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.fuentes1203@gmail.com" userId="54ea628ccb8070ab" providerId="LiveId" clId="{9E16D154-C0E6-8E4A-A27E-94CD4F320230}"/>
    <pc:docChg chg="custSel addSld delSld modSld">
      <pc:chgData name="maria.fuentes1203@gmail.com" userId="54ea628ccb8070ab" providerId="LiveId" clId="{9E16D154-C0E6-8E4A-A27E-94CD4F320230}" dt="2021-05-27T00:36:59.190" v="175" actId="20577"/>
      <pc:docMkLst>
        <pc:docMk/>
      </pc:docMkLst>
      <pc:sldChg chg="modSp">
        <pc:chgData name="maria.fuentes1203@gmail.com" userId="54ea628ccb8070ab" providerId="LiveId" clId="{9E16D154-C0E6-8E4A-A27E-94CD4F320230}" dt="2021-05-27T00:36:30.886" v="171" actId="20577"/>
        <pc:sldMkLst>
          <pc:docMk/>
          <pc:sldMk cId="1808242551" sldId="256"/>
        </pc:sldMkLst>
        <pc:spChg chg="mod">
          <ac:chgData name="maria.fuentes1203@gmail.com" userId="54ea628ccb8070ab" providerId="LiveId" clId="{9E16D154-C0E6-8E4A-A27E-94CD4F320230}" dt="2021-05-27T00:36:30.886" v="171" actId="20577"/>
          <ac:spMkLst>
            <pc:docMk/>
            <pc:sldMk cId="1808242551" sldId="256"/>
            <ac:spMk id="2" creationId="{E1F9C45C-7FA8-4F41-8AF3-AA77C69235CE}"/>
          </ac:spMkLst>
        </pc:spChg>
      </pc:sldChg>
      <pc:sldChg chg="modSp new">
        <pc:chgData name="maria.fuentes1203@gmail.com" userId="54ea628ccb8070ab" providerId="LiveId" clId="{9E16D154-C0E6-8E4A-A27E-94CD4F320230}" dt="2021-05-27T00:36:11.984" v="164" actId="20577"/>
        <pc:sldMkLst>
          <pc:docMk/>
          <pc:sldMk cId="3778009762" sldId="257"/>
        </pc:sldMkLst>
        <pc:spChg chg="mod">
          <ac:chgData name="maria.fuentes1203@gmail.com" userId="54ea628ccb8070ab" providerId="LiveId" clId="{9E16D154-C0E6-8E4A-A27E-94CD4F320230}" dt="2021-05-27T00:33:32.138" v="65" actId="20577"/>
          <ac:spMkLst>
            <pc:docMk/>
            <pc:sldMk cId="3778009762" sldId="257"/>
            <ac:spMk id="2" creationId="{EEC34115-1F18-D44E-9D26-8BDAC942E707}"/>
          </ac:spMkLst>
        </pc:spChg>
        <pc:spChg chg="mod">
          <ac:chgData name="maria.fuentes1203@gmail.com" userId="54ea628ccb8070ab" providerId="LiveId" clId="{9E16D154-C0E6-8E4A-A27E-94CD4F320230}" dt="2021-05-27T00:36:11.984" v="164" actId="20577"/>
          <ac:spMkLst>
            <pc:docMk/>
            <pc:sldMk cId="3778009762" sldId="257"/>
            <ac:spMk id="3" creationId="{665D2DE8-B980-6F42-86D3-43D5F7A1025C}"/>
          </ac:spMkLst>
        </pc:spChg>
      </pc:sldChg>
      <pc:sldChg chg="modSp new">
        <pc:chgData name="maria.fuentes1203@gmail.com" userId="54ea628ccb8070ab" providerId="LiveId" clId="{9E16D154-C0E6-8E4A-A27E-94CD4F320230}" dt="2021-05-27T00:36:59.190" v="175" actId="20577"/>
        <pc:sldMkLst>
          <pc:docMk/>
          <pc:sldMk cId="2055425624" sldId="258"/>
        </pc:sldMkLst>
        <pc:spChg chg="mod">
          <ac:chgData name="maria.fuentes1203@gmail.com" userId="54ea628ccb8070ab" providerId="LiveId" clId="{9E16D154-C0E6-8E4A-A27E-94CD4F320230}" dt="2021-05-27T00:36:59.190" v="175" actId="20577"/>
          <ac:spMkLst>
            <pc:docMk/>
            <pc:sldMk cId="2055425624" sldId="258"/>
            <ac:spMk id="2" creationId="{E64A3CD2-7034-A940-8837-BD062CDC3ED0}"/>
          </ac:spMkLst>
        </pc:spChg>
      </pc:sldChg>
      <pc:sldChg chg="new del">
        <pc:chgData name="maria.fuentes1203@gmail.com" userId="54ea628ccb8070ab" providerId="LiveId" clId="{9E16D154-C0E6-8E4A-A27E-94CD4F320230}" dt="2021-05-27T00:36:40.185" v="173" actId="2696"/>
        <pc:sldMkLst>
          <pc:docMk/>
          <pc:sldMk cId="224345685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D4EFB-E793-3847-AD60-C60A7FE8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E8FE4-24B3-514F-B9FD-71465227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7C290-A232-4A44-99EF-0B514BBF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7DCDC-25B0-B24C-B5B2-E2D40FD1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B6E4F-E9FE-7743-A4E1-2878AFE1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88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4D305-1EF9-6D41-8217-CF58A600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7CED66-91D1-264F-8061-4618EEAB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3371C-4EA9-554C-8FFA-8043FD23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2EC44-F664-EE4D-94F9-98110515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6C06F-BE01-5349-8676-FF3C608D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3055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18C1DB-8AA6-744C-A9B1-C5E7272B1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7BA9DE-1D14-864A-979E-05A5BCAC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33597-73A8-0642-8BAF-6C9AF6A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A43A9-E41F-8143-8771-6B316421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A160B-D376-9F46-90CE-69D9005D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32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65DF4-6184-9E4B-9374-299104B1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D1321-4864-1E4E-8EC8-EB538EC1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D7179-DCA5-A34E-B071-97ADAA6B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6AD86-A2E2-5F4D-8439-8DF7BD95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270DD-C6C4-064C-94F9-8C27FB29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54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D63C5-31EA-C043-8063-30881F4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7C6FB2-35DC-2745-9408-8472EC17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8CE26-996B-6F4C-9A3E-F71DF34B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BCA55E-0898-0A43-9D04-0686DDA9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08A31-F3F7-CB4A-BBA4-6EB2628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9496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E48B0-68FD-C74A-BE4C-9F8DC9E6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CBA3F-1309-5B4F-95AA-08DB39E99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4E38D-9C0A-AF44-9675-CB7F0E87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64051-66F1-6A42-8C5E-273A172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D5E7A-A100-E547-A5EE-404D1CF7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E046B-D7EC-7046-9419-5DD714D6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293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DEA08-56CD-0A43-B2E8-DB161BE1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B41D7-504F-6A43-947E-8BBC3E07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99BFC-4D6B-854D-BA35-622ED04C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C7015-FDA5-1848-9D16-340B79C30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B08537-DA57-7C49-82E4-5CD97617F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BFE11F-4A05-054B-8A84-1C80A61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364CE7-8D13-CA42-8218-2F0675C1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3CB397-ECA5-9F46-8ECE-81113CED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8671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CD9C-73CF-1E41-AEBE-3BFFF6C1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5DA2FF-015E-7247-9D83-F2453B9E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A590EF-6C77-4746-BA95-65666C4B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9E3B14-6F3D-854A-9CBB-E9E399FB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038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DB47EE-9764-FB41-9EB5-4E6EA31F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9E53D3-0621-1447-9917-EBC64F67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8D742F-327F-EC42-8BD6-A2AD96D5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452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092F2-503A-284C-8C40-73732AB3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3E6CB-8B0B-BF43-A725-FCEF24D6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A3C4B8-C2AA-4B45-9848-A80BE6AF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011CEF-7A33-8E47-B566-48F16552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CCBE07-E581-7F4A-8CDA-C663A4CF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50B18C-7D18-4847-BE50-044AD186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56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2489A-182A-B54B-B8C7-5836C068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18440D-FA84-AF4E-B243-738872754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9F011C-8392-734D-91FB-FF19E4F7E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8973A-6ED8-9640-AE25-4A97FDD3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EF7F1-4743-F343-AFF2-55781572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FF595-179B-BA41-8427-8B2635F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62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A2C1E-C630-964A-BF22-2FA343B4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96B1A5-B2F5-6844-8E8A-678FAA1B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603FF-DC81-7748-A70B-1D5C7A9C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A349-A9EB-C241-A57C-A5B5CABD13E5}" type="datetimeFigureOut">
              <a:rPr lang="es-US" smtClean="0"/>
              <a:t>5/26/2021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31221-8DA1-BF47-B5CA-58CFC188F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027CE-FC3E-2043-BA1C-44161A21D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B21F-EC15-1045-A180-927B95368BF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865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9C45C-7FA8-4F41-8AF3-AA77C6923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ESTADO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3341F-9B88-7747-9CF8-2302F6476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082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34115-1F18-D44E-9D26-8BDAC942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      ¿Qué es el Estado?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D2DE8-B980-6F42-86D3-43D5F7A1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Se define… </a:t>
            </a:r>
          </a:p>
          <a:p>
            <a:r>
              <a:rPr lang="es-US"/>
              <a:t>Ejercen una dominación política</a:t>
            </a:r>
          </a:p>
          <a:p>
            <a:r>
              <a:rPr lang="es-US"/>
              <a:t>Es una relación social</a:t>
            </a:r>
          </a:p>
          <a:p>
            <a:r>
              <a:rPr lang="es-US"/>
              <a:t>Requiere legitimidad</a:t>
            </a: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7800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A3CD2-7034-A940-8837-BD062CDC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D14F8-2846-0749-87C9-E9DF193A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5542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ESTADO</vt:lpstr>
      <vt:lpstr>      ¿Qué es el Estado?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</dc:title>
  <dc:creator>maria.fuentes1203@gmail.com</dc:creator>
  <cp:lastModifiedBy>maria.fuentes1203@gmail.com</cp:lastModifiedBy>
  <cp:revision>1</cp:revision>
  <dcterms:created xsi:type="dcterms:W3CDTF">2021-05-27T00:32:50Z</dcterms:created>
  <dcterms:modified xsi:type="dcterms:W3CDTF">2021-05-27T00:37:08Z</dcterms:modified>
</cp:coreProperties>
</file>