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75" r:id="rId9"/>
    <p:sldId id="269" r:id="rId10"/>
    <p:sldId id="274" r:id="rId11"/>
    <p:sldId id="280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Nuni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964C-24D0-410C-99AE-F97377D92583}">
  <a:tblStyle styleId="{863C964C-24D0-410C-99AE-F97377D925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8d0b7f6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8d0b7f6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Manager </a:t>
            </a:r>
            <a:br>
              <a:rPr lang="en" dirty="0" smtClean="0"/>
            </a:br>
            <a:r>
              <a:rPr lang="en" dirty="0" smtClean="0"/>
              <a:t>Web-Application</a:t>
            </a:r>
            <a:br>
              <a:rPr lang="en" dirty="0" smtClean="0"/>
            </a:br>
            <a:r>
              <a:rPr lang="en" dirty="0" smtClean="0"/>
              <a:t>“vqManager”</a:t>
            </a:r>
            <a:br>
              <a:rPr lang="en" dirty="0" smtClean="0"/>
            </a:br>
            <a:r>
              <a:rPr lang="en" sz="1400" dirty="0" smtClean="0"/>
              <a:t/>
            </a:r>
            <a:br>
              <a:rPr lang="en" sz="1400" dirty="0" smtClean="0"/>
            </a:br>
            <a:r>
              <a:rPr lang="en" sz="1400" dirty="0" smtClean="0"/>
              <a:t>Assanov Temirlan</a:t>
            </a:r>
            <a:br>
              <a:rPr lang="en" sz="1400" dirty="0" smtClean="0"/>
            </a:br>
            <a:r>
              <a:rPr lang="en" sz="1400" dirty="0" smtClean="0"/>
              <a:t>Csse-1803</a:t>
            </a:r>
            <a:endParaRPr dirty="0"/>
          </a:p>
        </p:txBody>
      </p:sp>
      <p:grpSp>
        <p:nvGrpSpPr>
          <p:cNvPr id="92" name="Google Shape;92;p15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Google Shape;93;p1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4662978" y="1743500"/>
            <a:ext cx="2424600" cy="1656600"/>
          </a:xfrm>
          <a:prstGeom prst="chevron">
            <a:avLst>
              <a:gd name="adj" fmla="val 29853"/>
            </a:avLst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List</a:t>
            </a: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6211315" y="1557400"/>
            <a:ext cx="2424600" cy="2028900"/>
          </a:xfrm>
          <a:prstGeom prst="chevron">
            <a:avLst>
              <a:gd name="adj" fmla="val 29853"/>
            </a:avLst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Done!</a:t>
            </a: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2989550" y="1909250"/>
            <a:ext cx="2424600" cy="1325100"/>
          </a:xfrm>
          <a:prstGeom prst="chevron">
            <a:avLst>
              <a:gd name="adj" fmla="val 29853"/>
            </a:avLst>
          </a:prstGeom>
          <a:solidFill>
            <a:srgbClr val="FFA400">
              <a:alpha val="7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Idea</a:t>
            </a: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Google Shape;46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5" name="Google Shape;465;p3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Desktop</a:t>
            </a:r>
            <a:endParaRPr dirty="0"/>
          </a:p>
        </p:txBody>
      </p:sp>
      <p:sp>
        <p:nvSpPr>
          <p:cNvPr id="466" name="Google Shape;466;p39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</a:rPr>
              <a:t>The design is simple and can be used on desktop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947" t="9191" r="190" b="8089"/>
          <a:stretch/>
        </p:blipFill>
        <p:spPr>
          <a:xfrm>
            <a:off x="3557581" y="820547"/>
            <a:ext cx="4612200" cy="294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/>
          <p:nvPr/>
        </p:nvSpPr>
        <p:spPr>
          <a:xfrm>
            <a:off x="493187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506882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6" name="Google Shape;446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3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Compatibility</a:t>
            </a:r>
            <a:endParaRPr dirty="0"/>
          </a:p>
        </p:txBody>
      </p:sp>
      <p:sp>
        <p:nvSpPr>
          <p:cNvPr id="448" name="Google Shape;448;p37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</a:rPr>
              <a:t>Since this is a web project, it can be used in every platform.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</a:rPr>
              <a:t>The goal is make the app as responsive as possible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67142" t="9335" r="1319" b="7930"/>
          <a:stretch/>
        </p:blipFill>
        <p:spPr>
          <a:xfrm>
            <a:off x="5068826" y="1188850"/>
            <a:ext cx="1589700" cy="281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32719" y="2249054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 smtClean="0"/>
              <a:t>Omportance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What is it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Features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 smtClean="0"/>
              <a:t>Unlimited tables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 smtClean="0"/>
              <a:t>Customization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 smtClean="0"/>
              <a:t>Teams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dirty="0" smtClean="0"/>
              <a:t>Implementation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Nice to meet you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Contact us at:</a:t>
            </a:r>
            <a:endParaRPr dirty="0"/>
          </a:p>
          <a:p>
            <a:pPr lvl="0"/>
            <a:r>
              <a:rPr lang="en-US" dirty="0"/>
              <a:t>https://github.com/mmario3121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lang="en-US" dirty="0"/>
              <a:t>t</a:t>
            </a:r>
            <a:r>
              <a:rPr lang="en-US" dirty="0" smtClean="0"/>
              <a:t>emirlan.asanov.ta@gmail.com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/>
              <a:t>@vqass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1</a:t>
            </a:r>
            <a:r>
              <a:rPr lang="en" sz="4800" b="1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planning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3766" t="32227" r="24147" b="5903"/>
          <a:stretch/>
        </p:blipFill>
        <p:spPr>
          <a:xfrm>
            <a:off x="2583873" y="0"/>
            <a:ext cx="6521611" cy="5143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Importance</a:t>
            </a:r>
            <a:endParaRPr dirty="0"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Millions of people start projects everyday. The most important part is almost always the planning and communication between personnel.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Our project is</a:t>
            </a:r>
            <a:r>
              <a:rPr lang="en" sz="1200" dirty="0" smtClean="0"/>
              <a:t> used </a:t>
            </a:r>
            <a:r>
              <a:rPr lang="en" sz="1200" dirty="0"/>
              <a:t>for:</a:t>
            </a: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lang="en" sz="1200" dirty="0" smtClean="0"/>
              <a:t>Planning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▪"/>
            </a:pPr>
            <a:r>
              <a:rPr lang="en" sz="1200" dirty="0" smtClean="0"/>
              <a:t>Keeping track on the way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▪"/>
            </a:pPr>
            <a:r>
              <a:rPr lang="en" sz="1200" dirty="0" smtClean="0"/>
              <a:t>Keep track of bugs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▪"/>
            </a:pPr>
            <a:r>
              <a:rPr lang="en" sz="1200" dirty="0" smtClean="0"/>
              <a:t>List of features that can be added on an update</a:t>
            </a:r>
            <a:endParaRPr sz="12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031488" y="3016175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 progress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6895975" y="3016175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After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167000" y="3016175"/>
            <a:ext cx="1660800" cy="1660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Before starting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cxnSp>
        <p:nvCxnSpPr>
          <p:cNvPr id="156" name="Google Shape;156;p22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BIG </a:t>
            </a:r>
            <a:r>
              <a:rPr lang="en" sz="7200" b="1" dirty="0" smtClean="0"/>
              <a:t>COMPANIES</a:t>
            </a:r>
            <a:endParaRPr sz="7200" b="1" dirty="0"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In the future this project might be popular, since every company uses this kind of apps. And there is no monopoly on the scene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3" name="Google Shape;163;p2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Google Shape;164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3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Google Shape;167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>
            <a:spLocks noGrp="1"/>
          </p:cNvSpPr>
          <p:nvPr>
            <p:ph type="title" idx="4294967295"/>
          </p:nvPr>
        </p:nvSpPr>
        <p:spPr>
          <a:xfrm>
            <a:off x="617225" y="100"/>
            <a:ext cx="79095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/>
              <a:t>Features</a:t>
            </a:r>
            <a:endParaRPr sz="1800" b="1" dirty="0"/>
          </a:p>
        </p:txBody>
      </p: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/>
          <p:nvPr/>
        </p:nvSpPr>
        <p:spPr>
          <a:xfrm>
            <a:off x="6858927" y="621702"/>
            <a:ext cx="472800" cy="472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3508398" y="2664021"/>
            <a:ext cx="472800" cy="4728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>
            <a:off x="6804835" y="2628476"/>
            <a:ext cx="472800" cy="472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3768578" y="636591"/>
            <a:ext cx="472800" cy="460079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Features</a:t>
            </a:r>
            <a:endParaRPr dirty="0"/>
          </a:p>
        </p:txBody>
      </p:sp>
      <p:sp>
        <p:nvSpPr>
          <p:cNvPr id="376" name="Google Shape;376;p34"/>
          <p:cNvSpPr txBox="1">
            <a:spLocks noGrp="1"/>
          </p:cNvSpPr>
          <p:nvPr>
            <p:ph type="body" idx="1"/>
          </p:nvPr>
        </p:nvSpPr>
        <p:spPr>
          <a:xfrm>
            <a:off x="3747418" y="1340632"/>
            <a:ext cx="1789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Colors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Customization of tables</a:t>
            </a:r>
            <a:r>
              <a:rPr lang="en" dirty="0" smtClean="0"/>
              <a:t>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uncts,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lists</a:t>
            </a:r>
            <a:endParaRPr lang="en" dirty="0" smtClean="0"/>
          </a:p>
        </p:txBody>
      </p:sp>
      <p:sp>
        <p:nvSpPr>
          <p:cNvPr id="377" name="Google Shape;377;p34"/>
          <p:cNvSpPr txBox="1">
            <a:spLocks noGrp="1"/>
          </p:cNvSpPr>
          <p:nvPr>
            <p:ph type="body" idx="2"/>
          </p:nvPr>
        </p:nvSpPr>
        <p:spPr>
          <a:xfrm>
            <a:off x="6610356" y="1358838"/>
            <a:ext cx="1789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Teams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Work with colleagues with different ideas, tasks, capabilities</a:t>
            </a:r>
            <a:endParaRPr dirty="0"/>
          </a:p>
        </p:txBody>
      </p:sp>
      <p:sp>
        <p:nvSpPr>
          <p:cNvPr id="379" name="Google Shape;379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body" idx="1"/>
          </p:nvPr>
        </p:nvSpPr>
        <p:spPr>
          <a:xfrm>
            <a:off x="3733051" y="3209944"/>
            <a:ext cx="1789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Logical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With the coloring, teaming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he whole process is easy and understandable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4"/>
          <p:cNvSpPr txBox="1">
            <a:spLocks noGrp="1"/>
          </p:cNvSpPr>
          <p:nvPr>
            <p:ph type="body" idx="2"/>
          </p:nvPr>
        </p:nvSpPr>
        <p:spPr>
          <a:xfrm>
            <a:off x="6572524" y="3192063"/>
            <a:ext cx="1789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Achieve your goals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Flexibility of this project will allow users from all differnet spheres to enter.</a:t>
            </a:r>
            <a:endParaRPr dirty="0"/>
          </a:p>
        </p:txBody>
      </p:sp>
      <p:sp>
        <p:nvSpPr>
          <p:cNvPr id="389" name="Google Shape;389;p34"/>
          <p:cNvSpPr/>
          <p:nvPr/>
        </p:nvSpPr>
        <p:spPr>
          <a:xfrm>
            <a:off x="3824701" y="2836164"/>
            <a:ext cx="427360" cy="42736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434343"/>
              </a:highlight>
            </a:endParaRPr>
          </a:p>
        </p:txBody>
      </p:sp>
      <p:grpSp>
        <p:nvGrpSpPr>
          <p:cNvPr id="390" name="Google Shape;390;p34"/>
          <p:cNvGrpSpPr/>
          <p:nvPr/>
        </p:nvGrpSpPr>
        <p:grpSpPr>
          <a:xfrm>
            <a:off x="6676630" y="2767620"/>
            <a:ext cx="455918" cy="478023"/>
            <a:chOff x="5961125" y="1623900"/>
            <a:chExt cx="427450" cy="448175"/>
          </a:xfrm>
        </p:grpSpPr>
        <p:sp>
          <p:nvSpPr>
            <p:cNvPr id="391" name="Google Shape;391;p3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</p:grpSp>
      <p:grpSp>
        <p:nvGrpSpPr>
          <p:cNvPr id="57" name="Google Shape;1359;p44"/>
          <p:cNvGrpSpPr/>
          <p:nvPr/>
        </p:nvGrpSpPr>
        <p:grpSpPr>
          <a:xfrm>
            <a:off x="3882896" y="840517"/>
            <a:ext cx="1079865" cy="445620"/>
            <a:chOff x="2571250" y="5664711"/>
            <a:chExt cx="1439820" cy="594160"/>
          </a:xfrm>
        </p:grpSpPr>
        <p:sp>
          <p:nvSpPr>
            <p:cNvPr id="58" name="Google Shape;1360;p44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361;p44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362;p44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363;p44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364;p44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365;p44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366;p44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367;p44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368;p44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369;p44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370;p44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371;p44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372;p44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373;p44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374;p44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75;p44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76;p44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77;p44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78;p44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79;p44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380;p44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381;p44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382;p44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383;p44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1035;p44"/>
          <p:cNvGrpSpPr/>
          <p:nvPr/>
        </p:nvGrpSpPr>
        <p:grpSpPr>
          <a:xfrm>
            <a:off x="7467424" y="885888"/>
            <a:ext cx="369868" cy="445629"/>
            <a:chOff x="3554761" y="1011374"/>
            <a:chExt cx="597525" cy="719918"/>
          </a:xfrm>
        </p:grpSpPr>
        <p:sp>
          <p:nvSpPr>
            <p:cNvPr id="92" name="Google Shape;1036;p44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037;p44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038;p44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039;p44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1040;p44"/>
          <p:cNvGrpSpPr/>
          <p:nvPr/>
        </p:nvGrpSpPr>
        <p:grpSpPr>
          <a:xfrm flipH="1">
            <a:off x="6770818" y="905849"/>
            <a:ext cx="392677" cy="445841"/>
            <a:chOff x="4539787" y="1011032"/>
            <a:chExt cx="598958" cy="720261"/>
          </a:xfrm>
        </p:grpSpPr>
        <p:sp>
          <p:nvSpPr>
            <p:cNvPr id="97" name="Google Shape;1041;p44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042;p44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043;p44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44;p44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45;p44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</a:t>
            </a:r>
            <a:br>
              <a:rPr lang="en" dirty="0" smtClean="0"/>
            </a:br>
            <a:r>
              <a:rPr lang="en" dirty="0" smtClean="0"/>
              <a:t>Management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3618600" y="417764"/>
            <a:ext cx="4288295" cy="4282261"/>
            <a:chOff x="3618600" y="511589"/>
            <a:chExt cx="4288295" cy="4282261"/>
          </a:xfrm>
        </p:grpSpPr>
        <p:sp>
          <p:nvSpPr>
            <p:cNvPr id="251" name="Google Shape;251;p28"/>
            <p:cNvSpPr/>
            <p:nvPr/>
          </p:nvSpPr>
          <p:spPr>
            <a:xfrm>
              <a:off x="3657149" y="511589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Capture your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ideas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000095" y="521185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Save time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Save money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Work together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55" name="Google Shape;255;p28"/>
          <p:cNvSpPr/>
          <p:nvPr/>
        </p:nvSpPr>
        <p:spPr>
          <a:xfrm>
            <a:off x="4701175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THE</a:t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CONCEPT</a:t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28"/>
          <p:cNvGrpSpPr/>
          <p:nvPr/>
        </p:nvGrpSpPr>
        <p:grpSpPr>
          <a:xfrm>
            <a:off x="4411981" y="3472329"/>
            <a:ext cx="397136" cy="305017"/>
            <a:chOff x="568950" y="3686775"/>
            <a:chExt cx="472500" cy="362900"/>
          </a:xfrm>
        </p:grpSpPr>
        <p:sp>
          <p:nvSpPr>
            <p:cNvPr id="267" name="Google Shape;267;p2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28"/>
          <p:cNvGrpSpPr/>
          <p:nvPr/>
        </p:nvGrpSpPr>
        <p:grpSpPr>
          <a:xfrm>
            <a:off x="6775077" y="1071253"/>
            <a:ext cx="332670" cy="332670"/>
            <a:chOff x="6649150" y="309350"/>
            <a:chExt cx="395800" cy="395800"/>
          </a:xfrm>
        </p:grpSpPr>
        <p:sp>
          <p:nvSpPr>
            <p:cNvPr id="271" name="Google Shape;271;p2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8"/>
          <p:cNvGrpSpPr/>
          <p:nvPr/>
        </p:nvGrpSpPr>
        <p:grpSpPr>
          <a:xfrm>
            <a:off x="4502566" y="1066399"/>
            <a:ext cx="215966" cy="342399"/>
            <a:chOff x="6718575" y="2318625"/>
            <a:chExt cx="256950" cy="407375"/>
          </a:xfrm>
        </p:grpSpPr>
        <p:sp>
          <p:nvSpPr>
            <p:cNvPr id="295" name="Google Shape;295;p2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4;p43"/>
          <p:cNvGrpSpPr/>
          <p:nvPr/>
        </p:nvGrpSpPr>
        <p:grpSpPr>
          <a:xfrm>
            <a:off x="6757995" y="3354122"/>
            <a:ext cx="369505" cy="369505"/>
            <a:chOff x="2594050" y="1631825"/>
            <a:chExt cx="439625" cy="439625"/>
          </a:xfrm>
        </p:grpSpPr>
        <p:sp>
          <p:nvSpPr>
            <p:cNvPr id="58" name="Google Shape;575;p4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6;p4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77;p4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8;p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575E5F"/>
      </a:dk2>
      <a:lt2>
        <a:srgbClr val="E7E4DD"/>
      </a:lt2>
      <a:accent1>
        <a:srgbClr val="F67031"/>
      </a:accent1>
      <a:accent2>
        <a:srgbClr val="FFA400"/>
      </a:accent2>
      <a:accent3>
        <a:srgbClr val="7A7AAA"/>
      </a:accent3>
      <a:accent4>
        <a:srgbClr val="00BCD4"/>
      </a:accent4>
      <a:accent5>
        <a:srgbClr val="F2496F"/>
      </a:accent5>
      <a:accent6>
        <a:srgbClr val="A2324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246</Words>
  <Application>Microsoft Office PowerPoint</Application>
  <PresentationFormat>Экран (16:9)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Georgia</vt:lpstr>
      <vt:lpstr>Nunito Sans</vt:lpstr>
      <vt:lpstr>Arial</vt:lpstr>
      <vt:lpstr>Ulysses template</vt:lpstr>
      <vt:lpstr>Project Manager  Web-Application “vqManager”  Assanov Temirlan Csse-1803</vt:lpstr>
      <vt:lpstr>Table of contents</vt:lpstr>
      <vt:lpstr>Hello! Nice to meet you</vt:lpstr>
      <vt:lpstr>1. Project planning</vt:lpstr>
      <vt:lpstr>Importance</vt:lpstr>
      <vt:lpstr>BIG COMPANIES</vt:lpstr>
      <vt:lpstr>Features</vt:lpstr>
      <vt:lpstr>Features</vt:lpstr>
      <vt:lpstr>Project  Management</vt:lpstr>
      <vt:lpstr>Our process is easy</vt:lpstr>
      <vt:lpstr>Desktop</vt:lpstr>
      <vt:lpstr>Compatibility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  Web-Application “vqManager”  Assanov Temirlan Csse-1803</dc:title>
  <cp:lastModifiedBy>Пользователь</cp:lastModifiedBy>
  <cp:revision>5</cp:revision>
  <dcterms:modified xsi:type="dcterms:W3CDTF">2020-10-22T04:04:57Z</dcterms:modified>
</cp:coreProperties>
</file>