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2" r:id="rId6"/>
    <p:sldId id="264" r:id="rId7"/>
    <p:sldId id="265" r:id="rId8"/>
    <p:sldId id="266" r:id="rId9"/>
    <p:sldId id="267" r:id="rId10"/>
    <p:sldId id="257" r:id="rId11"/>
    <p:sldId id="268" r:id="rId12"/>
    <p:sldId id="259" r:id="rId13"/>
    <p:sldId id="261" r:id="rId14"/>
    <p:sldId id="269" r:id="rId15"/>
    <p:sldId id="263" r:id="rId16"/>
    <p:sldId id="25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AA57BA-86C8-432A-BE24-94E0765C9D60}" v="184" dt="2019-12-10T16:31:48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o Markovic" userId="d623e497-7132-447c-9595-d53239e517be" providerId="ADAL" clId="{9BAA57BA-86C8-432A-BE24-94E0765C9D60}"/>
    <pc:docChg chg="undo custSel mod addSld delSld modSld sldOrd">
      <pc:chgData name="Marko Markovic" userId="d623e497-7132-447c-9595-d53239e517be" providerId="ADAL" clId="{9BAA57BA-86C8-432A-BE24-94E0765C9D60}" dt="2019-12-10T16:31:48.663" v="2634"/>
      <pc:docMkLst>
        <pc:docMk/>
      </pc:docMkLst>
      <pc:sldChg chg="addSp modSp mod setBg setClrOvrMap">
        <pc:chgData name="Marko Markovic" userId="d623e497-7132-447c-9595-d53239e517be" providerId="ADAL" clId="{9BAA57BA-86C8-432A-BE24-94E0765C9D60}" dt="2019-12-08T12:24:52.383" v="462" actId="207"/>
        <pc:sldMkLst>
          <pc:docMk/>
          <pc:sldMk cId="615665926" sldId="256"/>
        </pc:sldMkLst>
        <pc:spChg chg="mod">
          <ac:chgData name="Marko Markovic" userId="d623e497-7132-447c-9595-d53239e517be" providerId="ADAL" clId="{9BAA57BA-86C8-432A-BE24-94E0765C9D60}" dt="2019-12-07T20:18:42.760" v="0" actId="26606"/>
          <ac:spMkLst>
            <pc:docMk/>
            <pc:sldMk cId="615665926" sldId="256"/>
            <ac:spMk id="2" creationId="{412CCC10-7626-48EA-8D9B-D644D2C9EC0F}"/>
          </ac:spMkLst>
        </pc:spChg>
        <pc:spChg chg="mod">
          <ac:chgData name="Marko Markovic" userId="d623e497-7132-447c-9595-d53239e517be" providerId="ADAL" clId="{9BAA57BA-86C8-432A-BE24-94E0765C9D60}" dt="2019-12-08T12:24:39.677" v="459"/>
          <ac:spMkLst>
            <pc:docMk/>
            <pc:sldMk cId="615665926" sldId="256"/>
            <ac:spMk id="3" creationId="{D6C21D72-DC66-49F2-A4D1-D0E9AAEEE9D7}"/>
          </ac:spMkLst>
        </pc:spChg>
        <pc:spChg chg="add mod">
          <ac:chgData name="Marko Markovic" userId="d623e497-7132-447c-9595-d53239e517be" providerId="ADAL" clId="{9BAA57BA-86C8-432A-BE24-94E0765C9D60}" dt="2019-12-08T12:24:52.383" v="462" actId="207"/>
          <ac:spMkLst>
            <pc:docMk/>
            <pc:sldMk cId="615665926" sldId="256"/>
            <ac:spMk id="4" creationId="{CD26A34E-2864-4801-B882-71C7CF5C9AF0}"/>
          </ac:spMkLst>
        </pc:spChg>
        <pc:spChg chg="add">
          <ac:chgData name="Marko Markovic" userId="d623e497-7132-447c-9595-d53239e517be" providerId="ADAL" clId="{9BAA57BA-86C8-432A-BE24-94E0765C9D60}" dt="2019-12-07T20:18:42.760" v="0" actId="26606"/>
          <ac:spMkLst>
            <pc:docMk/>
            <pc:sldMk cId="615665926" sldId="256"/>
            <ac:spMk id="10" creationId="{C72330AA-E11E-458E-8798-12C7F77383B8}"/>
          </ac:spMkLst>
        </pc:spChg>
        <pc:spChg chg="add">
          <ac:chgData name="Marko Markovic" userId="d623e497-7132-447c-9595-d53239e517be" providerId="ADAL" clId="{9BAA57BA-86C8-432A-BE24-94E0765C9D60}" dt="2019-12-07T20:18:42.760" v="0" actId="26606"/>
          <ac:spMkLst>
            <pc:docMk/>
            <pc:sldMk cId="615665926" sldId="256"/>
            <ac:spMk id="12" creationId="{A6BDC1B0-0C91-4230-BFEB-9C8ED19B9A3A}"/>
          </ac:spMkLst>
        </pc:spChg>
        <pc:spChg chg="add">
          <ac:chgData name="Marko Markovic" userId="d623e497-7132-447c-9595-d53239e517be" providerId="ADAL" clId="{9BAA57BA-86C8-432A-BE24-94E0765C9D60}" dt="2019-12-07T20:18:42.760" v="0" actId="26606"/>
          <ac:spMkLst>
            <pc:docMk/>
            <pc:sldMk cId="615665926" sldId="256"/>
            <ac:spMk id="14" creationId="{68E0A26E-4EA8-4E6C-97A2-7B6C1C13F8CF}"/>
          </ac:spMkLst>
        </pc:spChg>
        <pc:spChg chg="add">
          <ac:chgData name="Marko Markovic" userId="d623e497-7132-447c-9595-d53239e517be" providerId="ADAL" clId="{9BAA57BA-86C8-432A-BE24-94E0765C9D60}" dt="2019-12-07T20:18:42.760" v="0" actId="26606"/>
          <ac:spMkLst>
            <pc:docMk/>
            <pc:sldMk cId="615665926" sldId="256"/>
            <ac:spMk id="16" creationId="{C1841CC0-B7A9-4828-B82F-9C6B433BDCAE}"/>
          </ac:spMkLst>
        </pc:spChg>
        <pc:grpChg chg="add">
          <ac:chgData name="Marko Markovic" userId="d623e497-7132-447c-9595-d53239e517be" providerId="ADAL" clId="{9BAA57BA-86C8-432A-BE24-94E0765C9D60}" dt="2019-12-07T20:18:42.760" v="0" actId="26606"/>
          <ac:grpSpMkLst>
            <pc:docMk/>
            <pc:sldMk cId="615665926" sldId="256"/>
            <ac:grpSpMk id="18" creationId="{08E05919-D800-40FD-A3BD-4B9CC4078E7A}"/>
          </ac:grpSpMkLst>
        </pc:grpChg>
        <pc:picChg chg="mod">
          <ac:chgData name="Marko Markovic" userId="d623e497-7132-447c-9595-d53239e517be" providerId="ADAL" clId="{9BAA57BA-86C8-432A-BE24-94E0765C9D60}" dt="2019-12-07T20:18:42.760" v="0" actId="26606"/>
          <ac:picMkLst>
            <pc:docMk/>
            <pc:sldMk cId="615665926" sldId="256"/>
            <ac:picMk id="5" creationId="{66F576E5-73DF-456F-AED1-5CC78A84367C}"/>
          </ac:picMkLst>
        </pc:picChg>
      </pc:sldChg>
      <pc:sldChg chg="addSp delSp modSp add ord">
        <pc:chgData name="Marko Markovic" userId="d623e497-7132-447c-9595-d53239e517be" providerId="ADAL" clId="{9BAA57BA-86C8-432A-BE24-94E0765C9D60}" dt="2019-12-08T16:07:08.438" v="2023" actId="20577"/>
        <pc:sldMkLst>
          <pc:docMk/>
          <pc:sldMk cId="2940894566" sldId="257"/>
        </pc:sldMkLst>
        <pc:spChg chg="mod">
          <ac:chgData name="Marko Markovic" userId="d623e497-7132-447c-9595-d53239e517be" providerId="ADAL" clId="{9BAA57BA-86C8-432A-BE24-94E0765C9D60}" dt="2019-12-08T16:07:08.438" v="2023" actId="20577"/>
          <ac:spMkLst>
            <pc:docMk/>
            <pc:sldMk cId="2940894566" sldId="257"/>
            <ac:spMk id="2" creationId="{05F77979-61B5-45C5-BC27-3EFE2DC97A6A}"/>
          </ac:spMkLst>
        </pc:spChg>
        <pc:spChg chg="del">
          <ac:chgData name="Marko Markovic" userId="d623e497-7132-447c-9595-d53239e517be" providerId="ADAL" clId="{9BAA57BA-86C8-432A-BE24-94E0765C9D60}" dt="2019-12-08T16:06:43.485" v="1993"/>
          <ac:spMkLst>
            <pc:docMk/>
            <pc:sldMk cId="2940894566" sldId="257"/>
            <ac:spMk id="3" creationId="{83EA1DE2-1259-4989-A42A-470B57990719}"/>
          </ac:spMkLst>
        </pc:spChg>
        <pc:picChg chg="add mod">
          <ac:chgData name="Marko Markovic" userId="d623e497-7132-447c-9595-d53239e517be" providerId="ADAL" clId="{9BAA57BA-86C8-432A-BE24-94E0765C9D60}" dt="2019-12-08T16:06:43.485" v="1993"/>
          <ac:picMkLst>
            <pc:docMk/>
            <pc:sldMk cId="2940894566" sldId="257"/>
            <ac:picMk id="4" creationId="{A1A75C3C-FDA2-4920-86E1-50124B0FE74E}"/>
          </ac:picMkLst>
        </pc:picChg>
      </pc:sldChg>
      <pc:sldChg chg="addSp delSp modSp add">
        <pc:chgData name="Marko Markovic" userId="d623e497-7132-447c-9595-d53239e517be" providerId="ADAL" clId="{9BAA57BA-86C8-432A-BE24-94E0765C9D60}" dt="2019-12-10T07:01:15.467" v="2593" actId="6549"/>
        <pc:sldMkLst>
          <pc:docMk/>
          <pc:sldMk cId="3567759056" sldId="258"/>
        </pc:sldMkLst>
        <pc:spChg chg="mod">
          <ac:chgData name="Marko Markovic" userId="d623e497-7132-447c-9595-d53239e517be" providerId="ADAL" clId="{9BAA57BA-86C8-432A-BE24-94E0765C9D60}" dt="2019-12-07T20:19:35.337" v="41" actId="20577"/>
          <ac:spMkLst>
            <pc:docMk/>
            <pc:sldMk cId="3567759056" sldId="258"/>
            <ac:spMk id="2" creationId="{65DB0931-1852-4EDF-BBDE-99EB9045A57E}"/>
          </ac:spMkLst>
        </pc:spChg>
        <pc:spChg chg="del">
          <ac:chgData name="Marko Markovic" userId="d623e497-7132-447c-9595-d53239e517be" providerId="ADAL" clId="{9BAA57BA-86C8-432A-BE24-94E0765C9D60}" dt="2019-12-07T20:19:43.446" v="42"/>
          <ac:spMkLst>
            <pc:docMk/>
            <pc:sldMk cId="3567759056" sldId="258"/>
            <ac:spMk id="3" creationId="{D17C08C9-84C6-4704-94BC-1EE815005BB6}"/>
          </ac:spMkLst>
        </pc:spChg>
        <pc:spChg chg="add mod">
          <ac:chgData name="Marko Markovic" userId="d623e497-7132-447c-9595-d53239e517be" providerId="ADAL" clId="{9BAA57BA-86C8-432A-BE24-94E0765C9D60}" dt="2019-12-07T20:19:51.493" v="54" actId="20577"/>
          <ac:spMkLst>
            <pc:docMk/>
            <pc:sldMk cId="3567759056" sldId="258"/>
            <ac:spMk id="4" creationId="{DD264D4E-F3DF-4151-A02D-880C8D310CD9}"/>
          </ac:spMkLst>
        </pc:spChg>
        <pc:spChg chg="add mod">
          <ac:chgData name="Marko Markovic" userId="d623e497-7132-447c-9595-d53239e517be" providerId="ADAL" clId="{9BAA57BA-86C8-432A-BE24-94E0765C9D60}" dt="2019-12-10T07:01:15.467" v="2593" actId="6549"/>
          <ac:spMkLst>
            <pc:docMk/>
            <pc:sldMk cId="3567759056" sldId="258"/>
            <ac:spMk id="5" creationId="{8B26FCB6-8F21-4CB8-90AD-58884888B602}"/>
          </ac:spMkLst>
        </pc:spChg>
        <pc:spChg chg="add mod">
          <ac:chgData name="Marko Markovic" userId="d623e497-7132-447c-9595-d53239e517be" providerId="ADAL" clId="{9BAA57BA-86C8-432A-BE24-94E0765C9D60}" dt="2019-12-07T20:19:53.876" v="57" actId="20577"/>
          <ac:spMkLst>
            <pc:docMk/>
            <pc:sldMk cId="3567759056" sldId="258"/>
            <ac:spMk id="6" creationId="{38712708-66AA-4118-84EB-B0DB5C35F586}"/>
          </ac:spMkLst>
        </pc:spChg>
        <pc:spChg chg="add mod">
          <ac:chgData name="Marko Markovic" userId="d623e497-7132-447c-9595-d53239e517be" providerId="ADAL" clId="{9BAA57BA-86C8-432A-BE24-94E0765C9D60}" dt="2019-12-10T07:00:53.748" v="2568" actId="20577"/>
          <ac:spMkLst>
            <pc:docMk/>
            <pc:sldMk cId="3567759056" sldId="258"/>
            <ac:spMk id="7" creationId="{E24ACF37-CC2E-4E95-8280-11A5C44876AE}"/>
          </ac:spMkLst>
        </pc:spChg>
      </pc:sldChg>
      <pc:sldChg chg="addSp delSp modSp add">
        <pc:chgData name="Marko Markovic" userId="d623e497-7132-447c-9595-d53239e517be" providerId="ADAL" clId="{9BAA57BA-86C8-432A-BE24-94E0765C9D60}" dt="2019-12-07T21:13:14.278" v="252" actId="1076"/>
        <pc:sldMkLst>
          <pc:docMk/>
          <pc:sldMk cId="3024508252" sldId="259"/>
        </pc:sldMkLst>
        <pc:spChg chg="mod">
          <ac:chgData name="Marko Markovic" userId="d623e497-7132-447c-9595-d53239e517be" providerId="ADAL" clId="{9BAA57BA-86C8-432A-BE24-94E0765C9D60}" dt="2019-12-07T21:12:50.109" v="251" actId="20577"/>
          <ac:spMkLst>
            <pc:docMk/>
            <pc:sldMk cId="3024508252" sldId="259"/>
            <ac:spMk id="2" creationId="{4FB2C8A8-676D-4AEC-AD9C-B083CC0F13CE}"/>
          </ac:spMkLst>
        </pc:spChg>
        <pc:spChg chg="del">
          <ac:chgData name="Marko Markovic" userId="d623e497-7132-447c-9595-d53239e517be" providerId="ADAL" clId="{9BAA57BA-86C8-432A-BE24-94E0765C9D60}" dt="2019-12-07T21:12:30.484" v="224"/>
          <ac:spMkLst>
            <pc:docMk/>
            <pc:sldMk cId="3024508252" sldId="259"/>
            <ac:spMk id="3" creationId="{C3584A0A-FF51-4863-8271-CC296A7DF733}"/>
          </ac:spMkLst>
        </pc:spChg>
        <pc:picChg chg="add mod">
          <ac:chgData name="Marko Markovic" userId="d623e497-7132-447c-9595-d53239e517be" providerId="ADAL" clId="{9BAA57BA-86C8-432A-BE24-94E0765C9D60}" dt="2019-12-07T21:13:14.278" v="252" actId="1076"/>
          <ac:picMkLst>
            <pc:docMk/>
            <pc:sldMk cId="3024508252" sldId="259"/>
            <ac:picMk id="4" creationId="{C6616882-C05E-4681-A1DF-BDCAFD60E65E}"/>
          </ac:picMkLst>
        </pc:picChg>
      </pc:sldChg>
      <pc:sldChg chg="modSp add del">
        <pc:chgData name="Marko Markovic" userId="d623e497-7132-447c-9595-d53239e517be" providerId="ADAL" clId="{9BAA57BA-86C8-432A-BE24-94E0765C9D60}" dt="2019-12-09T20:06:55.212" v="2088" actId="2696"/>
        <pc:sldMkLst>
          <pc:docMk/>
          <pc:sldMk cId="884525016" sldId="260"/>
        </pc:sldMkLst>
        <pc:spChg chg="mod">
          <ac:chgData name="Marko Markovic" userId="d623e497-7132-447c-9595-d53239e517be" providerId="ADAL" clId="{9BAA57BA-86C8-432A-BE24-94E0765C9D60}" dt="2019-12-07T23:25:30.123" v="395" actId="20577"/>
          <ac:spMkLst>
            <pc:docMk/>
            <pc:sldMk cId="884525016" sldId="260"/>
            <ac:spMk id="2" creationId="{09FCBE93-E091-4A7A-8874-25C28DA636AF}"/>
          </ac:spMkLst>
        </pc:spChg>
        <pc:spChg chg="mod">
          <ac:chgData name="Marko Markovic" userId="d623e497-7132-447c-9595-d53239e517be" providerId="ADAL" clId="{9BAA57BA-86C8-432A-BE24-94E0765C9D60}" dt="2019-12-07T23:25:26.365" v="385"/>
          <ac:spMkLst>
            <pc:docMk/>
            <pc:sldMk cId="884525016" sldId="260"/>
            <ac:spMk id="3" creationId="{CAF699BA-0424-416A-82C5-26B3E44C64B0}"/>
          </ac:spMkLst>
        </pc:spChg>
      </pc:sldChg>
      <pc:sldChg chg="addSp modSp add">
        <pc:chgData name="Marko Markovic" userId="d623e497-7132-447c-9595-d53239e517be" providerId="ADAL" clId="{9BAA57BA-86C8-432A-BE24-94E0765C9D60}" dt="2019-12-09T20:17:52.406" v="2242" actId="1076"/>
        <pc:sldMkLst>
          <pc:docMk/>
          <pc:sldMk cId="1934363669" sldId="261"/>
        </pc:sldMkLst>
        <pc:spChg chg="mod">
          <ac:chgData name="Marko Markovic" userId="d623e497-7132-447c-9595-d53239e517be" providerId="ADAL" clId="{9BAA57BA-86C8-432A-BE24-94E0765C9D60}" dt="2019-12-07T23:25:47.049" v="405" actId="20577"/>
          <ac:spMkLst>
            <pc:docMk/>
            <pc:sldMk cId="1934363669" sldId="261"/>
            <ac:spMk id="2" creationId="{2D720D5A-26B4-428F-9FE8-EC5CAA378030}"/>
          </ac:spMkLst>
        </pc:spChg>
        <pc:spChg chg="mod">
          <ac:chgData name="Marko Markovic" userId="d623e497-7132-447c-9595-d53239e517be" providerId="ADAL" clId="{9BAA57BA-86C8-432A-BE24-94E0765C9D60}" dt="2019-12-09T20:07:04.810" v="2113" actId="20577"/>
          <ac:spMkLst>
            <pc:docMk/>
            <pc:sldMk cId="1934363669" sldId="261"/>
            <ac:spMk id="3" creationId="{DAFDEC37-A0CD-46C8-B02E-48B36ABE7B3C}"/>
          </ac:spMkLst>
        </pc:spChg>
        <pc:spChg chg="add mod">
          <ac:chgData name="Marko Markovic" userId="d623e497-7132-447c-9595-d53239e517be" providerId="ADAL" clId="{9BAA57BA-86C8-432A-BE24-94E0765C9D60}" dt="2019-12-09T20:15:47.221" v="2197" actId="208"/>
          <ac:spMkLst>
            <pc:docMk/>
            <pc:sldMk cId="1934363669" sldId="261"/>
            <ac:spMk id="4" creationId="{DD2F2CC1-B044-4272-87DE-DC40A779D9D6}"/>
          </ac:spMkLst>
        </pc:spChg>
        <pc:spChg chg="add mod">
          <ac:chgData name="Marko Markovic" userId="d623e497-7132-447c-9595-d53239e517be" providerId="ADAL" clId="{9BAA57BA-86C8-432A-BE24-94E0765C9D60}" dt="2019-12-09T20:17:46.518" v="2241" actId="1076"/>
          <ac:spMkLst>
            <pc:docMk/>
            <pc:sldMk cId="1934363669" sldId="261"/>
            <ac:spMk id="5" creationId="{1418BA2A-4D62-44FB-9E2D-87A7719E7C8E}"/>
          </ac:spMkLst>
        </pc:spChg>
        <pc:spChg chg="add mod">
          <ac:chgData name="Marko Markovic" userId="d623e497-7132-447c-9595-d53239e517be" providerId="ADAL" clId="{9BAA57BA-86C8-432A-BE24-94E0765C9D60}" dt="2019-12-09T20:17:28.222" v="2226" actId="1076"/>
          <ac:spMkLst>
            <pc:docMk/>
            <pc:sldMk cId="1934363669" sldId="261"/>
            <ac:spMk id="7" creationId="{908ACAFD-E28B-4D60-9DA5-5A416C88D240}"/>
          </ac:spMkLst>
        </pc:spChg>
        <pc:spChg chg="add mod ord">
          <ac:chgData name="Marko Markovic" userId="d623e497-7132-447c-9595-d53239e517be" providerId="ADAL" clId="{9BAA57BA-86C8-432A-BE24-94E0765C9D60}" dt="2019-12-09T20:17:35.302" v="2230" actId="167"/>
          <ac:spMkLst>
            <pc:docMk/>
            <pc:sldMk cId="1934363669" sldId="261"/>
            <ac:spMk id="8" creationId="{EEDCBA96-27D7-46FE-8A7D-278A5AB7DF24}"/>
          </ac:spMkLst>
        </pc:spChg>
        <pc:picChg chg="add mod modCrop">
          <ac:chgData name="Marko Markovic" userId="d623e497-7132-447c-9595-d53239e517be" providerId="ADAL" clId="{9BAA57BA-86C8-432A-BE24-94E0765C9D60}" dt="2019-12-09T20:17:52.406" v="2242" actId="1076"/>
          <ac:picMkLst>
            <pc:docMk/>
            <pc:sldMk cId="1934363669" sldId="261"/>
            <ac:picMk id="6" creationId="{A2D9A0CF-EA18-41D1-A510-8F39CDCD7100}"/>
          </ac:picMkLst>
        </pc:picChg>
      </pc:sldChg>
      <pc:sldChg chg="addSp modSp add mod setBg setClrOvrMap">
        <pc:chgData name="Marko Markovic" userId="d623e497-7132-447c-9595-d53239e517be" providerId="ADAL" clId="{9BAA57BA-86C8-432A-BE24-94E0765C9D60}" dt="2019-12-08T13:04:04.417" v="1398" actId="20577"/>
        <pc:sldMkLst>
          <pc:docMk/>
          <pc:sldMk cId="1956294578" sldId="262"/>
        </pc:sldMkLst>
        <pc:spChg chg="mod">
          <ac:chgData name="Marko Markovic" userId="d623e497-7132-447c-9595-d53239e517be" providerId="ADAL" clId="{9BAA57BA-86C8-432A-BE24-94E0765C9D60}" dt="2019-12-08T12:24:13.517" v="430" actId="20577"/>
          <ac:spMkLst>
            <pc:docMk/>
            <pc:sldMk cId="1956294578" sldId="262"/>
            <ac:spMk id="2" creationId="{D75FE973-8C8B-474E-A5F5-A54177361AC3}"/>
          </ac:spMkLst>
        </pc:spChg>
        <pc:spChg chg="mod ord">
          <ac:chgData name="Marko Markovic" userId="d623e497-7132-447c-9595-d53239e517be" providerId="ADAL" clId="{9BAA57BA-86C8-432A-BE24-94E0765C9D60}" dt="2019-12-08T13:04:04.417" v="1398" actId="20577"/>
          <ac:spMkLst>
            <pc:docMk/>
            <pc:sldMk cId="1956294578" sldId="262"/>
            <ac:spMk id="3" creationId="{2D503CD1-2CF2-4E81-8D8D-DE38EC44A16C}"/>
          </ac:spMkLst>
        </pc:spChg>
        <pc:spChg chg="add">
          <ac:chgData name="Marko Markovic" userId="d623e497-7132-447c-9595-d53239e517be" providerId="ADAL" clId="{9BAA57BA-86C8-432A-BE24-94E0765C9D60}" dt="2019-12-08T12:24:07.453" v="409" actId="26606"/>
          <ac:spMkLst>
            <pc:docMk/>
            <pc:sldMk cId="1956294578" sldId="262"/>
            <ac:spMk id="9" creationId="{14A2F755-5219-4C4E-9378-2C80BB08DF8E}"/>
          </ac:spMkLst>
        </pc:spChg>
        <pc:spChg chg="add">
          <ac:chgData name="Marko Markovic" userId="d623e497-7132-447c-9595-d53239e517be" providerId="ADAL" clId="{9BAA57BA-86C8-432A-BE24-94E0765C9D60}" dt="2019-12-08T12:24:07.453" v="409" actId="26606"/>
          <ac:spMkLst>
            <pc:docMk/>
            <pc:sldMk cId="1956294578" sldId="262"/>
            <ac:spMk id="11" creationId="{BA042B41-CFBF-4E11-965F-B1906826A847}"/>
          </ac:spMkLst>
        </pc:spChg>
        <pc:spChg chg="add">
          <ac:chgData name="Marko Markovic" userId="d623e497-7132-447c-9595-d53239e517be" providerId="ADAL" clId="{9BAA57BA-86C8-432A-BE24-94E0765C9D60}" dt="2019-12-08T12:24:07.453" v="409" actId="26606"/>
          <ac:spMkLst>
            <pc:docMk/>
            <pc:sldMk cId="1956294578" sldId="262"/>
            <ac:spMk id="13" creationId="{ED9FFD70-7E69-43F7-BAFF-08A75B3AE097}"/>
          </ac:spMkLst>
        </pc:spChg>
        <pc:spChg chg="add">
          <ac:chgData name="Marko Markovic" userId="d623e497-7132-447c-9595-d53239e517be" providerId="ADAL" clId="{9BAA57BA-86C8-432A-BE24-94E0765C9D60}" dt="2019-12-08T12:24:07.453" v="409" actId="26606"/>
          <ac:spMkLst>
            <pc:docMk/>
            <pc:sldMk cId="1956294578" sldId="262"/>
            <ac:spMk id="15" creationId="{9A87AD7E-457F-4836-8DDE-FFE0F009388A}"/>
          </ac:spMkLst>
        </pc:spChg>
        <pc:picChg chg="add mod">
          <ac:chgData name="Marko Markovic" userId="d623e497-7132-447c-9595-d53239e517be" providerId="ADAL" clId="{9BAA57BA-86C8-432A-BE24-94E0765C9D60}" dt="2019-12-08T12:24:07.453" v="409" actId="26606"/>
          <ac:picMkLst>
            <pc:docMk/>
            <pc:sldMk cId="1956294578" sldId="262"/>
            <ac:picMk id="4" creationId="{1AECA452-CCF7-462E-B349-FD3CFD2AFF86}"/>
          </ac:picMkLst>
        </pc:picChg>
      </pc:sldChg>
      <pc:sldChg chg="addSp delSp modSp add ord">
        <pc:chgData name="Marko Markovic" userId="d623e497-7132-447c-9595-d53239e517be" providerId="ADAL" clId="{9BAA57BA-86C8-432A-BE24-94E0765C9D60}" dt="2019-12-10T16:31:48.663" v="2634"/>
        <pc:sldMkLst>
          <pc:docMk/>
          <pc:sldMk cId="2686425059" sldId="263"/>
        </pc:sldMkLst>
        <pc:spChg chg="mod">
          <ac:chgData name="Marko Markovic" userId="d623e497-7132-447c-9595-d53239e517be" providerId="ADAL" clId="{9BAA57BA-86C8-432A-BE24-94E0765C9D60}" dt="2019-12-08T13:05:04.698" v="1416" actId="20577"/>
          <ac:spMkLst>
            <pc:docMk/>
            <pc:sldMk cId="2686425059" sldId="263"/>
            <ac:spMk id="2" creationId="{EF188A8E-925E-4292-8200-6136DF183C87}"/>
          </ac:spMkLst>
        </pc:spChg>
        <pc:spChg chg="del">
          <ac:chgData name="Marko Markovic" userId="d623e497-7132-447c-9595-d53239e517be" providerId="ADAL" clId="{9BAA57BA-86C8-432A-BE24-94E0765C9D60}" dt="2019-12-08T12:30:27.920" v="694" actId="478"/>
          <ac:spMkLst>
            <pc:docMk/>
            <pc:sldMk cId="2686425059" sldId="263"/>
            <ac:spMk id="3" creationId="{CF747D36-95A1-48F5-9AEF-AE74F67E0E77}"/>
          </ac:spMkLst>
        </pc:spChg>
        <pc:spChg chg="add del mod ord">
          <ac:chgData name="Marko Markovic" userId="d623e497-7132-447c-9595-d53239e517be" providerId="ADAL" clId="{9BAA57BA-86C8-432A-BE24-94E0765C9D60}" dt="2019-12-08T12:57:58.003" v="1308" actId="478"/>
          <ac:spMkLst>
            <pc:docMk/>
            <pc:sldMk cId="2686425059" sldId="263"/>
            <ac:spMk id="7" creationId="{024D69BA-3A20-4BA4-8571-E5C694B2DF63}"/>
          </ac:spMkLst>
        </pc:spChg>
        <pc:spChg chg="add mod">
          <ac:chgData name="Marko Markovic" userId="d623e497-7132-447c-9595-d53239e517be" providerId="ADAL" clId="{9BAA57BA-86C8-432A-BE24-94E0765C9D60}" dt="2019-12-10T15:19:30.895" v="2616" actId="1076"/>
          <ac:spMkLst>
            <pc:docMk/>
            <pc:sldMk cId="2686425059" sldId="263"/>
            <ac:spMk id="9" creationId="{E9935350-6D3F-48CE-802D-E39D6E362134}"/>
          </ac:spMkLst>
        </pc:spChg>
        <pc:spChg chg="add mod">
          <ac:chgData name="Marko Markovic" userId="d623e497-7132-447c-9595-d53239e517be" providerId="ADAL" clId="{9BAA57BA-86C8-432A-BE24-94E0765C9D60}" dt="2019-12-10T15:19:27.075" v="2615" actId="555"/>
          <ac:spMkLst>
            <pc:docMk/>
            <pc:sldMk cId="2686425059" sldId="263"/>
            <ac:spMk id="10" creationId="{11E146DE-621B-4EDD-9F89-39188EE55E53}"/>
          </ac:spMkLst>
        </pc:spChg>
        <pc:spChg chg="add mod">
          <ac:chgData name="Marko Markovic" userId="d623e497-7132-447c-9595-d53239e517be" providerId="ADAL" clId="{9BAA57BA-86C8-432A-BE24-94E0765C9D60}" dt="2019-12-10T15:21:04.212" v="2632" actId="555"/>
          <ac:spMkLst>
            <pc:docMk/>
            <pc:sldMk cId="2686425059" sldId="263"/>
            <ac:spMk id="11" creationId="{F224670F-E778-4B80-A203-1B122238FD0F}"/>
          </ac:spMkLst>
        </pc:spChg>
        <pc:spChg chg="add mod">
          <ac:chgData name="Marko Markovic" userId="d623e497-7132-447c-9595-d53239e517be" providerId="ADAL" clId="{9BAA57BA-86C8-432A-BE24-94E0765C9D60}" dt="2019-12-10T15:19:41.870" v="2619" actId="1076"/>
          <ac:spMkLst>
            <pc:docMk/>
            <pc:sldMk cId="2686425059" sldId="263"/>
            <ac:spMk id="12" creationId="{50049405-1BC8-42FD-9259-A00EB42E62C7}"/>
          </ac:spMkLst>
        </pc:spChg>
        <pc:spChg chg="add mod">
          <ac:chgData name="Marko Markovic" userId="d623e497-7132-447c-9595-d53239e517be" providerId="ADAL" clId="{9BAA57BA-86C8-432A-BE24-94E0765C9D60}" dt="2019-12-10T15:19:27.075" v="2615" actId="555"/>
          <ac:spMkLst>
            <pc:docMk/>
            <pc:sldMk cId="2686425059" sldId="263"/>
            <ac:spMk id="13" creationId="{3E1D29E4-8F08-43C8-B5C5-A2690D66FFBE}"/>
          </ac:spMkLst>
        </pc:spChg>
        <pc:spChg chg="add mod">
          <ac:chgData name="Marko Markovic" userId="d623e497-7132-447c-9595-d53239e517be" providerId="ADAL" clId="{9BAA57BA-86C8-432A-BE24-94E0765C9D60}" dt="2019-12-10T15:21:04.212" v="2632" actId="555"/>
          <ac:spMkLst>
            <pc:docMk/>
            <pc:sldMk cId="2686425059" sldId="263"/>
            <ac:spMk id="14" creationId="{2971A069-7917-4B00-B866-C7ACE5C65F04}"/>
          </ac:spMkLst>
        </pc:spChg>
        <pc:spChg chg="add mod">
          <ac:chgData name="Marko Markovic" userId="d623e497-7132-447c-9595-d53239e517be" providerId="ADAL" clId="{9BAA57BA-86C8-432A-BE24-94E0765C9D60}" dt="2019-12-10T15:19:37.934" v="2618" actId="1076"/>
          <ac:spMkLst>
            <pc:docMk/>
            <pc:sldMk cId="2686425059" sldId="263"/>
            <ac:spMk id="15" creationId="{6C1DE5B5-00A6-49D5-B365-9A93957E08D3}"/>
          </ac:spMkLst>
        </pc:spChg>
        <pc:spChg chg="add mod">
          <ac:chgData name="Marko Markovic" userId="d623e497-7132-447c-9595-d53239e517be" providerId="ADAL" clId="{9BAA57BA-86C8-432A-BE24-94E0765C9D60}" dt="2019-12-10T15:19:27.075" v="2615" actId="555"/>
          <ac:spMkLst>
            <pc:docMk/>
            <pc:sldMk cId="2686425059" sldId="263"/>
            <ac:spMk id="16" creationId="{3058C8B1-6A30-4DAB-BA71-9A34829A2AA3}"/>
          </ac:spMkLst>
        </pc:spChg>
        <pc:spChg chg="add mod">
          <ac:chgData name="Marko Markovic" userId="d623e497-7132-447c-9595-d53239e517be" providerId="ADAL" clId="{9BAA57BA-86C8-432A-BE24-94E0765C9D60}" dt="2019-12-10T15:21:04.212" v="2632" actId="555"/>
          <ac:spMkLst>
            <pc:docMk/>
            <pc:sldMk cId="2686425059" sldId="263"/>
            <ac:spMk id="17" creationId="{F10E645E-85EB-4CD1-9AA8-577C0EEBC105}"/>
          </ac:spMkLst>
        </pc:spChg>
        <pc:spChg chg="add mod">
          <ac:chgData name="Marko Markovic" userId="d623e497-7132-447c-9595-d53239e517be" providerId="ADAL" clId="{9BAA57BA-86C8-432A-BE24-94E0765C9D60}" dt="2019-12-10T15:19:34.304" v="2617" actId="1076"/>
          <ac:spMkLst>
            <pc:docMk/>
            <pc:sldMk cId="2686425059" sldId="263"/>
            <ac:spMk id="18" creationId="{BFD606D9-FA51-40A2-B8B6-F98FBDC6A86F}"/>
          </ac:spMkLst>
        </pc:spChg>
        <pc:spChg chg="add mod">
          <ac:chgData name="Marko Markovic" userId="d623e497-7132-447c-9595-d53239e517be" providerId="ADAL" clId="{9BAA57BA-86C8-432A-BE24-94E0765C9D60}" dt="2019-12-10T15:19:27.075" v="2615" actId="555"/>
          <ac:spMkLst>
            <pc:docMk/>
            <pc:sldMk cId="2686425059" sldId="263"/>
            <ac:spMk id="19" creationId="{3D04A01F-E20F-485B-8D48-226C7DED263D}"/>
          </ac:spMkLst>
        </pc:spChg>
        <pc:spChg chg="add mod">
          <ac:chgData name="Marko Markovic" userId="d623e497-7132-447c-9595-d53239e517be" providerId="ADAL" clId="{9BAA57BA-86C8-432A-BE24-94E0765C9D60}" dt="2019-12-10T15:21:04.212" v="2632" actId="555"/>
          <ac:spMkLst>
            <pc:docMk/>
            <pc:sldMk cId="2686425059" sldId="263"/>
            <ac:spMk id="20" creationId="{6A280927-8920-4484-8857-C23AC925AF9C}"/>
          </ac:spMkLst>
        </pc:spChg>
        <pc:spChg chg="add mod">
          <ac:chgData name="Marko Markovic" userId="d623e497-7132-447c-9595-d53239e517be" providerId="ADAL" clId="{9BAA57BA-86C8-432A-BE24-94E0765C9D60}" dt="2019-12-10T15:19:27.075" v="2615" actId="555"/>
          <ac:spMkLst>
            <pc:docMk/>
            <pc:sldMk cId="2686425059" sldId="263"/>
            <ac:spMk id="21" creationId="{F70EA732-4952-4070-B4FE-AD6375666E4C}"/>
          </ac:spMkLst>
        </pc:spChg>
        <pc:spChg chg="add mod">
          <ac:chgData name="Marko Markovic" userId="d623e497-7132-447c-9595-d53239e517be" providerId="ADAL" clId="{9BAA57BA-86C8-432A-BE24-94E0765C9D60}" dt="2019-12-08T13:08:14.232" v="1445" actId="1035"/>
          <ac:spMkLst>
            <pc:docMk/>
            <pc:sldMk cId="2686425059" sldId="263"/>
            <ac:spMk id="23" creationId="{FF24B387-3672-47E1-90AA-4D82FE5B2DB2}"/>
          </ac:spMkLst>
        </pc:spChg>
        <pc:picChg chg="add mod ord modCrop">
          <ac:chgData name="Marko Markovic" userId="d623e497-7132-447c-9595-d53239e517be" providerId="ADAL" clId="{9BAA57BA-86C8-432A-BE24-94E0765C9D60}" dt="2019-12-10T16:31:48.663" v="2634"/>
          <ac:picMkLst>
            <pc:docMk/>
            <pc:sldMk cId="2686425059" sldId="263"/>
            <ac:picMk id="3" creationId="{E65E9CBB-4384-41FD-B9F8-40AE063A38BF}"/>
          </ac:picMkLst>
        </pc:picChg>
        <pc:picChg chg="add del mod">
          <ac:chgData name="Marko Markovic" userId="d623e497-7132-447c-9595-d53239e517be" providerId="ADAL" clId="{9BAA57BA-86C8-432A-BE24-94E0765C9D60}" dt="2019-12-08T13:06:36.077" v="1419" actId="478"/>
          <ac:picMkLst>
            <pc:docMk/>
            <pc:sldMk cId="2686425059" sldId="263"/>
            <ac:picMk id="21" creationId="{80CB2377-80D5-466C-BA67-E5F7E126AD25}"/>
          </ac:picMkLst>
        </pc:picChg>
        <pc:picChg chg="add mod">
          <ac:chgData name="Marko Markovic" userId="d623e497-7132-447c-9595-d53239e517be" providerId="ADAL" clId="{9BAA57BA-86C8-432A-BE24-94E0765C9D60}" dt="2019-12-08T13:06:54.645" v="1423" actId="14100"/>
          <ac:picMkLst>
            <pc:docMk/>
            <pc:sldMk cId="2686425059" sldId="263"/>
            <ac:picMk id="22" creationId="{B73D7DAD-CB91-4472-87D7-0714EC892202}"/>
          </ac:picMkLst>
        </pc:picChg>
        <pc:cxnChg chg="add mod">
          <ac:chgData name="Marko Markovic" userId="d623e497-7132-447c-9595-d53239e517be" providerId="ADAL" clId="{9BAA57BA-86C8-432A-BE24-94E0765C9D60}" dt="2019-12-10T15:19:59.774" v="2623" actId="14100"/>
          <ac:cxnSpMkLst>
            <pc:docMk/>
            <pc:sldMk cId="2686425059" sldId="263"/>
            <ac:cxnSpMk id="5" creationId="{FE93590D-A252-4738-8265-B487A7E0E675}"/>
          </ac:cxnSpMkLst>
        </pc:cxnChg>
      </pc:sldChg>
      <pc:sldChg chg="addSp delSp modSp add">
        <pc:chgData name="Marko Markovic" userId="d623e497-7132-447c-9595-d53239e517be" providerId="ADAL" clId="{9BAA57BA-86C8-432A-BE24-94E0765C9D60}" dt="2019-12-08T12:57:51.674" v="1307" actId="553"/>
        <pc:sldMkLst>
          <pc:docMk/>
          <pc:sldMk cId="3475478803" sldId="264"/>
        </pc:sldMkLst>
        <pc:spChg chg="mod">
          <ac:chgData name="Marko Markovic" userId="d623e497-7132-447c-9595-d53239e517be" providerId="ADAL" clId="{9BAA57BA-86C8-432A-BE24-94E0765C9D60}" dt="2019-12-08T12:39:58.582" v="745" actId="20577"/>
          <ac:spMkLst>
            <pc:docMk/>
            <pc:sldMk cId="3475478803" sldId="264"/>
            <ac:spMk id="2" creationId="{FA112D34-E4BA-44AB-BEB2-D71620178BF2}"/>
          </ac:spMkLst>
        </pc:spChg>
        <pc:spChg chg="del">
          <ac:chgData name="Marko Markovic" userId="d623e497-7132-447c-9595-d53239e517be" providerId="ADAL" clId="{9BAA57BA-86C8-432A-BE24-94E0765C9D60}" dt="2019-12-08T12:39:44.139" v="726"/>
          <ac:spMkLst>
            <pc:docMk/>
            <pc:sldMk cId="3475478803" sldId="264"/>
            <ac:spMk id="3" creationId="{A77470A5-8872-40C8-ADF0-ECA1BD03A25C}"/>
          </ac:spMkLst>
        </pc:spChg>
        <pc:spChg chg="add del mod">
          <ac:chgData name="Marko Markovic" userId="d623e497-7132-447c-9595-d53239e517be" providerId="ADAL" clId="{9BAA57BA-86C8-432A-BE24-94E0765C9D60}" dt="2019-12-08T12:39:52.452" v="730"/>
          <ac:spMkLst>
            <pc:docMk/>
            <pc:sldMk cId="3475478803" sldId="264"/>
            <ac:spMk id="6" creationId="{3438BA8F-6D9D-41B9-A8EF-2D8A0B794398}"/>
          </ac:spMkLst>
        </pc:spChg>
        <pc:spChg chg="add mod">
          <ac:chgData name="Marko Markovic" userId="d623e497-7132-447c-9595-d53239e517be" providerId="ADAL" clId="{9BAA57BA-86C8-432A-BE24-94E0765C9D60}" dt="2019-12-08T12:47:09.887" v="1050" actId="208"/>
          <ac:spMkLst>
            <pc:docMk/>
            <pc:sldMk cId="3475478803" sldId="264"/>
            <ac:spMk id="9" creationId="{1AF59BBF-761D-4C50-8D69-E81B9ADAFEB5}"/>
          </ac:spMkLst>
        </pc:spChg>
        <pc:spChg chg="add mod">
          <ac:chgData name="Marko Markovic" userId="d623e497-7132-447c-9595-d53239e517be" providerId="ADAL" clId="{9BAA57BA-86C8-432A-BE24-94E0765C9D60}" dt="2019-12-08T12:47:11.583" v="1051" actId="208"/>
          <ac:spMkLst>
            <pc:docMk/>
            <pc:sldMk cId="3475478803" sldId="264"/>
            <ac:spMk id="10" creationId="{D600172F-BA96-4CAA-BEC3-FCB10EDA31F3}"/>
          </ac:spMkLst>
        </pc:spChg>
        <pc:spChg chg="add mod">
          <ac:chgData name="Marko Markovic" userId="d623e497-7132-447c-9595-d53239e517be" providerId="ADAL" clId="{9BAA57BA-86C8-432A-BE24-94E0765C9D60}" dt="2019-12-08T12:54:06.607" v="1247" actId="1076"/>
          <ac:spMkLst>
            <pc:docMk/>
            <pc:sldMk cId="3475478803" sldId="264"/>
            <ac:spMk id="11" creationId="{C75A0247-D57C-4DB7-97F6-26854CD93613}"/>
          </ac:spMkLst>
        </pc:spChg>
        <pc:spChg chg="add mod">
          <ac:chgData name="Marko Markovic" userId="d623e497-7132-447c-9595-d53239e517be" providerId="ADAL" clId="{9BAA57BA-86C8-432A-BE24-94E0765C9D60}" dt="2019-12-08T12:42:29.526" v="953" actId="1076"/>
          <ac:spMkLst>
            <pc:docMk/>
            <pc:sldMk cId="3475478803" sldId="264"/>
            <ac:spMk id="12" creationId="{098FB744-1014-42D5-A49F-2529B2981490}"/>
          </ac:spMkLst>
        </pc:spChg>
        <pc:spChg chg="add mod">
          <ac:chgData name="Marko Markovic" userId="d623e497-7132-447c-9595-d53239e517be" providerId="ADAL" clId="{9BAA57BA-86C8-432A-BE24-94E0765C9D60}" dt="2019-12-08T12:47:17.820" v="1053" actId="208"/>
          <ac:spMkLst>
            <pc:docMk/>
            <pc:sldMk cId="3475478803" sldId="264"/>
            <ac:spMk id="13" creationId="{4E09F558-8544-4ADD-B556-4479C2C4AA2C}"/>
          </ac:spMkLst>
        </pc:spChg>
        <pc:spChg chg="add mod">
          <ac:chgData name="Marko Markovic" userId="d623e497-7132-447c-9595-d53239e517be" providerId="ADAL" clId="{9BAA57BA-86C8-432A-BE24-94E0765C9D60}" dt="2019-12-08T12:45:34.328" v="1016" actId="1076"/>
          <ac:spMkLst>
            <pc:docMk/>
            <pc:sldMk cId="3475478803" sldId="264"/>
            <ac:spMk id="14" creationId="{63F512D8-407B-4C52-89A0-FDB90D8C2E10}"/>
          </ac:spMkLst>
        </pc:spChg>
        <pc:spChg chg="add mod">
          <ac:chgData name="Marko Markovic" userId="d623e497-7132-447c-9595-d53239e517be" providerId="ADAL" clId="{9BAA57BA-86C8-432A-BE24-94E0765C9D60}" dt="2019-12-08T12:47:20.230" v="1054" actId="208"/>
          <ac:spMkLst>
            <pc:docMk/>
            <pc:sldMk cId="3475478803" sldId="264"/>
            <ac:spMk id="15" creationId="{A3FB3CB8-E4EE-4879-BDF6-501B0DD82C7C}"/>
          </ac:spMkLst>
        </pc:spChg>
        <pc:spChg chg="add mod">
          <ac:chgData name="Marko Markovic" userId="d623e497-7132-447c-9595-d53239e517be" providerId="ADAL" clId="{9BAA57BA-86C8-432A-BE24-94E0765C9D60}" dt="2019-12-08T12:57:51.674" v="1307" actId="553"/>
          <ac:spMkLst>
            <pc:docMk/>
            <pc:sldMk cId="3475478803" sldId="264"/>
            <ac:spMk id="30" creationId="{A37E97EA-CB07-4FB6-B74B-238B4DA755EC}"/>
          </ac:spMkLst>
        </pc:spChg>
        <pc:spChg chg="add mod">
          <ac:chgData name="Marko Markovic" userId="d623e497-7132-447c-9595-d53239e517be" providerId="ADAL" clId="{9BAA57BA-86C8-432A-BE24-94E0765C9D60}" dt="2019-12-08T12:57:51.674" v="1307" actId="553"/>
          <ac:spMkLst>
            <pc:docMk/>
            <pc:sldMk cId="3475478803" sldId="264"/>
            <ac:spMk id="32" creationId="{4C3DA99E-1E78-43F4-8833-585CF533B836}"/>
          </ac:spMkLst>
        </pc:spChg>
        <pc:spChg chg="add mod">
          <ac:chgData name="Marko Markovic" userId="d623e497-7132-447c-9595-d53239e517be" providerId="ADAL" clId="{9BAA57BA-86C8-432A-BE24-94E0765C9D60}" dt="2019-12-08T12:57:51.674" v="1307" actId="553"/>
          <ac:spMkLst>
            <pc:docMk/>
            <pc:sldMk cId="3475478803" sldId="264"/>
            <ac:spMk id="33" creationId="{D1475C75-6B68-45A9-AD4F-0A6D56648D25}"/>
          </ac:spMkLst>
        </pc:spChg>
        <pc:spChg chg="add mod">
          <ac:chgData name="Marko Markovic" userId="d623e497-7132-447c-9595-d53239e517be" providerId="ADAL" clId="{9BAA57BA-86C8-432A-BE24-94E0765C9D60}" dt="2019-12-08T12:57:51.674" v="1307" actId="553"/>
          <ac:spMkLst>
            <pc:docMk/>
            <pc:sldMk cId="3475478803" sldId="264"/>
            <ac:spMk id="34" creationId="{70D4497C-254A-4684-B45C-A6053AD44917}"/>
          </ac:spMkLst>
        </pc:spChg>
        <pc:spChg chg="add mod">
          <ac:chgData name="Marko Markovic" userId="d623e497-7132-447c-9595-d53239e517be" providerId="ADAL" clId="{9BAA57BA-86C8-432A-BE24-94E0765C9D60}" dt="2019-12-08T12:57:51.674" v="1307" actId="553"/>
          <ac:spMkLst>
            <pc:docMk/>
            <pc:sldMk cId="3475478803" sldId="264"/>
            <ac:spMk id="35" creationId="{B105CDD7-2785-4A2D-9BD5-AE5685671AEF}"/>
          </ac:spMkLst>
        </pc:spChg>
        <pc:spChg chg="add mod">
          <ac:chgData name="Marko Markovic" userId="d623e497-7132-447c-9595-d53239e517be" providerId="ADAL" clId="{9BAA57BA-86C8-432A-BE24-94E0765C9D60}" dt="2019-12-08T12:57:51.674" v="1307" actId="553"/>
          <ac:spMkLst>
            <pc:docMk/>
            <pc:sldMk cId="3475478803" sldId="264"/>
            <ac:spMk id="36" creationId="{AA83C5D8-9F52-4A17-8568-372BC8426E10}"/>
          </ac:spMkLst>
        </pc:spChg>
        <pc:spChg chg="add mod">
          <ac:chgData name="Marko Markovic" userId="d623e497-7132-447c-9595-d53239e517be" providerId="ADAL" clId="{9BAA57BA-86C8-432A-BE24-94E0765C9D60}" dt="2019-12-08T12:57:51.674" v="1307" actId="553"/>
          <ac:spMkLst>
            <pc:docMk/>
            <pc:sldMk cId="3475478803" sldId="264"/>
            <ac:spMk id="37" creationId="{F2D0A459-5B86-4B50-90F8-5801AD615B27}"/>
          </ac:spMkLst>
        </pc:spChg>
        <pc:spChg chg="add mod">
          <ac:chgData name="Marko Markovic" userId="d623e497-7132-447c-9595-d53239e517be" providerId="ADAL" clId="{9BAA57BA-86C8-432A-BE24-94E0765C9D60}" dt="2019-12-08T12:57:51.674" v="1307" actId="553"/>
          <ac:spMkLst>
            <pc:docMk/>
            <pc:sldMk cId="3475478803" sldId="264"/>
            <ac:spMk id="38" creationId="{9408E0B3-99A3-43D5-9109-DF842A727A59}"/>
          </ac:spMkLst>
        </pc:spChg>
        <pc:spChg chg="add mod">
          <ac:chgData name="Marko Markovic" userId="d623e497-7132-447c-9595-d53239e517be" providerId="ADAL" clId="{9BAA57BA-86C8-432A-BE24-94E0765C9D60}" dt="2019-12-08T12:57:51.674" v="1307" actId="553"/>
          <ac:spMkLst>
            <pc:docMk/>
            <pc:sldMk cId="3475478803" sldId="264"/>
            <ac:spMk id="39" creationId="{B1A46E85-22C0-458B-AF6D-CC1F89D9B501}"/>
          </ac:spMkLst>
        </pc:spChg>
        <pc:spChg chg="add mod">
          <ac:chgData name="Marko Markovic" userId="d623e497-7132-447c-9595-d53239e517be" providerId="ADAL" clId="{9BAA57BA-86C8-432A-BE24-94E0765C9D60}" dt="2019-12-08T12:57:51.674" v="1307" actId="553"/>
          <ac:spMkLst>
            <pc:docMk/>
            <pc:sldMk cId="3475478803" sldId="264"/>
            <ac:spMk id="40" creationId="{359335F6-79A7-4F54-8635-C0124FF28CE3}"/>
          </ac:spMkLst>
        </pc:spChg>
        <pc:spChg chg="add mod">
          <ac:chgData name="Marko Markovic" userId="d623e497-7132-447c-9595-d53239e517be" providerId="ADAL" clId="{9BAA57BA-86C8-432A-BE24-94E0765C9D60}" dt="2019-12-08T12:57:51.674" v="1307" actId="553"/>
          <ac:spMkLst>
            <pc:docMk/>
            <pc:sldMk cId="3475478803" sldId="264"/>
            <ac:spMk id="41" creationId="{FA697BF2-3F25-4735-BBD8-8E493022661A}"/>
          </ac:spMkLst>
        </pc:spChg>
        <pc:spChg chg="add mod">
          <ac:chgData name="Marko Markovic" userId="d623e497-7132-447c-9595-d53239e517be" providerId="ADAL" clId="{9BAA57BA-86C8-432A-BE24-94E0765C9D60}" dt="2019-12-08T12:57:51.674" v="1307" actId="553"/>
          <ac:spMkLst>
            <pc:docMk/>
            <pc:sldMk cId="3475478803" sldId="264"/>
            <ac:spMk id="42" creationId="{52768086-A617-4573-91E4-32607EF2C1FC}"/>
          </ac:spMkLst>
        </pc:spChg>
        <pc:spChg chg="add del mod">
          <ac:chgData name="Marko Markovic" userId="d623e497-7132-447c-9595-d53239e517be" providerId="ADAL" clId="{9BAA57BA-86C8-432A-BE24-94E0765C9D60}" dt="2019-12-08T12:57:26.698" v="1304" actId="478"/>
          <ac:spMkLst>
            <pc:docMk/>
            <pc:sldMk cId="3475478803" sldId="264"/>
            <ac:spMk id="102" creationId="{5E94B94D-D1AE-48D6-9822-C6FF90B7E680}"/>
          </ac:spMkLst>
        </pc:spChg>
        <pc:picChg chg="add del mod">
          <ac:chgData name="Marko Markovic" userId="d623e497-7132-447c-9595-d53239e517be" providerId="ADAL" clId="{9BAA57BA-86C8-432A-BE24-94E0765C9D60}" dt="2019-12-08T12:39:51.727" v="729" actId="478"/>
          <ac:picMkLst>
            <pc:docMk/>
            <pc:sldMk cId="3475478803" sldId="264"/>
            <ac:picMk id="4" creationId="{17B880DF-7E8F-4EF5-BF42-E0316ECB3D98}"/>
          </ac:picMkLst>
        </pc:picChg>
        <pc:picChg chg="add del mod ord">
          <ac:chgData name="Marko Markovic" userId="d623e497-7132-447c-9595-d53239e517be" providerId="ADAL" clId="{9BAA57BA-86C8-432A-BE24-94E0765C9D60}" dt="2019-12-08T12:57:22.348" v="1303" actId="478"/>
          <ac:picMkLst>
            <pc:docMk/>
            <pc:sldMk cId="3475478803" sldId="264"/>
            <ac:picMk id="8" creationId="{957E3687-F7F8-4356-BD6F-D0769452875F}"/>
          </ac:picMkLst>
        </pc:picChg>
        <pc:cxnChg chg="add mod">
          <ac:chgData name="Marko Markovic" userId="d623e497-7132-447c-9595-d53239e517be" providerId="ADAL" clId="{9BAA57BA-86C8-432A-BE24-94E0765C9D60}" dt="2019-12-08T12:47:15.461" v="1052" actId="14100"/>
          <ac:cxnSpMkLst>
            <pc:docMk/>
            <pc:sldMk cId="3475478803" sldId="264"/>
            <ac:cxnSpMk id="17" creationId="{BFB0722B-1488-4789-94DB-A3EF8780687C}"/>
          </ac:cxnSpMkLst>
        </pc:cxnChg>
        <pc:cxnChg chg="add mod">
          <ac:chgData name="Marko Markovic" userId="d623e497-7132-447c-9595-d53239e517be" providerId="ADAL" clId="{9BAA57BA-86C8-432A-BE24-94E0765C9D60}" dt="2019-12-08T12:46:59.027" v="1048" actId="14100"/>
          <ac:cxnSpMkLst>
            <pc:docMk/>
            <pc:sldMk cId="3475478803" sldId="264"/>
            <ac:cxnSpMk id="18" creationId="{2D603566-BE81-40B8-97DB-85748DA2F284}"/>
          </ac:cxnSpMkLst>
        </pc:cxnChg>
        <pc:cxnChg chg="add mod">
          <ac:chgData name="Marko Markovic" userId="d623e497-7132-447c-9595-d53239e517be" providerId="ADAL" clId="{9BAA57BA-86C8-432A-BE24-94E0765C9D60}" dt="2019-12-08T12:47:31.320" v="1059" actId="14100"/>
          <ac:cxnSpMkLst>
            <pc:docMk/>
            <pc:sldMk cId="3475478803" sldId="264"/>
            <ac:cxnSpMk id="21" creationId="{EA714449-AA22-41CB-9022-A65857AD3E0C}"/>
          </ac:cxnSpMkLst>
        </pc:cxnChg>
        <pc:cxnChg chg="add mod">
          <ac:chgData name="Marko Markovic" userId="d623e497-7132-447c-9595-d53239e517be" providerId="ADAL" clId="{9BAA57BA-86C8-432A-BE24-94E0765C9D60}" dt="2019-12-08T12:47:37.996" v="1062" actId="14100"/>
          <ac:cxnSpMkLst>
            <pc:docMk/>
            <pc:sldMk cId="3475478803" sldId="264"/>
            <ac:cxnSpMk id="24" creationId="{D73AEE0D-8F0C-4547-B6C0-4AE9278AA26F}"/>
          </ac:cxnSpMkLst>
        </pc:cxnChg>
        <pc:cxnChg chg="add mod">
          <ac:chgData name="Marko Markovic" userId="d623e497-7132-447c-9595-d53239e517be" providerId="ADAL" clId="{9BAA57BA-86C8-432A-BE24-94E0765C9D60}" dt="2019-12-08T12:54:06.607" v="1247" actId="1076"/>
          <ac:cxnSpMkLst>
            <pc:docMk/>
            <pc:sldMk cId="3475478803" sldId="264"/>
            <ac:cxnSpMk id="27" creationId="{E8126E7C-2A2E-48C2-BB8F-9F8E3A842E6F}"/>
          </ac:cxnSpMkLst>
        </pc:cxnChg>
        <pc:cxnChg chg="add del mod">
          <ac:chgData name="Marko Markovic" userId="d623e497-7132-447c-9595-d53239e517be" providerId="ADAL" clId="{9BAA57BA-86C8-432A-BE24-94E0765C9D60}" dt="2019-12-08T12:56:04.378" v="1282" actId="478"/>
          <ac:cxnSpMkLst>
            <pc:docMk/>
            <pc:sldMk cId="3475478803" sldId="264"/>
            <ac:cxnSpMk id="31" creationId="{99D1355E-4764-4FF2-B9BD-0AAD7D243CB3}"/>
          </ac:cxnSpMkLst>
        </pc:cxnChg>
        <pc:cxnChg chg="add del mod">
          <ac:chgData name="Marko Markovic" userId="d623e497-7132-447c-9595-d53239e517be" providerId="ADAL" clId="{9BAA57BA-86C8-432A-BE24-94E0765C9D60}" dt="2019-12-08T12:56:13.192" v="1286" actId="478"/>
          <ac:cxnSpMkLst>
            <pc:docMk/>
            <pc:sldMk cId="3475478803" sldId="264"/>
            <ac:cxnSpMk id="44" creationId="{4D80CC10-8508-4FFA-98B0-2BF6194B37FA}"/>
          </ac:cxnSpMkLst>
        </pc:cxnChg>
        <pc:cxnChg chg="add del mod">
          <ac:chgData name="Marko Markovic" userId="d623e497-7132-447c-9595-d53239e517be" providerId="ADAL" clId="{9BAA57BA-86C8-432A-BE24-94E0765C9D60}" dt="2019-12-08T12:56:03.861" v="1281" actId="478"/>
          <ac:cxnSpMkLst>
            <pc:docMk/>
            <pc:sldMk cId="3475478803" sldId="264"/>
            <ac:cxnSpMk id="47" creationId="{C151D7B8-7D93-48A1-93CB-E897D9E34E91}"/>
          </ac:cxnSpMkLst>
        </pc:cxnChg>
        <pc:cxnChg chg="add del mod">
          <ac:chgData name="Marko Markovic" userId="d623e497-7132-447c-9595-d53239e517be" providerId="ADAL" clId="{9BAA57BA-86C8-432A-BE24-94E0765C9D60}" dt="2019-12-08T12:54:48.403" v="1261" actId="478"/>
          <ac:cxnSpMkLst>
            <pc:docMk/>
            <pc:sldMk cId="3475478803" sldId="264"/>
            <ac:cxnSpMk id="50" creationId="{1C0B08E8-F49C-48A6-9F87-2E8BC843C771}"/>
          </ac:cxnSpMkLst>
        </pc:cxnChg>
        <pc:cxnChg chg="add del mod">
          <ac:chgData name="Marko Markovic" userId="d623e497-7132-447c-9595-d53239e517be" providerId="ADAL" clId="{9BAA57BA-86C8-432A-BE24-94E0765C9D60}" dt="2019-12-08T12:54:48.403" v="1261" actId="478"/>
          <ac:cxnSpMkLst>
            <pc:docMk/>
            <pc:sldMk cId="3475478803" sldId="264"/>
            <ac:cxnSpMk id="53" creationId="{46B8660B-CD60-4749-AF2F-3700CBFA8CB1}"/>
          </ac:cxnSpMkLst>
        </pc:cxnChg>
        <pc:cxnChg chg="add del mod">
          <ac:chgData name="Marko Markovic" userId="d623e497-7132-447c-9595-d53239e517be" providerId="ADAL" clId="{9BAA57BA-86C8-432A-BE24-94E0765C9D60}" dt="2019-12-08T12:54:48.403" v="1261" actId="478"/>
          <ac:cxnSpMkLst>
            <pc:docMk/>
            <pc:sldMk cId="3475478803" sldId="264"/>
            <ac:cxnSpMk id="57" creationId="{E69900B3-5685-49A6-8AA8-76297D121EC4}"/>
          </ac:cxnSpMkLst>
        </pc:cxnChg>
        <pc:cxnChg chg="add del mod">
          <ac:chgData name="Marko Markovic" userId="d623e497-7132-447c-9595-d53239e517be" providerId="ADAL" clId="{9BAA57BA-86C8-432A-BE24-94E0765C9D60}" dt="2019-12-08T12:54:50.024" v="1262" actId="478"/>
          <ac:cxnSpMkLst>
            <pc:docMk/>
            <pc:sldMk cId="3475478803" sldId="264"/>
            <ac:cxnSpMk id="60" creationId="{1B459792-537D-4E87-B9BD-1CED3C99408A}"/>
          </ac:cxnSpMkLst>
        </pc:cxnChg>
        <pc:cxnChg chg="add del mod">
          <ac:chgData name="Marko Markovic" userId="d623e497-7132-447c-9595-d53239e517be" providerId="ADAL" clId="{9BAA57BA-86C8-432A-BE24-94E0765C9D60}" dt="2019-12-08T12:54:46.657" v="1260" actId="478"/>
          <ac:cxnSpMkLst>
            <pc:docMk/>
            <pc:sldMk cId="3475478803" sldId="264"/>
            <ac:cxnSpMk id="63" creationId="{8EDEC6E9-0020-4A5A-AE95-AAC45776660C}"/>
          </ac:cxnSpMkLst>
        </pc:cxnChg>
        <pc:cxnChg chg="add mod">
          <ac:chgData name="Marko Markovic" userId="d623e497-7132-447c-9595-d53239e517be" providerId="ADAL" clId="{9BAA57BA-86C8-432A-BE24-94E0765C9D60}" dt="2019-12-08T12:57:51.674" v="1307" actId="553"/>
          <ac:cxnSpMkLst>
            <pc:docMk/>
            <pc:sldMk cId="3475478803" sldId="264"/>
            <ac:cxnSpMk id="68" creationId="{4E652064-3F92-4FC0-98CB-02BB18525F28}"/>
          </ac:cxnSpMkLst>
        </pc:cxnChg>
        <pc:cxnChg chg="add mod">
          <ac:chgData name="Marko Markovic" userId="d623e497-7132-447c-9595-d53239e517be" providerId="ADAL" clId="{9BAA57BA-86C8-432A-BE24-94E0765C9D60}" dt="2019-12-08T12:57:51.674" v="1307" actId="553"/>
          <ac:cxnSpMkLst>
            <pc:docMk/>
            <pc:sldMk cId="3475478803" sldId="264"/>
            <ac:cxnSpMk id="70" creationId="{DB096942-73AB-4417-B7BD-40043735E283}"/>
          </ac:cxnSpMkLst>
        </pc:cxnChg>
        <pc:cxnChg chg="add mod">
          <ac:chgData name="Marko Markovic" userId="d623e497-7132-447c-9595-d53239e517be" providerId="ADAL" clId="{9BAA57BA-86C8-432A-BE24-94E0765C9D60}" dt="2019-12-08T12:57:51.674" v="1307" actId="553"/>
          <ac:cxnSpMkLst>
            <pc:docMk/>
            <pc:sldMk cId="3475478803" sldId="264"/>
            <ac:cxnSpMk id="71" creationId="{647EBF36-1813-418C-9696-2EF18FF8ACEC}"/>
          </ac:cxnSpMkLst>
        </pc:cxnChg>
        <pc:cxnChg chg="add mod">
          <ac:chgData name="Marko Markovic" userId="d623e497-7132-447c-9595-d53239e517be" providerId="ADAL" clId="{9BAA57BA-86C8-432A-BE24-94E0765C9D60}" dt="2019-12-08T12:57:51.674" v="1307" actId="553"/>
          <ac:cxnSpMkLst>
            <pc:docMk/>
            <pc:sldMk cId="3475478803" sldId="264"/>
            <ac:cxnSpMk id="74" creationId="{CE8E024D-94EE-417D-9F09-16DA0FE71446}"/>
          </ac:cxnSpMkLst>
        </pc:cxnChg>
        <pc:cxnChg chg="add mod">
          <ac:chgData name="Marko Markovic" userId="d623e497-7132-447c-9595-d53239e517be" providerId="ADAL" clId="{9BAA57BA-86C8-432A-BE24-94E0765C9D60}" dt="2019-12-08T12:57:51.674" v="1307" actId="553"/>
          <ac:cxnSpMkLst>
            <pc:docMk/>
            <pc:sldMk cId="3475478803" sldId="264"/>
            <ac:cxnSpMk id="77" creationId="{C85AAA4E-333F-4B36-A988-EE58B713D1FA}"/>
          </ac:cxnSpMkLst>
        </pc:cxnChg>
        <pc:cxnChg chg="add mod">
          <ac:chgData name="Marko Markovic" userId="d623e497-7132-447c-9595-d53239e517be" providerId="ADAL" clId="{9BAA57BA-86C8-432A-BE24-94E0765C9D60}" dt="2019-12-08T12:57:51.674" v="1307" actId="553"/>
          <ac:cxnSpMkLst>
            <pc:docMk/>
            <pc:sldMk cId="3475478803" sldId="264"/>
            <ac:cxnSpMk id="80" creationId="{E4B8240E-1FA0-46A4-B065-7211E572023C}"/>
          </ac:cxnSpMkLst>
        </pc:cxnChg>
        <pc:cxnChg chg="add mod">
          <ac:chgData name="Marko Markovic" userId="d623e497-7132-447c-9595-d53239e517be" providerId="ADAL" clId="{9BAA57BA-86C8-432A-BE24-94E0765C9D60}" dt="2019-12-08T12:57:51.674" v="1307" actId="553"/>
          <ac:cxnSpMkLst>
            <pc:docMk/>
            <pc:sldMk cId="3475478803" sldId="264"/>
            <ac:cxnSpMk id="83" creationId="{96792BBD-F6CB-41E4-A435-614A29F2E663}"/>
          </ac:cxnSpMkLst>
        </pc:cxnChg>
        <pc:cxnChg chg="add mod">
          <ac:chgData name="Marko Markovic" userId="d623e497-7132-447c-9595-d53239e517be" providerId="ADAL" clId="{9BAA57BA-86C8-432A-BE24-94E0765C9D60}" dt="2019-12-08T12:57:51.674" v="1307" actId="553"/>
          <ac:cxnSpMkLst>
            <pc:docMk/>
            <pc:sldMk cId="3475478803" sldId="264"/>
            <ac:cxnSpMk id="86" creationId="{B420D941-3644-44EC-AD46-49F4136284B3}"/>
          </ac:cxnSpMkLst>
        </pc:cxnChg>
        <pc:cxnChg chg="add mod">
          <ac:chgData name="Marko Markovic" userId="d623e497-7132-447c-9595-d53239e517be" providerId="ADAL" clId="{9BAA57BA-86C8-432A-BE24-94E0765C9D60}" dt="2019-12-08T12:57:51.674" v="1307" actId="553"/>
          <ac:cxnSpMkLst>
            <pc:docMk/>
            <pc:sldMk cId="3475478803" sldId="264"/>
            <ac:cxnSpMk id="89" creationId="{464DB284-1F4F-4B7F-B181-C72C9B8A66D6}"/>
          </ac:cxnSpMkLst>
        </pc:cxnChg>
        <pc:cxnChg chg="add mod">
          <ac:chgData name="Marko Markovic" userId="d623e497-7132-447c-9595-d53239e517be" providerId="ADAL" clId="{9BAA57BA-86C8-432A-BE24-94E0765C9D60}" dt="2019-12-08T12:57:51.674" v="1307" actId="553"/>
          <ac:cxnSpMkLst>
            <pc:docMk/>
            <pc:sldMk cId="3475478803" sldId="264"/>
            <ac:cxnSpMk id="92" creationId="{74787844-2FB3-4788-8B63-324400D769AE}"/>
          </ac:cxnSpMkLst>
        </pc:cxnChg>
        <pc:cxnChg chg="add mod">
          <ac:chgData name="Marko Markovic" userId="d623e497-7132-447c-9595-d53239e517be" providerId="ADAL" clId="{9BAA57BA-86C8-432A-BE24-94E0765C9D60}" dt="2019-12-08T12:57:51.674" v="1307" actId="553"/>
          <ac:cxnSpMkLst>
            <pc:docMk/>
            <pc:sldMk cId="3475478803" sldId="264"/>
            <ac:cxnSpMk id="95" creationId="{8D555216-C28D-479B-B923-E4D3063681B4}"/>
          </ac:cxnSpMkLst>
        </pc:cxnChg>
        <pc:cxnChg chg="add mod">
          <ac:chgData name="Marko Markovic" userId="d623e497-7132-447c-9595-d53239e517be" providerId="ADAL" clId="{9BAA57BA-86C8-432A-BE24-94E0765C9D60}" dt="2019-12-08T12:57:51.674" v="1307" actId="553"/>
          <ac:cxnSpMkLst>
            <pc:docMk/>
            <pc:sldMk cId="3475478803" sldId="264"/>
            <ac:cxnSpMk id="98" creationId="{FDE59B7D-B9DE-4CFC-8D36-18A07D49F9A0}"/>
          </ac:cxnSpMkLst>
        </pc:cxnChg>
      </pc:sldChg>
      <pc:sldChg chg="addSp delSp modSp add del mod setBg setClrOvrMap">
        <pc:chgData name="Marko Markovic" userId="d623e497-7132-447c-9595-d53239e517be" providerId="ADAL" clId="{9BAA57BA-86C8-432A-BE24-94E0765C9D60}" dt="2019-12-08T12:39:39.038" v="724" actId="2696"/>
        <pc:sldMkLst>
          <pc:docMk/>
          <pc:sldMk cId="3635440408" sldId="264"/>
        </pc:sldMkLst>
        <pc:spChg chg="mod">
          <ac:chgData name="Marko Markovic" userId="d623e497-7132-447c-9595-d53239e517be" providerId="ADAL" clId="{9BAA57BA-86C8-432A-BE24-94E0765C9D60}" dt="2019-12-08T12:39:28.176" v="722" actId="26606"/>
          <ac:spMkLst>
            <pc:docMk/>
            <pc:sldMk cId="3635440408" sldId="264"/>
            <ac:spMk id="2" creationId="{6267DF79-16AE-4AF4-ACA9-FC78EF991671}"/>
          </ac:spMkLst>
        </pc:spChg>
        <pc:spChg chg="del">
          <ac:chgData name="Marko Markovic" userId="d623e497-7132-447c-9595-d53239e517be" providerId="ADAL" clId="{9BAA57BA-86C8-432A-BE24-94E0765C9D60}" dt="2019-12-08T12:39:08.585" v="716"/>
          <ac:spMkLst>
            <pc:docMk/>
            <pc:sldMk cId="3635440408" sldId="264"/>
            <ac:spMk id="3" creationId="{3F745AD5-3AB3-4C83-A6D0-B6E3A1B256D7}"/>
          </ac:spMkLst>
        </pc:spChg>
        <pc:spChg chg="add mod">
          <ac:chgData name="Marko Markovic" userId="d623e497-7132-447c-9595-d53239e517be" providerId="ADAL" clId="{9BAA57BA-86C8-432A-BE24-94E0765C9D60}" dt="2019-12-08T12:39:37.383" v="723"/>
          <ac:spMkLst>
            <pc:docMk/>
            <pc:sldMk cId="3635440408" sldId="264"/>
            <ac:spMk id="6" creationId="{8304DD11-D4C9-4714-B78C-18743818B82A}"/>
          </ac:spMkLst>
        </pc:spChg>
        <pc:spChg chg="add del">
          <ac:chgData name="Marko Markovic" userId="d623e497-7132-447c-9595-d53239e517be" providerId="ADAL" clId="{9BAA57BA-86C8-432A-BE24-94E0765C9D60}" dt="2019-12-08T12:39:28.088" v="721" actId="26606"/>
          <ac:spMkLst>
            <pc:docMk/>
            <pc:sldMk cId="3635440408" sldId="264"/>
            <ac:spMk id="14" creationId="{4AC0CD9D-7610-4620-93B4-798CCD9AB581}"/>
          </ac:spMkLst>
        </pc:spChg>
        <pc:spChg chg="add del">
          <ac:chgData name="Marko Markovic" userId="d623e497-7132-447c-9595-d53239e517be" providerId="ADAL" clId="{9BAA57BA-86C8-432A-BE24-94E0765C9D60}" dt="2019-12-08T12:39:28.088" v="721" actId="26606"/>
          <ac:spMkLst>
            <pc:docMk/>
            <pc:sldMk cId="3635440408" sldId="264"/>
            <ac:spMk id="20" creationId="{DE4D62F9-188E-4530-84C2-24BDEE4BEB82}"/>
          </ac:spMkLst>
        </pc:spChg>
        <pc:spChg chg="add del">
          <ac:chgData name="Marko Markovic" userId="d623e497-7132-447c-9595-d53239e517be" providerId="ADAL" clId="{9BAA57BA-86C8-432A-BE24-94E0765C9D60}" dt="2019-12-08T12:39:28.088" v="721" actId="26606"/>
          <ac:spMkLst>
            <pc:docMk/>
            <pc:sldMk cId="3635440408" sldId="264"/>
            <ac:spMk id="22" creationId="{757B325C-3E35-45CF-9D07-3BCB281F3B9C}"/>
          </ac:spMkLst>
        </pc:spChg>
        <pc:spChg chg="add del">
          <ac:chgData name="Marko Markovic" userId="d623e497-7132-447c-9595-d53239e517be" providerId="ADAL" clId="{9BAA57BA-86C8-432A-BE24-94E0765C9D60}" dt="2019-12-08T12:39:28.088" v="721" actId="26606"/>
          <ac:spMkLst>
            <pc:docMk/>
            <pc:sldMk cId="3635440408" sldId="264"/>
            <ac:spMk id="24" creationId="{C24BEC42-AFF3-40D1-93A2-A27A42E1E23C}"/>
          </ac:spMkLst>
        </pc:spChg>
        <pc:spChg chg="add del">
          <ac:chgData name="Marko Markovic" userId="d623e497-7132-447c-9595-d53239e517be" providerId="ADAL" clId="{9BAA57BA-86C8-432A-BE24-94E0765C9D60}" dt="2019-12-08T12:39:28.088" v="721" actId="26606"/>
          <ac:spMkLst>
            <pc:docMk/>
            <pc:sldMk cId="3635440408" sldId="264"/>
            <ac:spMk id="26" creationId="{608F427C-1EC9-4280-9367-F2B3AA063E82}"/>
          </ac:spMkLst>
        </pc:spChg>
        <pc:spChg chg="add del">
          <ac:chgData name="Marko Markovic" userId="d623e497-7132-447c-9595-d53239e517be" providerId="ADAL" clId="{9BAA57BA-86C8-432A-BE24-94E0765C9D60}" dt="2019-12-08T12:39:28.088" v="721" actId="26606"/>
          <ac:spMkLst>
            <pc:docMk/>
            <pc:sldMk cId="3635440408" sldId="264"/>
            <ac:spMk id="28" creationId="{F98810A7-E114-447A-A7D6-69B27CFB5650}"/>
          </ac:spMkLst>
        </pc:spChg>
        <pc:spChg chg="add">
          <ac:chgData name="Marko Markovic" userId="d623e497-7132-447c-9595-d53239e517be" providerId="ADAL" clId="{9BAA57BA-86C8-432A-BE24-94E0765C9D60}" dt="2019-12-08T12:39:28.176" v="722" actId="26606"/>
          <ac:spMkLst>
            <pc:docMk/>
            <pc:sldMk cId="3635440408" sldId="264"/>
            <ac:spMk id="32" creationId="{989BE678-777B-482A-A616-FEDC47B162E5}"/>
          </ac:spMkLst>
        </pc:spChg>
        <pc:spChg chg="add">
          <ac:chgData name="Marko Markovic" userId="d623e497-7132-447c-9595-d53239e517be" providerId="ADAL" clId="{9BAA57BA-86C8-432A-BE24-94E0765C9D60}" dt="2019-12-08T12:39:28.176" v="722" actId="26606"/>
          <ac:spMkLst>
            <pc:docMk/>
            <pc:sldMk cId="3635440408" sldId="264"/>
            <ac:spMk id="35" creationId="{D28BE0C3-2102-4820-B88B-A448B1840D14}"/>
          </ac:spMkLst>
        </pc:spChg>
        <pc:picChg chg="add del mod">
          <ac:chgData name="Marko Markovic" userId="d623e497-7132-447c-9595-d53239e517be" providerId="ADAL" clId="{9BAA57BA-86C8-432A-BE24-94E0765C9D60}" dt="2019-12-08T12:39:37.383" v="723"/>
          <ac:picMkLst>
            <pc:docMk/>
            <pc:sldMk cId="3635440408" sldId="264"/>
            <ac:picMk id="5" creationId="{25CF4E89-0E90-414A-95CA-A31BD6D5259C}"/>
          </ac:picMkLst>
        </pc:picChg>
        <pc:picChg chg="add del">
          <ac:chgData name="Marko Markovic" userId="d623e497-7132-447c-9595-d53239e517be" providerId="ADAL" clId="{9BAA57BA-86C8-432A-BE24-94E0765C9D60}" dt="2019-12-08T12:39:28.088" v="721" actId="26606"/>
          <ac:picMkLst>
            <pc:docMk/>
            <pc:sldMk cId="3635440408" sldId="264"/>
            <ac:picMk id="10" creationId="{41B68C77-138E-4BF7-A276-BD0C78A4219F}"/>
          </ac:picMkLst>
        </pc:picChg>
        <pc:picChg chg="add del">
          <ac:chgData name="Marko Markovic" userId="d623e497-7132-447c-9595-d53239e517be" providerId="ADAL" clId="{9BAA57BA-86C8-432A-BE24-94E0765C9D60}" dt="2019-12-08T12:39:28.088" v="721" actId="26606"/>
          <ac:picMkLst>
            <pc:docMk/>
            <pc:sldMk cId="3635440408" sldId="264"/>
            <ac:picMk id="12" creationId="{7C268552-D473-46ED-B1B8-422042C4DEF1}"/>
          </ac:picMkLst>
        </pc:picChg>
        <pc:picChg chg="add del">
          <ac:chgData name="Marko Markovic" userId="d623e497-7132-447c-9595-d53239e517be" providerId="ADAL" clId="{9BAA57BA-86C8-432A-BE24-94E0765C9D60}" dt="2019-12-08T12:39:28.088" v="721" actId="26606"/>
          <ac:picMkLst>
            <pc:docMk/>
            <pc:sldMk cId="3635440408" sldId="264"/>
            <ac:picMk id="16" creationId="{B9238B3E-24AA-439A-B527-6C5DF6D72145}"/>
          </ac:picMkLst>
        </pc:picChg>
        <pc:picChg chg="add del">
          <ac:chgData name="Marko Markovic" userId="d623e497-7132-447c-9595-d53239e517be" providerId="ADAL" clId="{9BAA57BA-86C8-432A-BE24-94E0765C9D60}" dt="2019-12-08T12:39:28.088" v="721" actId="26606"/>
          <ac:picMkLst>
            <pc:docMk/>
            <pc:sldMk cId="3635440408" sldId="264"/>
            <ac:picMk id="18" creationId="{69F01145-BEA3-4CBF-AA21-10077B948CA8}"/>
          </ac:picMkLst>
        </pc:picChg>
        <pc:picChg chg="add">
          <ac:chgData name="Marko Markovic" userId="d623e497-7132-447c-9595-d53239e517be" providerId="ADAL" clId="{9BAA57BA-86C8-432A-BE24-94E0765C9D60}" dt="2019-12-08T12:39:28.176" v="722" actId="26606"/>
          <ac:picMkLst>
            <pc:docMk/>
            <pc:sldMk cId="3635440408" sldId="264"/>
            <ac:picMk id="30" creationId="{DF19BAF3-7E20-4B9D-B544-BABAEEA1FA75}"/>
          </ac:picMkLst>
        </pc:picChg>
        <pc:picChg chg="add">
          <ac:chgData name="Marko Markovic" userId="d623e497-7132-447c-9595-d53239e517be" providerId="ADAL" clId="{9BAA57BA-86C8-432A-BE24-94E0765C9D60}" dt="2019-12-08T12:39:28.176" v="722" actId="26606"/>
          <ac:picMkLst>
            <pc:docMk/>
            <pc:sldMk cId="3635440408" sldId="264"/>
            <ac:picMk id="31" creationId="{950648F4-ABCD-4DF0-8641-76CFB2354721}"/>
          </ac:picMkLst>
        </pc:picChg>
        <pc:picChg chg="add">
          <ac:chgData name="Marko Markovic" userId="d623e497-7132-447c-9595-d53239e517be" providerId="ADAL" clId="{9BAA57BA-86C8-432A-BE24-94E0765C9D60}" dt="2019-12-08T12:39:28.176" v="722" actId="26606"/>
          <ac:picMkLst>
            <pc:docMk/>
            <pc:sldMk cId="3635440408" sldId="264"/>
            <ac:picMk id="33" creationId="{CF1EB4BD-9C7E-4AA3-9681-C7EB0DA6250B}"/>
          </ac:picMkLst>
        </pc:picChg>
        <pc:picChg chg="add">
          <ac:chgData name="Marko Markovic" userId="d623e497-7132-447c-9595-d53239e517be" providerId="ADAL" clId="{9BAA57BA-86C8-432A-BE24-94E0765C9D60}" dt="2019-12-08T12:39:28.176" v="722" actId="26606"/>
          <ac:picMkLst>
            <pc:docMk/>
            <pc:sldMk cId="3635440408" sldId="264"/>
            <ac:picMk id="34" creationId="{94AAE3AA-3759-4D28-B0EF-575F25A5146C}"/>
          </ac:picMkLst>
        </pc:picChg>
      </pc:sldChg>
      <pc:sldChg chg="addSp delSp modSp add mod setBg setClrOvrMap">
        <pc:chgData name="Marko Markovic" userId="d623e497-7132-447c-9595-d53239e517be" providerId="ADAL" clId="{9BAA57BA-86C8-432A-BE24-94E0765C9D60}" dt="2019-12-09T20:14:12.358" v="2180" actId="26606"/>
        <pc:sldMkLst>
          <pc:docMk/>
          <pc:sldMk cId="2418798147" sldId="265"/>
        </pc:sldMkLst>
        <pc:spChg chg="mod">
          <ac:chgData name="Marko Markovic" userId="d623e497-7132-447c-9595-d53239e517be" providerId="ADAL" clId="{9BAA57BA-86C8-432A-BE24-94E0765C9D60}" dt="2019-12-08T14:10:06.413" v="1512" actId="26606"/>
          <ac:spMkLst>
            <pc:docMk/>
            <pc:sldMk cId="2418798147" sldId="265"/>
            <ac:spMk id="2" creationId="{97BD9AF2-A8AF-4890-909D-B05FFDFAFAC8}"/>
          </ac:spMkLst>
        </pc:spChg>
        <pc:spChg chg="del">
          <ac:chgData name="Marko Markovic" userId="d623e497-7132-447c-9595-d53239e517be" providerId="ADAL" clId="{9BAA57BA-86C8-432A-BE24-94E0765C9D60}" dt="2019-12-08T14:10:02.381" v="1510"/>
          <ac:spMkLst>
            <pc:docMk/>
            <pc:sldMk cId="2418798147" sldId="265"/>
            <ac:spMk id="3" creationId="{10818346-1161-47CB-82C7-51019155F0AE}"/>
          </ac:spMkLst>
        </pc:spChg>
        <pc:spChg chg="add del mod">
          <ac:chgData name="Marko Markovic" userId="d623e497-7132-447c-9595-d53239e517be" providerId="ADAL" clId="{9BAA57BA-86C8-432A-BE24-94E0765C9D60}" dt="2019-12-09T20:13:58.089" v="2174"/>
          <ac:spMkLst>
            <pc:docMk/>
            <pc:sldMk cId="2418798147" sldId="265"/>
            <ac:spMk id="6" creationId="{1A192A35-670A-45BA-BA56-F164CA34D0DB}"/>
          </ac:spMkLst>
        </pc:spChg>
        <pc:spChg chg="add del mod">
          <ac:chgData name="Marko Markovic" userId="d623e497-7132-447c-9595-d53239e517be" providerId="ADAL" clId="{9BAA57BA-86C8-432A-BE24-94E0765C9D60}" dt="2019-12-09T20:14:10.573" v="2179"/>
          <ac:spMkLst>
            <pc:docMk/>
            <pc:sldMk cId="2418798147" sldId="265"/>
            <ac:spMk id="8" creationId="{870F164C-48B9-4648-AF81-9AD70F23D9D8}"/>
          </ac:spMkLst>
        </pc:spChg>
        <pc:spChg chg="add del">
          <ac:chgData name="Marko Markovic" userId="d623e497-7132-447c-9595-d53239e517be" providerId="ADAL" clId="{9BAA57BA-86C8-432A-BE24-94E0765C9D60}" dt="2019-12-09T20:13:59.889" v="2175" actId="26606"/>
          <ac:spMkLst>
            <pc:docMk/>
            <pc:sldMk cId="2418798147" sldId="265"/>
            <ac:spMk id="13" creationId="{4AC0CD9D-7610-4620-93B4-798CCD9AB581}"/>
          </ac:spMkLst>
        </pc:spChg>
        <pc:spChg chg="add del">
          <ac:chgData name="Marko Markovic" userId="d623e497-7132-447c-9595-d53239e517be" providerId="ADAL" clId="{9BAA57BA-86C8-432A-BE24-94E0765C9D60}" dt="2019-12-09T20:13:59.889" v="2175" actId="26606"/>
          <ac:spMkLst>
            <pc:docMk/>
            <pc:sldMk cId="2418798147" sldId="265"/>
            <ac:spMk id="19" creationId="{DE4D62F9-188E-4530-84C2-24BDEE4BEB82}"/>
          </ac:spMkLst>
        </pc:spChg>
        <pc:spChg chg="add del">
          <ac:chgData name="Marko Markovic" userId="d623e497-7132-447c-9595-d53239e517be" providerId="ADAL" clId="{9BAA57BA-86C8-432A-BE24-94E0765C9D60}" dt="2019-12-09T20:13:59.889" v="2175" actId="26606"/>
          <ac:spMkLst>
            <pc:docMk/>
            <pc:sldMk cId="2418798147" sldId="265"/>
            <ac:spMk id="21" creationId="{757B325C-3E35-45CF-9D07-3BCB281F3B9C}"/>
          </ac:spMkLst>
        </pc:spChg>
        <pc:spChg chg="add del">
          <ac:chgData name="Marko Markovic" userId="d623e497-7132-447c-9595-d53239e517be" providerId="ADAL" clId="{9BAA57BA-86C8-432A-BE24-94E0765C9D60}" dt="2019-12-09T20:13:59.889" v="2175" actId="26606"/>
          <ac:spMkLst>
            <pc:docMk/>
            <pc:sldMk cId="2418798147" sldId="265"/>
            <ac:spMk id="23" creationId="{C24BEC42-AFF3-40D1-93A2-A27A42E1E23C}"/>
          </ac:spMkLst>
        </pc:spChg>
        <pc:spChg chg="add del">
          <ac:chgData name="Marko Markovic" userId="d623e497-7132-447c-9595-d53239e517be" providerId="ADAL" clId="{9BAA57BA-86C8-432A-BE24-94E0765C9D60}" dt="2019-12-09T20:13:59.889" v="2175" actId="26606"/>
          <ac:spMkLst>
            <pc:docMk/>
            <pc:sldMk cId="2418798147" sldId="265"/>
            <ac:spMk id="25" creationId="{608F427C-1EC9-4280-9367-F2B3AA063E82}"/>
          </ac:spMkLst>
        </pc:spChg>
        <pc:spChg chg="add del">
          <ac:chgData name="Marko Markovic" userId="d623e497-7132-447c-9595-d53239e517be" providerId="ADAL" clId="{9BAA57BA-86C8-432A-BE24-94E0765C9D60}" dt="2019-12-09T20:13:59.889" v="2175" actId="26606"/>
          <ac:spMkLst>
            <pc:docMk/>
            <pc:sldMk cId="2418798147" sldId="265"/>
            <ac:spMk id="27" creationId="{F98810A7-E114-447A-A7D6-69B27CFB5650}"/>
          </ac:spMkLst>
        </pc:spChg>
        <pc:spChg chg="add del">
          <ac:chgData name="Marko Markovic" userId="d623e497-7132-447c-9595-d53239e517be" providerId="ADAL" clId="{9BAA57BA-86C8-432A-BE24-94E0765C9D60}" dt="2019-12-09T20:14:12.358" v="2180" actId="26606"/>
          <ac:spMkLst>
            <pc:docMk/>
            <pc:sldMk cId="2418798147" sldId="265"/>
            <ac:spMk id="36" creationId="{4AC0CD9D-7610-4620-93B4-798CCD9AB581}"/>
          </ac:spMkLst>
        </pc:spChg>
        <pc:spChg chg="add del">
          <ac:chgData name="Marko Markovic" userId="d623e497-7132-447c-9595-d53239e517be" providerId="ADAL" clId="{9BAA57BA-86C8-432A-BE24-94E0765C9D60}" dt="2019-12-09T20:14:12.358" v="2180" actId="26606"/>
          <ac:spMkLst>
            <pc:docMk/>
            <pc:sldMk cId="2418798147" sldId="265"/>
            <ac:spMk id="42" creationId="{DE4D62F9-188E-4530-84C2-24BDEE4BEB82}"/>
          </ac:spMkLst>
        </pc:spChg>
        <pc:spChg chg="add del">
          <ac:chgData name="Marko Markovic" userId="d623e497-7132-447c-9595-d53239e517be" providerId="ADAL" clId="{9BAA57BA-86C8-432A-BE24-94E0765C9D60}" dt="2019-12-09T20:14:12.358" v="2180" actId="26606"/>
          <ac:spMkLst>
            <pc:docMk/>
            <pc:sldMk cId="2418798147" sldId="265"/>
            <ac:spMk id="44" creationId="{757B325C-3E35-45CF-9D07-3BCB281F3B9C}"/>
          </ac:spMkLst>
        </pc:spChg>
        <pc:spChg chg="add del">
          <ac:chgData name="Marko Markovic" userId="d623e497-7132-447c-9595-d53239e517be" providerId="ADAL" clId="{9BAA57BA-86C8-432A-BE24-94E0765C9D60}" dt="2019-12-09T20:14:12.358" v="2180" actId="26606"/>
          <ac:spMkLst>
            <pc:docMk/>
            <pc:sldMk cId="2418798147" sldId="265"/>
            <ac:spMk id="46" creationId="{C24BEC42-AFF3-40D1-93A2-A27A42E1E23C}"/>
          </ac:spMkLst>
        </pc:spChg>
        <pc:spChg chg="add del">
          <ac:chgData name="Marko Markovic" userId="d623e497-7132-447c-9595-d53239e517be" providerId="ADAL" clId="{9BAA57BA-86C8-432A-BE24-94E0765C9D60}" dt="2019-12-09T20:14:12.358" v="2180" actId="26606"/>
          <ac:spMkLst>
            <pc:docMk/>
            <pc:sldMk cId="2418798147" sldId="265"/>
            <ac:spMk id="48" creationId="{608F427C-1EC9-4280-9367-F2B3AA063E82}"/>
          </ac:spMkLst>
        </pc:spChg>
        <pc:spChg chg="add del">
          <ac:chgData name="Marko Markovic" userId="d623e497-7132-447c-9595-d53239e517be" providerId="ADAL" clId="{9BAA57BA-86C8-432A-BE24-94E0765C9D60}" dt="2019-12-09T20:14:12.358" v="2180" actId="26606"/>
          <ac:spMkLst>
            <pc:docMk/>
            <pc:sldMk cId="2418798147" sldId="265"/>
            <ac:spMk id="50" creationId="{F98810A7-E114-447A-A7D6-69B27CFB5650}"/>
          </ac:spMkLst>
        </pc:spChg>
        <pc:spChg chg="add">
          <ac:chgData name="Marko Markovic" userId="d623e497-7132-447c-9595-d53239e517be" providerId="ADAL" clId="{9BAA57BA-86C8-432A-BE24-94E0765C9D60}" dt="2019-12-09T20:14:12.358" v="2180" actId="26606"/>
          <ac:spMkLst>
            <pc:docMk/>
            <pc:sldMk cId="2418798147" sldId="265"/>
            <ac:spMk id="59" creationId="{4AC0CD9D-7610-4620-93B4-798CCD9AB581}"/>
          </ac:spMkLst>
        </pc:spChg>
        <pc:spChg chg="add">
          <ac:chgData name="Marko Markovic" userId="d623e497-7132-447c-9595-d53239e517be" providerId="ADAL" clId="{9BAA57BA-86C8-432A-BE24-94E0765C9D60}" dt="2019-12-09T20:14:12.358" v="2180" actId="26606"/>
          <ac:spMkLst>
            <pc:docMk/>
            <pc:sldMk cId="2418798147" sldId="265"/>
            <ac:spMk id="65" creationId="{DE4D62F9-188E-4530-84C2-24BDEE4BEB82}"/>
          </ac:spMkLst>
        </pc:spChg>
        <pc:spChg chg="add">
          <ac:chgData name="Marko Markovic" userId="d623e497-7132-447c-9595-d53239e517be" providerId="ADAL" clId="{9BAA57BA-86C8-432A-BE24-94E0765C9D60}" dt="2019-12-09T20:14:12.358" v="2180" actId="26606"/>
          <ac:spMkLst>
            <pc:docMk/>
            <pc:sldMk cId="2418798147" sldId="265"/>
            <ac:spMk id="67" creationId="{757B325C-3E35-45CF-9D07-3BCB281F3B9C}"/>
          </ac:spMkLst>
        </pc:spChg>
        <pc:spChg chg="add">
          <ac:chgData name="Marko Markovic" userId="d623e497-7132-447c-9595-d53239e517be" providerId="ADAL" clId="{9BAA57BA-86C8-432A-BE24-94E0765C9D60}" dt="2019-12-09T20:14:12.358" v="2180" actId="26606"/>
          <ac:spMkLst>
            <pc:docMk/>
            <pc:sldMk cId="2418798147" sldId="265"/>
            <ac:spMk id="69" creationId="{C24BEC42-AFF3-40D1-93A2-A27A42E1E23C}"/>
          </ac:spMkLst>
        </pc:spChg>
        <pc:spChg chg="add">
          <ac:chgData name="Marko Markovic" userId="d623e497-7132-447c-9595-d53239e517be" providerId="ADAL" clId="{9BAA57BA-86C8-432A-BE24-94E0765C9D60}" dt="2019-12-09T20:14:12.358" v="2180" actId="26606"/>
          <ac:spMkLst>
            <pc:docMk/>
            <pc:sldMk cId="2418798147" sldId="265"/>
            <ac:spMk id="71" creationId="{608F427C-1EC9-4280-9367-F2B3AA063E82}"/>
          </ac:spMkLst>
        </pc:spChg>
        <pc:spChg chg="add">
          <ac:chgData name="Marko Markovic" userId="d623e497-7132-447c-9595-d53239e517be" providerId="ADAL" clId="{9BAA57BA-86C8-432A-BE24-94E0765C9D60}" dt="2019-12-09T20:14:12.358" v="2180" actId="26606"/>
          <ac:spMkLst>
            <pc:docMk/>
            <pc:sldMk cId="2418798147" sldId="265"/>
            <ac:spMk id="73" creationId="{F98810A7-E114-447A-A7D6-69B27CFB5650}"/>
          </ac:spMkLst>
        </pc:spChg>
        <pc:picChg chg="add del">
          <ac:chgData name="Marko Markovic" userId="d623e497-7132-447c-9595-d53239e517be" providerId="ADAL" clId="{9BAA57BA-86C8-432A-BE24-94E0765C9D60}" dt="2019-12-09T20:13:57.244" v="2173"/>
          <ac:picMkLst>
            <pc:docMk/>
            <pc:sldMk cId="2418798147" sldId="265"/>
            <ac:picMk id="3" creationId="{A130963A-DA92-4CA0-B1AA-E8042080FFF6}"/>
          </ac:picMkLst>
        </pc:picChg>
        <pc:picChg chg="add del mod">
          <ac:chgData name="Marko Markovic" userId="d623e497-7132-447c-9595-d53239e517be" providerId="ADAL" clId="{9BAA57BA-86C8-432A-BE24-94E0765C9D60}" dt="2019-12-09T20:13:55.479" v="2172" actId="478"/>
          <ac:picMkLst>
            <pc:docMk/>
            <pc:sldMk cId="2418798147" sldId="265"/>
            <ac:picMk id="4" creationId="{1EC33490-CF9E-4E35-91D4-2ECF5D3F6507}"/>
          </ac:picMkLst>
        </pc:picChg>
        <pc:picChg chg="add del">
          <ac:chgData name="Marko Markovic" userId="d623e497-7132-447c-9595-d53239e517be" providerId="ADAL" clId="{9BAA57BA-86C8-432A-BE24-94E0765C9D60}" dt="2019-12-09T20:13:59.889" v="2175" actId="26606"/>
          <ac:picMkLst>
            <pc:docMk/>
            <pc:sldMk cId="2418798147" sldId="265"/>
            <ac:picMk id="9" creationId="{41B68C77-138E-4BF7-A276-BD0C78A4219F}"/>
          </ac:picMkLst>
        </pc:picChg>
        <pc:picChg chg="add del">
          <ac:chgData name="Marko Markovic" userId="d623e497-7132-447c-9595-d53239e517be" providerId="ADAL" clId="{9BAA57BA-86C8-432A-BE24-94E0765C9D60}" dt="2019-12-09T20:14:09.498" v="2178"/>
          <ac:picMkLst>
            <pc:docMk/>
            <pc:sldMk cId="2418798147" sldId="265"/>
            <ac:picMk id="10" creationId="{88717197-02A4-4C7B-85E3-1A7C14732099}"/>
          </ac:picMkLst>
        </pc:picChg>
        <pc:picChg chg="add del">
          <ac:chgData name="Marko Markovic" userId="d623e497-7132-447c-9595-d53239e517be" providerId="ADAL" clId="{9BAA57BA-86C8-432A-BE24-94E0765C9D60}" dt="2019-12-09T20:13:59.889" v="2175" actId="26606"/>
          <ac:picMkLst>
            <pc:docMk/>
            <pc:sldMk cId="2418798147" sldId="265"/>
            <ac:picMk id="11" creationId="{7C268552-D473-46ED-B1B8-422042C4DEF1}"/>
          </ac:picMkLst>
        </pc:picChg>
        <pc:picChg chg="add del">
          <ac:chgData name="Marko Markovic" userId="d623e497-7132-447c-9595-d53239e517be" providerId="ADAL" clId="{9BAA57BA-86C8-432A-BE24-94E0765C9D60}" dt="2019-12-09T20:13:59.889" v="2175" actId="26606"/>
          <ac:picMkLst>
            <pc:docMk/>
            <pc:sldMk cId="2418798147" sldId="265"/>
            <ac:picMk id="15" creationId="{B9238B3E-24AA-439A-B527-6C5DF6D72145}"/>
          </ac:picMkLst>
        </pc:picChg>
        <pc:picChg chg="add del">
          <ac:chgData name="Marko Markovic" userId="d623e497-7132-447c-9595-d53239e517be" providerId="ADAL" clId="{9BAA57BA-86C8-432A-BE24-94E0765C9D60}" dt="2019-12-09T20:13:59.889" v="2175" actId="26606"/>
          <ac:picMkLst>
            <pc:docMk/>
            <pc:sldMk cId="2418798147" sldId="265"/>
            <ac:picMk id="17" creationId="{69F01145-BEA3-4CBF-AA21-10077B948CA8}"/>
          </ac:picMkLst>
        </pc:picChg>
        <pc:picChg chg="add del mod">
          <ac:chgData name="Marko Markovic" userId="d623e497-7132-447c-9595-d53239e517be" providerId="ADAL" clId="{9BAA57BA-86C8-432A-BE24-94E0765C9D60}" dt="2019-12-09T20:14:07.504" v="2176" actId="478"/>
          <ac:picMkLst>
            <pc:docMk/>
            <pc:sldMk cId="2418798147" sldId="265"/>
            <ac:picMk id="18" creationId="{19FF9754-0A2E-497B-B50D-6321BDBE31A7}"/>
          </ac:picMkLst>
        </pc:picChg>
        <pc:picChg chg="add mod">
          <ac:chgData name="Marko Markovic" userId="d623e497-7132-447c-9595-d53239e517be" providerId="ADAL" clId="{9BAA57BA-86C8-432A-BE24-94E0765C9D60}" dt="2019-12-09T20:14:12.358" v="2180" actId="26606"/>
          <ac:picMkLst>
            <pc:docMk/>
            <pc:sldMk cId="2418798147" sldId="265"/>
            <ac:picMk id="31" creationId="{97AD0A25-1CA6-44AA-A183-2393B4255F4C}"/>
          </ac:picMkLst>
        </pc:picChg>
        <pc:picChg chg="add del">
          <ac:chgData name="Marko Markovic" userId="d623e497-7132-447c-9595-d53239e517be" providerId="ADAL" clId="{9BAA57BA-86C8-432A-BE24-94E0765C9D60}" dt="2019-12-09T20:14:12.358" v="2180" actId="26606"/>
          <ac:picMkLst>
            <pc:docMk/>
            <pc:sldMk cId="2418798147" sldId="265"/>
            <ac:picMk id="32" creationId="{41B68C77-138E-4BF7-A276-BD0C78A4219F}"/>
          </ac:picMkLst>
        </pc:picChg>
        <pc:picChg chg="add del">
          <ac:chgData name="Marko Markovic" userId="d623e497-7132-447c-9595-d53239e517be" providerId="ADAL" clId="{9BAA57BA-86C8-432A-BE24-94E0765C9D60}" dt="2019-12-09T20:14:12.358" v="2180" actId="26606"/>
          <ac:picMkLst>
            <pc:docMk/>
            <pc:sldMk cId="2418798147" sldId="265"/>
            <ac:picMk id="34" creationId="{7C268552-D473-46ED-B1B8-422042C4DEF1}"/>
          </ac:picMkLst>
        </pc:picChg>
        <pc:picChg chg="add del">
          <ac:chgData name="Marko Markovic" userId="d623e497-7132-447c-9595-d53239e517be" providerId="ADAL" clId="{9BAA57BA-86C8-432A-BE24-94E0765C9D60}" dt="2019-12-09T20:14:12.358" v="2180" actId="26606"/>
          <ac:picMkLst>
            <pc:docMk/>
            <pc:sldMk cId="2418798147" sldId="265"/>
            <ac:picMk id="38" creationId="{B9238B3E-24AA-439A-B527-6C5DF6D72145}"/>
          </ac:picMkLst>
        </pc:picChg>
        <pc:picChg chg="add del">
          <ac:chgData name="Marko Markovic" userId="d623e497-7132-447c-9595-d53239e517be" providerId="ADAL" clId="{9BAA57BA-86C8-432A-BE24-94E0765C9D60}" dt="2019-12-09T20:14:12.358" v="2180" actId="26606"/>
          <ac:picMkLst>
            <pc:docMk/>
            <pc:sldMk cId="2418798147" sldId="265"/>
            <ac:picMk id="40" creationId="{69F01145-BEA3-4CBF-AA21-10077B948CA8}"/>
          </ac:picMkLst>
        </pc:picChg>
        <pc:picChg chg="add">
          <ac:chgData name="Marko Markovic" userId="d623e497-7132-447c-9595-d53239e517be" providerId="ADAL" clId="{9BAA57BA-86C8-432A-BE24-94E0765C9D60}" dt="2019-12-09T20:14:12.358" v="2180" actId="26606"/>
          <ac:picMkLst>
            <pc:docMk/>
            <pc:sldMk cId="2418798147" sldId="265"/>
            <ac:picMk id="55" creationId="{41B68C77-138E-4BF7-A276-BD0C78A4219F}"/>
          </ac:picMkLst>
        </pc:picChg>
        <pc:picChg chg="add">
          <ac:chgData name="Marko Markovic" userId="d623e497-7132-447c-9595-d53239e517be" providerId="ADAL" clId="{9BAA57BA-86C8-432A-BE24-94E0765C9D60}" dt="2019-12-09T20:14:12.358" v="2180" actId="26606"/>
          <ac:picMkLst>
            <pc:docMk/>
            <pc:sldMk cId="2418798147" sldId="265"/>
            <ac:picMk id="57" creationId="{7C268552-D473-46ED-B1B8-422042C4DEF1}"/>
          </ac:picMkLst>
        </pc:picChg>
        <pc:picChg chg="add">
          <ac:chgData name="Marko Markovic" userId="d623e497-7132-447c-9595-d53239e517be" providerId="ADAL" clId="{9BAA57BA-86C8-432A-BE24-94E0765C9D60}" dt="2019-12-09T20:14:12.358" v="2180" actId="26606"/>
          <ac:picMkLst>
            <pc:docMk/>
            <pc:sldMk cId="2418798147" sldId="265"/>
            <ac:picMk id="61" creationId="{B9238B3E-24AA-439A-B527-6C5DF6D72145}"/>
          </ac:picMkLst>
        </pc:picChg>
        <pc:picChg chg="add">
          <ac:chgData name="Marko Markovic" userId="d623e497-7132-447c-9595-d53239e517be" providerId="ADAL" clId="{9BAA57BA-86C8-432A-BE24-94E0765C9D60}" dt="2019-12-09T20:14:12.358" v="2180" actId="26606"/>
          <ac:picMkLst>
            <pc:docMk/>
            <pc:sldMk cId="2418798147" sldId="265"/>
            <ac:picMk id="63" creationId="{69F01145-BEA3-4CBF-AA21-10077B948CA8}"/>
          </ac:picMkLst>
        </pc:picChg>
      </pc:sldChg>
      <pc:sldChg chg="modSp add del">
        <pc:chgData name="Marko Markovic" userId="d623e497-7132-447c-9595-d53239e517be" providerId="ADAL" clId="{9BAA57BA-86C8-432A-BE24-94E0765C9D60}" dt="2019-12-08T13:11:55.053" v="1483" actId="2696"/>
        <pc:sldMkLst>
          <pc:docMk/>
          <pc:sldMk cId="3856469490" sldId="265"/>
        </pc:sldMkLst>
        <pc:spChg chg="mod">
          <ac:chgData name="Marko Markovic" userId="d623e497-7132-447c-9595-d53239e517be" providerId="ADAL" clId="{9BAA57BA-86C8-432A-BE24-94E0765C9D60}" dt="2019-12-08T13:11:47.213" v="1482" actId="20577"/>
          <ac:spMkLst>
            <pc:docMk/>
            <pc:sldMk cId="3856469490" sldId="265"/>
            <ac:spMk id="2" creationId="{75703ED3-FFFC-45AB-9657-C7673E737B47}"/>
          </ac:spMkLst>
        </pc:spChg>
      </pc:sldChg>
      <pc:sldChg chg="addSp delSp modSp add">
        <pc:chgData name="Marko Markovic" userId="d623e497-7132-447c-9595-d53239e517be" providerId="ADAL" clId="{9BAA57BA-86C8-432A-BE24-94E0765C9D60}" dt="2019-12-08T15:25:21.969" v="1702" actId="14100"/>
        <pc:sldMkLst>
          <pc:docMk/>
          <pc:sldMk cId="4008072359" sldId="266"/>
        </pc:sldMkLst>
        <pc:spChg chg="mod">
          <ac:chgData name="Marko Markovic" userId="d623e497-7132-447c-9595-d53239e517be" providerId="ADAL" clId="{9BAA57BA-86C8-432A-BE24-94E0765C9D60}" dt="2019-12-08T15:19:06.449" v="1535" actId="20577"/>
          <ac:spMkLst>
            <pc:docMk/>
            <pc:sldMk cId="4008072359" sldId="266"/>
            <ac:spMk id="2" creationId="{B6DC2409-A2EF-4E98-84F6-D7B05AC8A6A5}"/>
          </ac:spMkLst>
        </pc:spChg>
        <pc:spChg chg="del">
          <ac:chgData name="Marko Markovic" userId="d623e497-7132-447c-9595-d53239e517be" providerId="ADAL" clId="{9BAA57BA-86C8-432A-BE24-94E0765C9D60}" dt="2019-12-08T15:21:26.140" v="1536"/>
          <ac:spMkLst>
            <pc:docMk/>
            <pc:sldMk cId="4008072359" sldId="266"/>
            <ac:spMk id="3" creationId="{AFEEF987-C797-4198-AB44-CD4460018245}"/>
          </ac:spMkLst>
        </pc:spChg>
        <pc:spChg chg="add del mod">
          <ac:chgData name="Marko Markovic" userId="d623e497-7132-447c-9595-d53239e517be" providerId="ADAL" clId="{9BAA57BA-86C8-432A-BE24-94E0765C9D60}" dt="2019-12-08T15:21:33.437" v="1539"/>
          <ac:spMkLst>
            <pc:docMk/>
            <pc:sldMk cId="4008072359" sldId="266"/>
            <ac:spMk id="4" creationId="{C2F8C447-42CE-4AB0-9C37-96B2E02E9156}"/>
          </ac:spMkLst>
        </pc:spChg>
        <pc:spChg chg="add del mod">
          <ac:chgData name="Marko Markovic" userId="d623e497-7132-447c-9595-d53239e517be" providerId="ADAL" clId="{9BAA57BA-86C8-432A-BE24-94E0765C9D60}" dt="2019-12-08T15:21:33.437" v="1539"/>
          <ac:spMkLst>
            <pc:docMk/>
            <pc:sldMk cId="4008072359" sldId="266"/>
            <ac:spMk id="5" creationId="{41B1349D-7027-4087-86E6-552421A97A59}"/>
          </ac:spMkLst>
        </pc:spChg>
        <pc:spChg chg="add del mod">
          <ac:chgData name="Marko Markovic" userId="d623e497-7132-447c-9595-d53239e517be" providerId="ADAL" clId="{9BAA57BA-86C8-432A-BE24-94E0765C9D60}" dt="2019-12-08T15:21:35.023" v="1540"/>
          <ac:spMkLst>
            <pc:docMk/>
            <pc:sldMk cId="4008072359" sldId="266"/>
            <ac:spMk id="7" creationId="{A560A954-F2C7-48B6-A1C0-C284FF514FEE}"/>
          </ac:spMkLst>
        </pc:spChg>
        <pc:spChg chg="add mod">
          <ac:chgData name="Marko Markovic" userId="d623e497-7132-447c-9595-d53239e517be" providerId="ADAL" clId="{9BAA57BA-86C8-432A-BE24-94E0765C9D60}" dt="2019-12-08T15:22:56.644" v="1657" actId="20577"/>
          <ac:spMkLst>
            <pc:docMk/>
            <pc:sldMk cId="4008072359" sldId="266"/>
            <ac:spMk id="9" creationId="{898AF412-ADAA-4DE9-A6C9-DB0CCFD09DC2}"/>
          </ac:spMkLst>
        </pc:spChg>
        <pc:spChg chg="add del mod">
          <ac:chgData name="Marko Markovic" userId="d623e497-7132-447c-9595-d53239e517be" providerId="ADAL" clId="{9BAA57BA-86C8-432A-BE24-94E0765C9D60}" dt="2019-12-08T15:24:51.578" v="1693" actId="207"/>
          <ac:spMkLst>
            <pc:docMk/>
            <pc:sldMk cId="4008072359" sldId="266"/>
            <ac:spMk id="11" creationId="{DC8A2C55-9613-4200-827B-5D6F99E74F8B}"/>
          </ac:spMkLst>
        </pc:spChg>
        <pc:spChg chg="add del mod">
          <ac:chgData name="Marko Markovic" userId="d623e497-7132-447c-9595-d53239e517be" providerId="ADAL" clId="{9BAA57BA-86C8-432A-BE24-94E0765C9D60}" dt="2019-12-08T15:25:21.969" v="1702" actId="14100"/>
          <ac:spMkLst>
            <pc:docMk/>
            <pc:sldMk cId="4008072359" sldId="266"/>
            <ac:spMk id="12" creationId="{E81FBB43-AFD7-4A9F-AD6F-4F14E0E28BC2}"/>
          </ac:spMkLst>
        </pc:spChg>
        <pc:picChg chg="add del mod">
          <ac:chgData name="Marko Markovic" userId="d623e497-7132-447c-9595-d53239e517be" providerId="ADAL" clId="{9BAA57BA-86C8-432A-BE24-94E0765C9D60}" dt="2019-12-08T15:21:29.660" v="1538"/>
          <ac:picMkLst>
            <pc:docMk/>
            <pc:sldMk cId="4008072359" sldId="266"/>
            <ac:picMk id="6" creationId="{692D0B20-190C-444D-B383-2A62B2EF4B54}"/>
          </ac:picMkLst>
        </pc:picChg>
        <pc:picChg chg="add del mod">
          <ac:chgData name="Marko Markovic" userId="d623e497-7132-447c-9595-d53239e517be" providerId="ADAL" clId="{9BAA57BA-86C8-432A-BE24-94E0765C9D60}" dt="2019-12-08T15:21:39.958" v="1542"/>
          <ac:picMkLst>
            <pc:docMk/>
            <pc:sldMk cId="4008072359" sldId="266"/>
            <ac:picMk id="8" creationId="{16E98C1C-1CD9-4625-9E53-AD547748340B}"/>
          </ac:picMkLst>
        </pc:picChg>
        <pc:picChg chg="add mod">
          <ac:chgData name="Marko Markovic" userId="d623e497-7132-447c-9595-d53239e517be" providerId="ADAL" clId="{9BAA57BA-86C8-432A-BE24-94E0765C9D60}" dt="2019-12-08T15:21:57.046" v="1579" actId="1076"/>
          <ac:picMkLst>
            <pc:docMk/>
            <pc:sldMk cId="4008072359" sldId="266"/>
            <ac:picMk id="10" creationId="{E92150AA-91CD-46D5-8E15-9AE6782EEC91}"/>
          </ac:picMkLst>
        </pc:picChg>
      </pc:sldChg>
      <pc:sldChg chg="addSp delSp modSp add mod setBg setClrOvrMap">
        <pc:chgData name="Marko Markovic" userId="d623e497-7132-447c-9595-d53239e517be" providerId="ADAL" clId="{9BAA57BA-86C8-432A-BE24-94E0765C9D60}" dt="2019-12-09T21:03:14.846" v="2513" actId="166"/>
        <pc:sldMkLst>
          <pc:docMk/>
          <pc:sldMk cId="3586495787" sldId="267"/>
        </pc:sldMkLst>
        <pc:spChg chg="mod">
          <ac:chgData name="Marko Markovic" userId="d623e497-7132-447c-9595-d53239e517be" providerId="ADAL" clId="{9BAA57BA-86C8-432A-BE24-94E0765C9D60}" dt="2019-12-08T15:27:05.794" v="1727" actId="26606"/>
          <ac:spMkLst>
            <pc:docMk/>
            <pc:sldMk cId="3586495787" sldId="267"/>
            <ac:spMk id="2" creationId="{AA201031-190B-4D77-8E24-85F58500B288}"/>
          </ac:spMkLst>
        </pc:spChg>
        <pc:spChg chg="mod ord">
          <ac:chgData name="Marko Markovic" userId="d623e497-7132-447c-9595-d53239e517be" providerId="ADAL" clId="{9BAA57BA-86C8-432A-BE24-94E0765C9D60}" dt="2019-12-08T15:27:47.618" v="1839" actId="20577"/>
          <ac:spMkLst>
            <pc:docMk/>
            <pc:sldMk cId="3586495787" sldId="267"/>
            <ac:spMk id="3" creationId="{208D5F02-A645-4F5B-BF6A-9558C7BCFD16}"/>
          </ac:spMkLst>
        </pc:spChg>
        <pc:spChg chg="add">
          <ac:chgData name="Marko Markovic" userId="d623e497-7132-447c-9595-d53239e517be" providerId="ADAL" clId="{9BAA57BA-86C8-432A-BE24-94E0765C9D60}" dt="2019-12-08T15:27:05.794" v="1727" actId="26606"/>
          <ac:spMkLst>
            <pc:docMk/>
            <pc:sldMk cId="3586495787" sldId="267"/>
            <ac:spMk id="10" creationId="{B4AAD3FD-83A5-4B89-9F8F-01B8870865BE}"/>
          </ac:spMkLst>
        </pc:spChg>
        <pc:spChg chg="add">
          <ac:chgData name="Marko Markovic" userId="d623e497-7132-447c-9595-d53239e517be" providerId="ADAL" clId="{9BAA57BA-86C8-432A-BE24-94E0765C9D60}" dt="2019-12-08T15:27:05.794" v="1727" actId="26606"/>
          <ac:spMkLst>
            <pc:docMk/>
            <pc:sldMk cId="3586495787" sldId="267"/>
            <ac:spMk id="12" creationId="{61752F1D-FC0F-4103-9584-630E643CCDA6}"/>
          </ac:spMkLst>
        </pc:spChg>
        <pc:spChg chg="add">
          <ac:chgData name="Marko Markovic" userId="d623e497-7132-447c-9595-d53239e517be" providerId="ADAL" clId="{9BAA57BA-86C8-432A-BE24-94E0765C9D60}" dt="2019-12-08T15:27:05.794" v="1727" actId="26606"/>
          <ac:spMkLst>
            <pc:docMk/>
            <pc:sldMk cId="3586495787" sldId="267"/>
            <ac:spMk id="14" creationId="{70151CB7-E7DE-4917-B831-01DF9CE01306}"/>
          </ac:spMkLst>
        </pc:spChg>
        <pc:spChg chg="add">
          <ac:chgData name="Marko Markovic" userId="d623e497-7132-447c-9595-d53239e517be" providerId="ADAL" clId="{9BAA57BA-86C8-432A-BE24-94E0765C9D60}" dt="2019-12-08T15:27:05.794" v="1727" actId="26606"/>
          <ac:spMkLst>
            <pc:docMk/>
            <pc:sldMk cId="3586495787" sldId="267"/>
            <ac:spMk id="16" creationId="{A92A1116-1C84-41DF-B803-1F7B0883EC82}"/>
          </ac:spMkLst>
        </pc:spChg>
        <pc:picChg chg="add del mod">
          <ac:chgData name="Marko Markovic" userId="d623e497-7132-447c-9595-d53239e517be" providerId="ADAL" clId="{9BAA57BA-86C8-432A-BE24-94E0765C9D60}" dt="2019-12-08T15:26:58.611" v="1725" actId="478"/>
          <ac:picMkLst>
            <pc:docMk/>
            <pc:sldMk cId="3586495787" sldId="267"/>
            <ac:picMk id="4" creationId="{4C1BD505-A966-4805-A68E-AECEBEA863CC}"/>
          </ac:picMkLst>
        </pc:picChg>
        <pc:picChg chg="add mod ord">
          <ac:chgData name="Marko Markovic" userId="d623e497-7132-447c-9595-d53239e517be" providerId="ADAL" clId="{9BAA57BA-86C8-432A-BE24-94E0765C9D60}" dt="2019-12-09T21:03:14.846" v="2513" actId="166"/>
          <ac:picMkLst>
            <pc:docMk/>
            <pc:sldMk cId="3586495787" sldId="267"/>
            <ac:picMk id="5" creationId="{49305F30-FA55-4D6F-A46F-88EFFFFED92D}"/>
          </ac:picMkLst>
        </pc:picChg>
      </pc:sldChg>
      <pc:sldChg chg="addSp delSp modSp add mod setBg setClrOvrMap">
        <pc:chgData name="Marko Markovic" userId="d623e497-7132-447c-9595-d53239e517be" providerId="ADAL" clId="{9BAA57BA-86C8-432A-BE24-94E0765C9D60}" dt="2019-12-09T21:03:07.366" v="2512" actId="166"/>
        <pc:sldMkLst>
          <pc:docMk/>
          <pc:sldMk cId="1286174199" sldId="268"/>
        </pc:sldMkLst>
        <pc:spChg chg="mod">
          <ac:chgData name="Marko Markovic" userId="d623e497-7132-447c-9595-d53239e517be" providerId="ADAL" clId="{9BAA57BA-86C8-432A-BE24-94E0765C9D60}" dt="2019-12-08T15:35:24.220" v="1937" actId="14100"/>
          <ac:spMkLst>
            <pc:docMk/>
            <pc:sldMk cId="1286174199" sldId="268"/>
            <ac:spMk id="2" creationId="{7873458D-E2D7-4455-8179-90B9DF31A4B7}"/>
          </ac:spMkLst>
        </pc:spChg>
        <pc:spChg chg="del mod">
          <ac:chgData name="Marko Markovic" userId="d623e497-7132-447c-9595-d53239e517be" providerId="ADAL" clId="{9BAA57BA-86C8-432A-BE24-94E0765C9D60}" dt="2019-12-08T15:34:43.331" v="1922" actId="478"/>
          <ac:spMkLst>
            <pc:docMk/>
            <pc:sldMk cId="1286174199" sldId="268"/>
            <ac:spMk id="3" creationId="{F9C965E8-10DA-4895-A9B3-F5A8F2F13FB3}"/>
          </ac:spMkLst>
        </pc:spChg>
        <pc:spChg chg="add del mod">
          <ac:chgData name="Marko Markovic" userId="d623e497-7132-447c-9595-d53239e517be" providerId="ADAL" clId="{9BAA57BA-86C8-432A-BE24-94E0765C9D60}" dt="2019-12-08T15:31:59.526" v="1920" actId="478"/>
          <ac:spMkLst>
            <pc:docMk/>
            <pc:sldMk cId="1286174199" sldId="268"/>
            <ac:spMk id="4" creationId="{F489D1C6-52AB-4FE4-9F84-29F0A2F595DA}"/>
          </ac:spMkLst>
        </pc:spChg>
        <pc:spChg chg="add del mod">
          <ac:chgData name="Marko Markovic" userId="d623e497-7132-447c-9595-d53239e517be" providerId="ADAL" clId="{9BAA57BA-86C8-432A-BE24-94E0765C9D60}" dt="2019-12-08T15:34:46.649" v="1923"/>
          <ac:spMkLst>
            <pc:docMk/>
            <pc:sldMk cId="1286174199" sldId="268"/>
            <ac:spMk id="6" creationId="{0445BABE-645C-4FCD-AD38-EAAE97EA7A01}"/>
          </ac:spMkLst>
        </pc:spChg>
        <pc:spChg chg="add mod">
          <ac:chgData name="Marko Markovic" userId="d623e497-7132-447c-9595-d53239e517be" providerId="ADAL" clId="{9BAA57BA-86C8-432A-BE24-94E0765C9D60}" dt="2019-12-08T15:36:14.010" v="1970" actId="20577"/>
          <ac:spMkLst>
            <pc:docMk/>
            <pc:sldMk cId="1286174199" sldId="268"/>
            <ac:spMk id="8" creationId="{899DAFD8-69E4-48A6-B1A2-BE385FE818E2}"/>
          </ac:spMkLst>
        </pc:spChg>
        <pc:spChg chg="add del">
          <ac:chgData name="Marko Markovic" userId="d623e497-7132-447c-9595-d53239e517be" providerId="ADAL" clId="{9BAA57BA-86C8-432A-BE24-94E0765C9D60}" dt="2019-12-08T15:35:11.323" v="1927" actId="26606"/>
          <ac:spMkLst>
            <pc:docMk/>
            <pc:sldMk cId="1286174199" sldId="268"/>
            <ac:spMk id="11" creationId="{47E29315-9A51-4B42-A1FF-56A3A5D19157}"/>
          </ac:spMkLst>
        </pc:spChg>
        <pc:spChg chg="add del">
          <ac:chgData name="Marko Markovic" userId="d623e497-7132-447c-9595-d53239e517be" providerId="ADAL" clId="{9BAA57BA-86C8-432A-BE24-94E0765C9D60}" dt="2019-12-08T15:34:57.153" v="1925" actId="26606"/>
          <ac:spMkLst>
            <pc:docMk/>
            <pc:sldMk cId="1286174199" sldId="268"/>
            <ac:spMk id="16" creationId="{989BE678-777B-482A-A616-FEDC47B162E5}"/>
          </ac:spMkLst>
        </pc:spChg>
        <pc:spChg chg="add del">
          <ac:chgData name="Marko Markovic" userId="d623e497-7132-447c-9595-d53239e517be" providerId="ADAL" clId="{9BAA57BA-86C8-432A-BE24-94E0765C9D60}" dt="2019-12-08T15:34:57.153" v="1925" actId="26606"/>
          <ac:spMkLst>
            <pc:docMk/>
            <pc:sldMk cId="1286174199" sldId="268"/>
            <ac:spMk id="22" creationId="{D28BE0C3-2102-4820-B88B-A448B1840D14}"/>
          </ac:spMkLst>
        </pc:spChg>
        <pc:spChg chg="add del">
          <ac:chgData name="Marko Markovic" userId="d623e497-7132-447c-9595-d53239e517be" providerId="ADAL" clId="{9BAA57BA-86C8-432A-BE24-94E0765C9D60}" dt="2019-12-08T15:34:57.153" v="1925" actId="26606"/>
          <ac:spMkLst>
            <pc:docMk/>
            <pc:sldMk cId="1286174199" sldId="268"/>
            <ac:spMk id="24" creationId="{BFEFF673-A9DE-416D-A04E-1D50904542A9}"/>
          </ac:spMkLst>
        </pc:spChg>
        <pc:spChg chg="add del">
          <ac:chgData name="Marko Markovic" userId="d623e497-7132-447c-9595-d53239e517be" providerId="ADAL" clId="{9BAA57BA-86C8-432A-BE24-94E0765C9D60}" dt="2019-12-08T15:35:11.323" v="1927" actId="26606"/>
          <ac:spMkLst>
            <pc:docMk/>
            <pc:sldMk cId="1286174199" sldId="268"/>
            <ac:spMk id="26" creationId="{49076D5E-68ED-4CD1-A04F-E7934EBFAAD9}"/>
          </ac:spMkLst>
        </pc:spChg>
        <pc:spChg chg="add del">
          <ac:chgData name="Marko Markovic" userId="d623e497-7132-447c-9595-d53239e517be" providerId="ADAL" clId="{9BAA57BA-86C8-432A-BE24-94E0765C9D60}" dt="2019-12-08T15:35:11.323" v="1927" actId="26606"/>
          <ac:spMkLst>
            <pc:docMk/>
            <pc:sldMk cId="1286174199" sldId="268"/>
            <ac:spMk id="27" creationId="{21BE0A6B-EBF8-4301-B1AE-F6A1C4003E2A}"/>
          </ac:spMkLst>
        </pc:spChg>
        <pc:spChg chg="add del">
          <ac:chgData name="Marko Markovic" userId="d623e497-7132-447c-9595-d53239e517be" providerId="ADAL" clId="{9BAA57BA-86C8-432A-BE24-94E0765C9D60}" dt="2019-12-08T15:35:11.323" v="1927" actId="26606"/>
          <ac:spMkLst>
            <pc:docMk/>
            <pc:sldMk cId="1286174199" sldId="268"/>
            <ac:spMk id="28" creationId="{03C06118-B3FE-4B51-80A1-B82C2E9FF970}"/>
          </ac:spMkLst>
        </pc:spChg>
        <pc:spChg chg="add del">
          <ac:chgData name="Marko Markovic" userId="d623e497-7132-447c-9595-d53239e517be" providerId="ADAL" clId="{9BAA57BA-86C8-432A-BE24-94E0765C9D60}" dt="2019-12-08T15:35:11.323" v="1927" actId="26606"/>
          <ac:spMkLst>
            <pc:docMk/>
            <pc:sldMk cId="1286174199" sldId="268"/>
            <ac:spMk id="29" creationId="{172BE3F8-96D6-4535-9AE4-694DC4F5B13F}"/>
          </ac:spMkLst>
        </pc:spChg>
        <pc:spChg chg="add del">
          <ac:chgData name="Marko Markovic" userId="d623e497-7132-447c-9595-d53239e517be" providerId="ADAL" clId="{9BAA57BA-86C8-432A-BE24-94E0765C9D60}" dt="2019-12-08T15:35:12.041" v="1929" actId="26606"/>
          <ac:spMkLst>
            <pc:docMk/>
            <pc:sldMk cId="1286174199" sldId="268"/>
            <ac:spMk id="33" creationId="{989BE678-777B-482A-A616-FEDC47B162E5}"/>
          </ac:spMkLst>
        </pc:spChg>
        <pc:spChg chg="add del">
          <ac:chgData name="Marko Markovic" userId="d623e497-7132-447c-9595-d53239e517be" providerId="ADAL" clId="{9BAA57BA-86C8-432A-BE24-94E0765C9D60}" dt="2019-12-08T15:35:12.041" v="1929" actId="26606"/>
          <ac:spMkLst>
            <pc:docMk/>
            <pc:sldMk cId="1286174199" sldId="268"/>
            <ac:spMk id="36" creationId="{D28BE0C3-2102-4820-B88B-A448B1840D14}"/>
          </ac:spMkLst>
        </pc:spChg>
        <pc:spChg chg="add del">
          <ac:chgData name="Marko Markovic" userId="d623e497-7132-447c-9595-d53239e517be" providerId="ADAL" clId="{9BAA57BA-86C8-432A-BE24-94E0765C9D60}" dt="2019-12-08T15:35:12.041" v="1929" actId="26606"/>
          <ac:spMkLst>
            <pc:docMk/>
            <pc:sldMk cId="1286174199" sldId="268"/>
            <ac:spMk id="37" creationId="{BFEFF673-A9DE-416D-A04E-1D50904542A9}"/>
          </ac:spMkLst>
        </pc:spChg>
        <pc:spChg chg="add del">
          <ac:chgData name="Marko Markovic" userId="d623e497-7132-447c-9595-d53239e517be" providerId="ADAL" clId="{9BAA57BA-86C8-432A-BE24-94E0765C9D60}" dt="2019-12-08T15:35:14.351" v="1931" actId="26606"/>
          <ac:spMkLst>
            <pc:docMk/>
            <pc:sldMk cId="1286174199" sldId="268"/>
            <ac:spMk id="39" creationId="{B4AAD3FD-83A5-4B89-9F8F-01B8870865BE}"/>
          </ac:spMkLst>
        </pc:spChg>
        <pc:spChg chg="add del">
          <ac:chgData name="Marko Markovic" userId="d623e497-7132-447c-9595-d53239e517be" providerId="ADAL" clId="{9BAA57BA-86C8-432A-BE24-94E0765C9D60}" dt="2019-12-08T15:35:14.351" v="1931" actId="26606"/>
          <ac:spMkLst>
            <pc:docMk/>
            <pc:sldMk cId="1286174199" sldId="268"/>
            <ac:spMk id="40" creationId="{61752F1D-FC0F-4103-9584-630E643CCDA6}"/>
          </ac:spMkLst>
        </pc:spChg>
        <pc:spChg chg="add del">
          <ac:chgData name="Marko Markovic" userId="d623e497-7132-447c-9595-d53239e517be" providerId="ADAL" clId="{9BAA57BA-86C8-432A-BE24-94E0765C9D60}" dt="2019-12-08T15:35:14.351" v="1931" actId="26606"/>
          <ac:spMkLst>
            <pc:docMk/>
            <pc:sldMk cId="1286174199" sldId="268"/>
            <ac:spMk id="41" creationId="{70151CB7-E7DE-4917-B831-01DF9CE01306}"/>
          </ac:spMkLst>
        </pc:spChg>
        <pc:spChg chg="add del">
          <ac:chgData name="Marko Markovic" userId="d623e497-7132-447c-9595-d53239e517be" providerId="ADAL" clId="{9BAA57BA-86C8-432A-BE24-94E0765C9D60}" dt="2019-12-08T15:35:14.351" v="1931" actId="26606"/>
          <ac:spMkLst>
            <pc:docMk/>
            <pc:sldMk cId="1286174199" sldId="268"/>
            <ac:spMk id="42" creationId="{A92A1116-1C84-41DF-B803-1F7B0883EC82}"/>
          </ac:spMkLst>
        </pc:spChg>
        <pc:spChg chg="add del">
          <ac:chgData name="Marko Markovic" userId="d623e497-7132-447c-9595-d53239e517be" providerId="ADAL" clId="{9BAA57BA-86C8-432A-BE24-94E0765C9D60}" dt="2019-12-08T15:35:14.351" v="1931" actId="26606"/>
          <ac:spMkLst>
            <pc:docMk/>
            <pc:sldMk cId="1286174199" sldId="268"/>
            <ac:spMk id="43" creationId="{4FDD58DF-ED60-4867-8659-4120841A7AFA}"/>
          </ac:spMkLst>
        </pc:spChg>
        <pc:spChg chg="add">
          <ac:chgData name="Marko Markovic" userId="d623e497-7132-447c-9595-d53239e517be" providerId="ADAL" clId="{9BAA57BA-86C8-432A-BE24-94E0765C9D60}" dt="2019-12-08T15:35:14.453" v="1932" actId="26606"/>
          <ac:spMkLst>
            <pc:docMk/>
            <pc:sldMk cId="1286174199" sldId="268"/>
            <ac:spMk id="47" creationId="{989BE678-777B-482A-A616-FEDC47B162E5}"/>
          </ac:spMkLst>
        </pc:spChg>
        <pc:spChg chg="add">
          <ac:chgData name="Marko Markovic" userId="d623e497-7132-447c-9595-d53239e517be" providerId="ADAL" clId="{9BAA57BA-86C8-432A-BE24-94E0765C9D60}" dt="2019-12-08T15:35:14.453" v="1932" actId="26606"/>
          <ac:spMkLst>
            <pc:docMk/>
            <pc:sldMk cId="1286174199" sldId="268"/>
            <ac:spMk id="50" creationId="{D28BE0C3-2102-4820-B88B-A448B1840D14}"/>
          </ac:spMkLst>
        </pc:spChg>
        <pc:spChg chg="add">
          <ac:chgData name="Marko Markovic" userId="d623e497-7132-447c-9595-d53239e517be" providerId="ADAL" clId="{9BAA57BA-86C8-432A-BE24-94E0765C9D60}" dt="2019-12-08T15:35:14.453" v="1932" actId="26606"/>
          <ac:spMkLst>
            <pc:docMk/>
            <pc:sldMk cId="1286174199" sldId="268"/>
            <ac:spMk id="51" creationId="{BFEFF673-A9DE-416D-A04E-1D50904542A9}"/>
          </ac:spMkLst>
        </pc:spChg>
        <pc:picChg chg="add mod ord">
          <ac:chgData name="Marko Markovic" userId="d623e497-7132-447c-9595-d53239e517be" providerId="ADAL" clId="{9BAA57BA-86C8-432A-BE24-94E0765C9D60}" dt="2019-12-09T21:03:07.366" v="2512" actId="166"/>
          <ac:picMkLst>
            <pc:docMk/>
            <pc:sldMk cId="1286174199" sldId="268"/>
            <ac:picMk id="7" creationId="{E1B4C430-1975-4ACD-B0B0-AF351F3DAAF2}"/>
          </ac:picMkLst>
        </pc:picChg>
        <pc:picChg chg="add del">
          <ac:chgData name="Marko Markovic" userId="d623e497-7132-447c-9595-d53239e517be" providerId="ADAL" clId="{9BAA57BA-86C8-432A-BE24-94E0765C9D60}" dt="2019-12-08T15:34:57.153" v="1925" actId="26606"/>
          <ac:picMkLst>
            <pc:docMk/>
            <pc:sldMk cId="1286174199" sldId="268"/>
            <ac:picMk id="12" creationId="{DF19BAF3-7E20-4B9D-B544-BABAEEA1FA75}"/>
          </ac:picMkLst>
        </pc:picChg>
        <pc:picChg chg="add del">
          <ac:chgData name="Marko Markovic" userId="d623e497-7132-447c-9595-d53239e517be" providerId="ADAL" clId="{9BAA57BA-86C8-432A-BE24-94E0765C9D60}" dt="2019-12-08T15:34:57.153" v="1925" actId="26606"/>
          <ac:picMkLst>
            <pc:docMk/>
            <pc:sldMk cId="1286174199" sldId="268"/>
            <ac:picMk id="14" creationId="{950648F4-ABCD-4DF0-8641-76CFB2354721}"/>
          </ac:picMkLst>
        </pc:picChg>
        <pc:picChg chg="add del">
          <ac:chgData name="Marko Markovic" userId="d623e497-7132-447c-9595-d53239e517be" providerId="ADAL" clId="{9BAA57BA-86C8-432A-BE24-94E0765C9D60}" dt="2019-12-08T15:34:57.153" v="1925" actId="26606"/>
          <ac:picMkLst>
            <pc:docMk/>
            <pc:sldMk cId="1286174199" sldId="268"/>
            <ac:picMk id="18" creationId="{CF1EB4BD-9C7E-4AA3-9681-C7EB0DA6250B}"/>
          </ac:picMkLst>
        </pc:picChg>
        <pc:picChg chg="add del">
          <ac:chgData name="Marko Markovic" userId="d623e497-7132-447c-9595-d53239e517be" providerId="ADAL" clId="{9BAA57BA-86C8-432A-BE24-94E0765C9D60}" dt="2019-12-08T15:34:57.153" v="1925" actId="26606"/>
          <ac:picMkLst>
            <pc:docMk/>
            <pc:sldMk cId="1286174199" sldId="268"/>
            <ac:picMk id="20" creationId="{94AAE3AA-3759-4D28-B0EF-575F25A5146C}"/>
          </ac:picMkLst>
        </pc:picChg>
        <pc:picChg chg="add del">
          <ac:chgData name="Marko Markovic" userId="d623e497-7132-447c-9595-d53239e517be" providerId="ADAL" clId="{9BAA57BA-86C8-432A-BE24-94E0765C9D60}" dt="2019-12-08T15:35:12.041" v="1929" actId="26606"/>
          <ac:picMkLst>
            <pc:docMk/>
            <pc:sldMk cId="1286174199" sldId="268"/>
            <ac:picMk id="31" creationId="{DF19BAF3-7E20-4B9D-B544-BABAEEA1FA75}"/>
          </ac:picMkLst>
        </pc:picChg>
        <pc:picChg chg="add del">
          <ac:chgData name="Marko Markovic" userId="d623e497-7132-447c-9595-d53239e517be" providerId="ADAL" clId="{9BAA57BA-86C8-432A-BE24-94E0765C9D60}" dt="2019-12-08T15:35:12.041" v="1929" actId="26606"/>
          <ac:picMkLst>
            <pc:docMk/>
            <pc:sldMk cId="1286174199" sldId="268"/>
            <ac:picMk id="32" creationId="{950648F4-ABCD-4DF0-8641-76CFB2354721}"/>
          </ac:picMkLst>
        </pc:picChg>
        <pc:picChg chg="add del">
          <ac:chgData name="Marko Markovic" userId="d623e497-7132-447c-9595-d53239e517be" providerId="ADAL" clId="{9BAA57BA-86C8-432A-BE24-94E0765C9D60}" dt="2019-12-08T15:35:12.041" v="1929" actId="26606"/>
          <ac:picMkLst>
            <pc:docMk/>
            <pc:sldMk cId="1286174199" sldId="268"/>
            <ac:picMk id="34" creationId="{CF1EB4BD-9C7E-4AA3-9681-C7EB0DA6250B}"/>
          </ac:picMkLst>
        </pc:picChg>
        <pc:picChg chg="add del">
          <ac:chgData name="Marko Markovic" userId="d623e497-7132-447c-9595-d53239e517be" providerId="ADAL" clId="{9BAA57BA-86C8-432A-BE24-94E0765C9D60}" dt="2019-12-08T15:35:12.041" v="1929" actId="26606"/>
          <ac:picMkLst>
            <pc:docMk/>
            <pc:sldMk cId="1286174199" sldId="268"/>
            <ac:picMk id="35" creationId="{94AAE3AA-3759-4D28-B0EF-575F25A5146C}"/>
          </ac:picMkLst>
        </pc:picChg>
        <pc:picChg chg="add">
          <ac:chgData name="Marko Markovic" userId="d623e497-7132-447c-9595-d53239e517be" providerId="ADAL" clId="{9BAA57BA-86C8-432A-BE24-94E0765C9D60}" dt="2019-12-08T15:35:14.453" v="1932" actId="26606"/>
          <ac:picMkLst>
            <pc:docMk/>
            <pc:sldMk cId="1286174199" sldId="268"/>
            <ac:picMk id="45" creationId="{DF19BAF3-7E20-4B9D-B544-BABAEEA1FA75}"/>
          </ac:picMkLst>
        </pc:picChg>
        <pc:picChg chg="add">
          <ac:chgData name="Marko Markovic" userId="d623e497-7132-447c-9595-d53239e517be" providerId="ADAL" clId="{9BAA57BA-86C8-432A-BE24-94E0765C9D60}" dt="2019-12-08T15:35:14.453" v="1932" actId="26606"/>
          <ac:picMkLst>
            <pc:docMk/>
            <pc:sldMk cId="1286174199" sldId="268"/>
            <ac:picMk id="46" creationId="{950648F4-ABCD-4DF0-8641-76CFB2354721}"/>
          </ac:picMkLst>
        </pc:picChg>
        <pc:picChg chg="add">
          <ac:chgData name="Marko Markovic" userId="d623e497-7132-447c-9595-d53239e517be" providerId="ADAL" clId="{9BAA57BA-86C8-432A-BE24-94E0765C9D60}" dt="2019-12-08T15:35:14.453" v="1932" actId="26606"/>
          <ac:picMkLst>
            <pc:docMk/>
            <pc:sldMk cId="1286174199" sldId="268"/>
            <ac:picMk id="48" creationId="{CF1EB4BD-9C7E-4AA3-9681-C7EB0DA6250B}"/>
          </ac:picMkLst>
        </pc:picChg>
        <pc:picChg chg="add">
          <ac:chgData name="Marko Markovic" userId="d623e497-7132-447c-9595-d53239e517be" providerId="ADAL" clId="{9BAA57BA-86C8-432A-BE24-94E0765C9D60}" dt="2019-12-08T15:35:14.453" v="1932" actId="26606"/>
          <ac:picMkLst>
            <pc:docMk/>
            <pc:sldMk cId="1286174199" sldId="268"/>
            <ac:picMk id="49" creationId="{94AAE3AA-3759-4D28-B0EF-575F25A5146C}"/>
          </ac:picMkLst>
        </pc:picChg>
      </pc:sldChg>
      <pc:sldChg chg="addSp delSp modSp add">
        <pc:chgData name="Marko Markovic" userId="d623e497-7132-447c-9595-d53239e517be" providerId="ADAL" clId="{9BAA57BA-86C8-432A-BE24-94E0765C9D60}" dt="2019-12-09T21:01:00.068" v="2510" actId="14100"/>
        <pc:sldMkLst>
          <pc:docMk/>
          <pc:sldMk cId="3631001278" sldId="269"/>
        </pc:sldMkLst>
        <pc:spChg chg="mod">
          <ac:chgData name="Marko Markovic" userId="d623e497-7132-447c-9595-d53239e517be" providerId="ADAL" clId="{9BAA57BA-86C8-432A-BE24-94E0765C9D60}" dt="2019-12-09T20:07:54.242" v="2146" actId="20577"/>
          <ac:spMkLst>
            <pc:docMk/>
            <pc:sldMk cId="3631001278" sldId="269"/>
            <ac:spMk id="2" creationId="{74F7BF76-F6A9-4606-A560-C91C7E3B9D45}"/>
          </ac:spMkLst>
        </pc:spChg>
        <pc:spChg chg="add del mod">
          <ac:chgData name="Marko Markovic" userId="d623e497-7132-447c-9595-d53239e517be" providerId="ADAL" clId="{9BAA57BA-86C8-432A-BE24-94E0765C9D60}" dt="2019-12-09T21:01:00.068" v="2510" actId="14100"/>
          <ac:spMkLst>
            <pc:docMk/>
            <pc:sldMk cId="3631001278" sldId="269"/>
            <ac:spMk id="3" creationId="{3FEC50ED-F647-4697-963F-D96B577B8269}"/>
          </ac:spMkLst>
        </pc:spChg>
        <pc:graphicFrameChg chg="add del mod">
          <ac:chgData name="Marko Markovic" userId="d623e497-7132-447c-9595-d53239e517be" providerId="ADAL" clId="{9BAA57BA-86C8-432A-BE24-94E0765C9D60}" dt="2019-12-09T20:08:15.980" v="2148"/>
          <ac:graphicFrameMkLst>
            <pc:docMk/>
            <pc:sldMk cId="3631001278" sldId="269"/>
            <ac:graphicFrameMk id="4" creationId="{988B9ACA-B863-4D00-B75C-48B95722AF59}"/>
          </ac:graphicFrameMkLst>
        </pc:graphicFrameChg>
      </pc:sldChg>
      <pc:sldChg chg="addSp delSp modSp add">
        <pc:chgData name="Marko Markovic" userId="d623e497-7132-447c-9595-d53239e517be" providerId="ADAL" clId="{9BAA57BA-86C8-432A-BE24-94E0765C9D60}" dt="2019-12-09T21:02:28.117" v="2511" actId="1076"/>
        <pc:sldMkLst>
          <pc:docMk/>
          <pc:sldMk cId="1513575554" sldId="270"/>
        </pc:sldMkLst>
        <pc:spChg chg="del">
          <ac:chgData name="Marko Markovic" userId="d623e497-7132-447c-9595-d53239e517be" providerId="ADAL" clId="{9BAA57BA-86C8-432A-BE24-94E0765C9D60}" dt="2019-12-09T20:52:38.363" v="2390"/>
          <ac:spMkLst>
            <pc:docMk/>
            <pc:sldMk cId="1513575554" sldId="270"/>
            <ac:spMk id="2" creationId="{2EA57EEF-5BED-403F-A93F-64B51005937F}"/>
          </ac:spMkLst>
        </pc:spChg>
        <pc:spChg chg="del">
          <ac:chgData name="Marko Markovic" userId="d623e497-7132-447c-9595-d53239e517be" providerId="ADAL" clId="{9BAA57BA-86C8-432A-BE24-94E0765C9D60}" dt="2019-12-09T20:52:38.363" v="2390"/>
          <ac:spMkLst>
            <pc:docMk/>
            <pc:sldMk cId="1513575554" sldId="270"/>
            <ac:spMk id="3" creationId="{6E234F9B-F145-4CB3-BEBB-C29C914F96DB}"/>
          </ac:spMkLst>
        </pc:spChg>
        <pc:spChg chg="del">
          <ac:chgData name="Marko Markovic" userId="d623e497-7132-447c-9595-d53239e517be" providerId="ADAL" clId="{9BAA57BA-86C8-432A-BE24-94E0765C9D60}" dt="2019-12-09T20:52:38.363" v="2390"/>
          <ac:spMkLst>
            <pc:docMk/>
            <pc:sldMk cId="1513575554" sldId="270"/>
            <ac:spMk id="4" creationId="{E68B166C-0C72-4706-A6C7-275476531F78}"/>
          </ac:spMkLst>
        </pc:spChg>
        <pc:spChg chg="del">
          <ac:chgData name="Marko Markovic" userId="d623e497-7132-447c-9595-d53239e517be" providerId="ADAL" clId="{9BAA57BA-86C8-432A-BE24-94E0765C9D60}" dt="2019-12-09T20:52:38.363" v="2390"/>
          <ac:spMkLst>
            <pc:docMk/>
            <pc:sldMk cId="1513575554" sldId="270"/>
            <ac:spMk id="5" creationId="{68918F28-BF5A-4D69-B020-26149B26BA8F}"/>
          </ac:spMkLst>
        </pc:spChg>
        <pc:spChg chg="del">
          <ac:chgData name="Marko Markovic" userId="d623e497-7132-447c-9595-d53239e517be" providerId="ADAL" clId="{9BAA57BA-86C8-432A-BE24-94E0765C9D60}" dt="2019-12-09T20:52:38.363" v="2390"/>
          <ac:spMkLst>
            <pc:docMk/>
            <pc:sldMk cId="1513575554" sldId="270"/>
            <ac:spMk id="6" creationId="{218BE723-F5F2-4CC1-BCCD-06ECBF646F44}"/>
          </ac:spMkLst>
        </pc:spChg>
        <pc:spChg chg="add mod">
          <ac:chgData name="Marko Markovic" userId="d623e497-7132-447c-9595-d53239e517be" providerId="ADAL" clId="{9BAA57BA-86C8-432A-BE24-94E0765C9D60}" dt="2019-12-09T20:58:26.534" v="2469" actId="20577"/>
          <ac:spMkLst>
            <pc:docMk/>
            <pc:sldMk cId="1513575554" sldId="270"/>
            <ac:spMk id="7" creationId="{1C55B41A-80A5-463B-8C23-880226568AE3}"/>
          </ac:spMkLst>
        </pc:spChg>
        <pc:spChg chg="add del mod">
          <ac:chgData name="Marko Markovic" userId="d623e497-7132-447c-9595-d53239e517be" providerId="ADAL" clId="{9BAA57BA-86C8-432A-BE24-94E0765C9D60}" dt="2019-12-09T20:52:39.632" v="2391"/>
          <ac:spMkLst>
            <pc:docMk/>
            <pc:sldMk cId="1513575554" sldId="270"/>
            <ac:spMk id="8" creationId="{F0C9A18C-4708-44F5-8657-9C8E462E2781}"/>
          </ac:spMkLst>
        </pc:spChg>
        <pc:spChg chg="add mod">
          <ac:chgData name="Marko Markovic" userId="d623e497-7132-447c-9595-d53239e517be" providerId="ADAL" clId="{9BAA57BA-86C8-432A-BE24-94E0765C9D60}" dt="2019-12-09T21:00:22.263" v="2504" actId="20577"/>
          <ac:spMkLst>
            <pc:docMk/>
            <pc:sldMk cId="1513575554" sldId="270"/>
            <ac:spMk id="9" creationId="{C47AD9B9-DF33-4616-9D3A-4A859ABAB25B}"/>
          </ac:spMkLst>
        </pc:spChg>
        <pc:spChg chg="add del mod">
          <ac:chgData name="Marko Markovic" userId="d623e497-7132-447c-9595-d53239e517be" providerId="ADAL" clId="{9BAA57BA-86C8-432A-BE24-94E0765C9D60}" dt="2019-12-09T20:52:54.098" v="2397"/>
          <ac:spMkLst>
            <pc:docMk/>
            <pc:sldMk cId="1513575554" sldId="270"/>
            <ac:spMk id="13" creationId="{1FB1340F-6612-4FB0-A149-585D92F46A3C}"/>
          </ac:spMkLst>
        </pc:spChg>
        <pc:picChg chg="add del mod">
          <ac:chgData name="Marko Markovic" userId="d623e497-7132-447c-9595-d53239e517be" providerId="ADAL" clId="{9BAA57BA-86C8-432A-BE24-94E0765C9D60}" dt="2019-12-09T20:52:52.636" v="2396" actId="478"/>
          <ac:picMkLst>
            <pc:docMk/>
            <pc:sldMk cId="1513575554" sldId="270"/>
            <ac:picMk id="11" creationId="{7C376C80-8954-4D8D-A568-3EC95DAE15F0}"/>
          </ac:picMkLst>
        </pc:picChg>
        <pc:picChg chg="add mod ord">
          <ac:chgData name="Marko Markovic" userId="d623e497-7132-447c-9595-d53239e517be" providerId="ADAL" clId="{9BAA57BA-86C8-432A-BE24-94E0765C9D60}" dt="2019-12-09T21:02:28.117" v="2511" actId="1076"/>
          <ac:picMkLst>
            <pc:docMk/>
            <pc:sldMk cId="1513575554" sldId="270"/>
            <ac:picMk id="15" creationId="{607016C2-0E54-460B-9CE6-205E597CEC57}"/>
          </ac:picMkLst>
        </pc:picChg>
        <pc:picChg chg="add mod">
          <ac:chgData name="Marko Markovic" userId="d623e497-7132-447c-9595-d53239e517be" providerId="ADAL" clId="{9BAA57BA-86C8-432A-BE24-94E0765C9D60}" dt="2019-12-09T21:02:28.117" v="2511" actId="1076"/>
          <ac:picMkLst>
            <pc:docMk/>
            <pc:sldMk cId="1513575554" sldId="270"/>
            <ac:picMk id="17" creationId="{414777D5-8CE9-4EC1-A437-F61F34FD5C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10.12.2019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10.12.2019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10.12.2019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10.12.2019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10.12.2019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10.12.2019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10.12.2019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10.12.2019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10.12.2019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10.12.2019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10.12.2019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10.12.2019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10.12.2019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10.12.2019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10.12.2019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10.12.2019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10.12.2019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10.12.2019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avaloniaui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valoniaUI/Avalonia/wiki/The-Plan" TargetMode="Externa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markovic/SudokuPlayground" TargetMode="External"/><Relationship Id="rId2" Type="http://schemas.openxmlformats.org/officeDocument/2006/relationships/hyperlink" Target="http://avaloniaui.net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valoniaUI/Avalonia/wiki/High-level-architecture-overvi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2CCC10-7626-48EA-8D9B-D644D2C9E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4752399" cy="3329581"/>
          </a:xfrm>
        </p:spPr>
        <p:txBody>
          <a:bodyPr>
            <a:normAutofit/>
          </a:bodyPr>
          <a:lstStyle/>
          <a:p>
            <a:r>
              <a:rPr lang="de-CH" dirty="0" err="1">
                <a:solidFill>
                  <a:srgbClr val="EBEBEB"/>
                </a:solidFill>
              </a:rPr>
              <a:t>Avalonia</a:t>
            </a:r>
            <a:r>
              <a:rPr lang="de-CH" dirty="0">
                <a:solidFill>
                  <a:srgbClr val="EBEBEB"/>
                </a:solidFill>
              </a:rPr>
              <a:t> 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21D72-DC66-49F2-A4D1-D0E9AAEEE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6" y="4777380"/>
            <a:ext cx="4752398" cy="861420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 </a:t>
            </a:r>
            <a:r>
              <a:rPr lang="de-CH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short</a:t>
            </a:r>
            <a:r>
              <a:rPr lang="de-CH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  <a:endParaRPr lang="de-CH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de-CH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6F576E5-73DF-456F-AED1-5CC78A8436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3354" y="2074882"/>
            <a:ext cx="2936836" cy="2936836"/>
          </a:xfrm>
          <a:prstGeom prst="rect">
            <a:avLst/>
          </a:prstGeom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26A34E-2864-4801-B882-71C7CF5C9AF0}"/>
              </a:ext>
            </a:extLst>
          </p:cNvPr>
          <p:cNvSpPr/>
          <p:nvPr/>
        </p:nvSpPr>
        <p:spPr>
          <a:xfrm>
            <a:off x="8671772" y="629233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chemeClr val="accent5">
                    <a:lumMod val="75000"/>
                  </a:schemeClr>
                </a:solidFill>
              </a:rPr>
              <a:t>Source: </a:t>
            </a:r>
            <a:r>
              <a:rPr lang="de-CH" dirty="0">
                <a:solidFill>
                  <a:schemeClr val="accent5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http://avaloniaui.net</a:t>
            </a:r>
            <a:endParaRPr lang="de-CH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665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DCBA96-27D7-46FE-8A7D-278A5AB7DF24}"/>
              </a:ext>
            </a:extLst>
          </p:cNvPr>
          <p:cNvSpPr/>
          <p:nvPr/>
        </p:nvSpPr>
        <p:spPr>
          <a:xfrm>
            <a:off x="1219199" y="3924138"/>
            <a:ext cx="5806289" cy="195156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20D5A-26B4-428F-9FE8-EC5CAA37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DEC37-A0CD-46C8-B02E-48B36ABE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RelayCommand</a:t>
            </a:r>
            <a:r>
              <a:rPr lang="de-CH" dirty="0"/>
              <a:t> </a:t>
            </a:r>
            <a:r>
              <a:rPr lang="de-CH" dirty="0" err="1"/>
              <a:t>necessary</a:t>
            </a:r>
            <a:endParaRPr lang="de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2F2CC1-B044-4272-87DE-DC40A779D9D6}"/>
              </a:ext>
            </a:extLst>
          </p:cNvPr>
          <p:cNvSpPr/>
          <p:nvPr/>
        </p:nvSpPr>
        <p:spPr>
          <a:xfrm>
            <a:off x="1219200" y="2775857"/>
            <a:ext cx="5806289" cy="7187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418BA2A-4D62-44FB-9E2D-87A7719E7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234" y="2828836"/>
            <a:ext cx="5186035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6AFD51"/>
                </a:solidFill>
                <a:effectLst/>
                <a:latin typeface="Consolas" panose="020B0609020204030204" pitchFamily="49" charset="0"/>
              </a:rPr>
              <a:t>…</a:t>
            </a:r>
            <a:b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6AFD51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6AFD5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A2C4F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FDF8B9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6AFD5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FCB581"/>
                </a:solidFill>
                <a:effectLst/>
                <a:latin typeface="Consolas" panose="020B0609020204030204" pitchFamily="49" charset="0"/>
              </a:rPr>
              <a:t>"{Binding 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FCB581"/>
                </a:solidFill>
                <a:effectLst/>
                <a:latin typeface="Consolas" panose="020B0609020204030204" pitchFamily="49" charset="0"/>
              </a:rPr>
              <a:t>LoadPuzzle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FCB581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FDF8B9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6AFD5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FCB581"/>
                </a:solidFill>
                <a:effectLst/>
                <a:latin typeface="Consolas" panose="020B0609020204030204" pitchFamily="49" charset="0"/>
              </a:rPr>
              <a:t>"Load Puzzle"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6AFD51"/>
                </a:solidFill>
                <a:effectLst/>
                <a:latin typeface="Consolas" panose="020B0609020204030204" pitchFamily="49" charset="0"/>
              </a:rPr>
              <a:t>… /&gt;</a:t>
            </a:r>
            <a:b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6AFD51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6AFD51"/>
                </a:solidFill>
                <a:effectLst/>
                <a:latin typeface="Consolas" panose="020B0609020204030204" pitchFamily="49" charset="0"/>
              </a:rPr>
              <a:t>…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30">
            <a:extLst>
              <a:ext uri="{FF2B5EF4-FFF2-40B4-BE49-F238E27FC236}">
                <a16:creationId xmlns:a16="http://schemas.microsoft.com/office/drawing/2014/main" id="{A2D9A0CF-EA18-41D1-A510-8F39CDCD7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23" t="11494" r="2877" b="79589"/>
          <a:stretch/>
        </p:blipFill>
        <p:spPr>
          <a:xfrm>
            <a:off x="7541536" y="2812156"/>
            <a:ext cx="3832425" cy="570285"/>
          </a:xfrm>
          <a:prstGeom prst="rect">
            <a:avLst/>
          </a:prstGeom>
          <a:effectLst/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908ACAFD-E28B-4D60-9DA5-5A416C88D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177" y="4063605"/>
            <a:ext cx="5186035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A2C4F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A2C4F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FDF8B9"/>
                </a:solidFill>
                <a:effectLst/>
                <a:latin typeface="Consolas" panose="020B0609020204030204" pitchFamily="49" charset="0"/>
              </a:rPr>
              <a:t>MainWindowViewModel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FDF8B9"/>
                </a:solidFill>
                <a:effectLst/>
                <a:latin typeface="Consolas" panose="020B0609020204030204" pitchFamily="49" charset="0"/>
              </a:rPr>
              <a:t>ViewModelBase</a:t>
            </a:r>
            <a:endParaRPr kumimoji="0" lang="de-DE" altLang="de-DE" sz="1100" b="1" i="0" u="none" strike="noStrike" cap="none" normalizeH="0" baseline="0" dirty="0">
              <a:ln>
                <a:noFill/>
              </a:ln>
              <a:solidFill>
                <a:srgbClr val="FDF8B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   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A2C4F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A2C4F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LoadPuzzle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A2C4F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.PuzzleViewModel.Load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FDF8B9"/>
                </a:solidFill>
                <a:effectLst/>
                <a:latin typeface="Consolas" panose="020B0609020204030204" pitchFamily="49" charset="0"/>
              </a:rPr>
              <a:t>PuzzleProvider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.SamplePuzzle1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100" b="1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   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63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BF76-F6A9-4606-A560-C91C7E3B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Supported</a:t>
            </a:r>
            <a:r>
              <a:rPr lang="de-CH" dirty="0"/>
              <a:t>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C50ED-F647-4697-963F-D96B577B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15016"/>
            <a:ext cx="12264131" cy="5090266"/>
          </a:xfrm>
        </p:spPr>
        <p:txBody>
          <a:bodyPr numCol="3">
            <a:noAutofit/>
          </a:bodyPr>
          <a:lstStyle/>
          <a:p>
            <a:r>
              <a:rPr lang="de-CH" dirty="0"/>
              <a:t>Border 	</a:t>
            </a:r>
          </a:p>
          <a:p>
            <a:r>
              <a:rPr lang="de-CH" dirty="0"/>
              <a:t>Button 	</a:t>
            </a:r>
          </a:p>
          <a:p>
            <a:r>
              <a:rPr lang="de-CH" dirty="0" err="1"/>
              <a:t>Calendar</a:t>
            </a:r>
            <a:r>
              <a:rPr lang="de-CH" dirty="0"/>
              <a:t> 	</a:t>
            </a:r>
          </a:p>
          <a:p>
            <a:r>
              <a:rPr lang="de-CH" dirty="0"/>
              <a:t>Canvas 	</a:t>
            </a:r>
          </a:p>
          <a:p>
            <a:r>
              <a:rPr lang="de-CH" dirty="0" err="1"/>
              <a:t>Carousel</a:t>
            </a:r>
            <a:r>
              <a:rPr lang="de-CH" dirty="0"/>
              <a:t> 	</a:t>
            </a:r>
          </a:p>
          <a:p>
            <a:r>
              <a:rPr lang="de-CH" dirty="0" err="1"/>
              <a:t>CheckBox</a:t>
            </a:r>
            <a:r>
              <a:rPr lang="de-CH" dirty="0"/>
              <a:t> 	</a:t>
            </a:r>
          </a:p>
          <a:p>
            <a:r>
              <a:rPr lang="de-CH" dirty="0" err="1"/>
              <a:t>ContentControl</a:t>
            </a:r>
            <a:r>
              <a:rPr lang="de-CH" dirty="0"/>
              <a:t> 	</a:t>
            </a:r>
          </a:p>
          <a:p>
            <a:r>
              <a:rPr lang="de-CH" dirty="0" err="1"/>
              <a:t>ContextMenu</a:t>
            </a:r>
            <a:r>
              <a:rPr lang="de-CH" dirty="0"/>
              <a:t> 	</a:t>
            </a:r>
          </a:p>
          <a:p>
            <a:r>
              <a:rPr lang="de-CH" dirty="0"/>
              <a:t>Decorator 	</a:t>
            </a:r>
          </a:p>
          <a:p>
            <a:r>
              <a:rPr lang="de-CH" dirty="0" err="1"/>
              <a:t>DockPanel</a:t>
            </a:r>
            <a:r>
              <a:rPr lang="de-CH" dirty="0"/>
              <a:t> 	</a:t>
            </a:r>
          </a:p>
          <a:p>
            <a:r>
              <a:rPr lang="de-CH" dirty="0"/>
              <a:t>Expander 	</a:t>
            </a:r>
          </a:p>
          <a:p>
            <a:r>
              <a:rPr lang="de-CH" dirty="0" err="1"/>
              <a:t>Grid</a:t>
            </a:r>
            <a:r>
              <a:rPr lang="de-CH" dirty="0"/>
              <a:t> 	</a:t>
            </a:r>
          </a:p>
          <a:p>
            <a:r>
              <a:rPr lang="de-CH" dirty="0" err="1"/>
              <a:t>GridSplitter</a:t>
            </a:r>
            <a:r>
              <a:rPr lang="de-CH" dirty="0"/>
              <a:t> 	</a:t>
            </a:r>
          </a:p>
          <a:p>
            <a:r>
              <a:rPr lang="de-CH" dirty="0"/>
              <a:t>Image 	</a:t>
            </a:r>
          </a:p>
          <a:p>
            <a:r>
              <a:rPr lang="de-CH" dirty="0" err="1"/>
              <a:t>ItemsControl</a:t>
            </a:r>
            <a:r>
              <a:rPr lang="de-CH" dirty="0"/>
              <a:t> 	</a:t>
            </a:r>
          </a:p>
          <a:p>
            <a:r>
              <a:rPr lang="de-CH" dirty="0" err="1"/>
              <a:t>LayoutTransformControl</a:t>
            </a:r>
            <a:r>
              <a:rPr lang="de-CH" dirty="0"/>
              <a:t> 	</a:t>
            </a:r>
          </a:p>
          <a:p>
            <a:r>
              <a:rPr lang="de-CH" dirty="0" err="1"/>
              <a:t>ListBox</a:t>
            </a:r>
            <a:r>
              <a:rPr lang="de-CH" dirty="0"/>
              <a:t> 	</a:t>
            </a:r>
          </a:p>
          <a:p>
            <a:r>
              <a:rPr lang="de-CH" dirty="0"/>
              <a:t>Menu 	</a:t>
            </a:r>
          </a:p>
          <a:p>
            <a:r>
              <a:rPr lang="de-CH" dirty="0"/>
              <a:t>Panel 	</a:t>
            </a:r>
          </a:p>
          <a:p>
            <a:r>
              <a:rPr lang="de-CH" dirty="0" err="1"/>
              <a:t>ProgressBar</a:t>
            </a:r>
            <a:r>
              <a:rPr lang="de-CH" dirty="0"/>
              <a:t> 	</a:t>
            </a:r>
          </a:p>
          <a:p>
            <a:r>
              <a:rPr lang="de-CH" dirty="0" err="1"/>
              <a:t>RadioButton</a:t>
            </a:r>
            <a:r>
              <a:rPr lang="de-CH" dirty="0"/>
              <a:t> 	</a:t>
            </a:r>
          </a:p>
          <a:p>
            <a:r>
              <a:rPr lang="de-CH" dirty="0" err="1"/>
              <a:t>RepeatButton</a:t>
            </a:r>
            <a:r>
              <a:rPr lang="de-CH" dirty="0"/>
              <a:t> 	</a:t>
            </a:r>
          </a:p>
          <a:p>
            <a:r>
              <a:rPr lang="de-CH" dirty="0" err="1"/>
              <a:t>ScrollViewer</a:t>
            </a:r>
            <a:r>
              <a:rPr lang="de-CH" dirty="0"/>
              <a:t> 	</a:t>
            </a:r>
          </a:p>
          <a:p>
            <a:r>
              <a:rPr lang="de-CH" dirty="0"/>
              <a:t>Separator 	</a:t>
            </a:r>
          </a:p>
          <a:p>
            <a:r>
              <a:rPr lang="de-CH" dirty="0"/>
              <a:t>Slider 	</a:t>
            </a:r>
          </a:p>
          <a:p>
            <a:r>
              <a:rPr lang="de-CH" dirty="0" err="1"/>
              <a:t>StackPanel</a:t>
            </a:r>
            <a:r>
              <a:rPr lang="de-CH" dirty="0"/>
              <a:t> 	</a:t>
            </a:r>
          </a:p>
          <a:p>
            <a:r>
              <a:rPr lang="de-CH" dirty="0" err="1"/>
              <a:t>TabControl</a:t>
            </a:r>
            <a:r>
              <a:rPr lang="de-CH" dirty="0"/>
              <a:t> 	</a:t>
            </a:r>
          </a:p>
          <a:p>
            <a:r>
              <a:rPr lang="de-CH" dirty="0" err="1"/>
              <a:t>TextBlock</a:t>
            </a:r>
            <a:r>
              <a:rPr lang="de-CH" dirty="0"/>
              <a:t> 	</a:t>
            </a:r>
          </a:p>
          <a:p>
            <a:r>
              <a:rPr lang="de-CH" dirty="0" err="1"/>
              <a:t>Textbox</a:t>
            </a:r>
            <a:r>
              <a:rPr lang="de-CH" dirty="0"/>
              <a:t> 	</a:t>
            </a:r>
          </a:p>
          <a:p>
            <a:r>
              <a:rPr lang="de-CH" dirty="0" err="1"/>
              <a:t>ToolTip</a:t>
            </a:r>
            <a:r>
              <a:rPr lang="de-CH" dirty="0"/>
              <a:t> 	</a:t>
            </a:r>
          </a:p>
          <a:p>
            <a:r>
              <a:rPr lang="de-CH" dirty="0" err="1"/>
              <a:t>TreeView</a:t>
            </a:r>
            <a:r>
              <a:rPr lang="de-CH" dirty="0"/>
              <a:t> 	</a:t>
            </a:r>
          </a:p>
          <a:p>
            <a:r>
              <a:rPr lang="de-CH" dirty="0" err="1"/>
              <a:t>UserControl</a:t>
            </a:r>
            <a:r>
              <a:rPr lang="de-CH" dirty="0"/>
              <a:t> 	</a:t>
            </a:r>
          </a:p>
          <a:p>
            <a:r>
              <a:rPr lang="de-CH" dirty="0" err="1"/>
              <a:t>Window</a:t>
            </a:r>
            <a:r>
              <a:rPr lang="de-CH" dirty="0"/>
              <a:t> 	</a:t>
            </a:r>
          </a:p>
          <a:p>
            <a:r>
              <a:rPr lang="de-CH" dirty="0" err="1"/>
              <a:t>WrapPanel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100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5E9CBB-4384-41FD-B9F8-40AE063A38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b="16460"/>
          <a:stretch/>
        </p:blipFill>
        <p:spPr>
          <a:xfrm>
            <a:off x="344395" y="1252766"/>
            <a:ext cx="11642393" cy="21350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188A8E-925E-4292-8200-6136DF18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Roadmap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93590D-A252-4738-8265-B487A7E0E675}"/>
              </a:ext>
            </a:extLst>
          </p:cNvPr>
          <p:cNvCxnSpPr>
            <a:cxnSpLocks/>
          </p:cNvCxnSpPr>
          <p:nvPr/>
        </p:nvCxnSpPr>
        <p:spPr>
          <a:xfrm flipV="1">
            <a:off x="646111" y="3369747"/>
            <a:ext cx="11379903" cy="282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erge 8">
            <a:extLst>
              <a:ext uri="{FF2B5EF4-FFF2-40B4-BE49-F238E27FC236}">
                <a16:creationId xmlns:a16="http://schemas.microsoft.com/office/drawing/2014/main" id="{E9935350-6D3F-48CE-802D-E39D6E362134}"/>
              </a:ext>
            </a:extLst>
          </p:cNvPr>
          <p:cNvSpPr/>
          <p:nvPr/>
        </p:nvSpPr>
        <p:spPr>
          <a:xfrm>
            <a:off x="2802015" y="3196547"/>
            <a:ext cx="217283" cy="425512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E146DE-621B-4EDD-9F89-39188EE55E53}"/>
              </a:ext>
            </a:extLst>
          </p:cNvPr>
          <p:cNvSpPr txBox="1"/>
          <p:nvPr/>
        </p:nvSpPr>
        <p:spPr>
          <a:xfrm>
            <a:off x="753527" y="3625565"/>
            <a:ext cx="71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2014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24670F-E778-4B80-A203-1B122238FD0F}"/>
              </a:ext>
            </a:extLst>
          </p:cNvPr>
          <p:cNvSpPr txBox="1"/>
          <p:nvPr/>
        </p:nvSpPr>
        <p:spPr>
          <a:xfrm rot="16200000">
            <a:off x="1914066" y="1949007"/>
            <a:ext cx="1989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accent1"/>
                </a:solidFill>
              </a:rPr>
              <a:t>Alpha</a:t>
            </a:r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50049405-1BC8-42FD-9259-A00EB42E62C7}"/>
              </a:ext>
            </a:extLst>
          </p:cNvPr>
          <p:cNvSpPr/>
          <p:nvPr/>
        </p:nvSpPr>
        <p:spPr>
          <a:xfrm>
            <a:off x="8184982" y="3230548"/>
            <a:ext cx="217283" cy="425512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1D29E4-8F08-43C8-B5C5-A2690D66FFBE}"/>
              </a:ext>
            </a:extLst>
          </p:cNvPr>
          <p:cNvSpPr txBox="1"/>
          <p:nvPr/>
        </p:nvSpPr>
        <p:spPr>
          <a:xfrm>
            <a:off x="7938291" y="3625565"/>
            <a:ext cx="71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2018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71A069-7917-4B00-B866-C7ACE5C65F04}"/>
              </a:ext>
            </a:extLst>
          </p:cNvPr>
          <p:cNvSpPr txBox="1"/>
          <p:nvPr/>
        </p:nvSpPr>
        <p:spPr>
          <a:xfrm rot="16200000">
            <a:off x="7245845" y="1949007"/>
            <a:ext cx="1989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accent1"/>
                </a:solidFill>
              </a:rPr>
              <a:t>Release 0.7</a:t>
            </a:r>
          </a:p>
        </p:txBody>
      </p:sp>
      <p:sp>
        <p:nvSpPr>
          <p:cNvPr id="15" name="Flowchart: Merge 14">
            <a:extLst>
              <a:ext uri="{FF2B5EF4-FFF2-40B4-BE49-F238E27FC236}">
                <a16:creationId xmlns:a16="http://schemas.microsoft.com/office/drawing/2014/main" id="{6C1DE5B5-00A6-49D5-B365-9A93957E08D3}"/>
              </a:ext>
            </a:extLst>
          </p:cNvPr>
          <p:cNvSpPr/>
          <p:nvPr/>
        </p:nvSpPr>
        <p:spPr>
          <a:xfrm>
            <a:off x="10014583" y="3233535"/>
            <a:ext cx="217283" cy="425512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58C8B1-6A30-4DAB-BA71-9A34829A2AA3}"/>
              </a:ext>
            </a:extLst>
          </p:cNvPr>
          <p:cNvSpPr txBox="1"/>
          <p:nvPr/>
        </p:nvSpPr>
        <p:spPr>
          <a:xfrm>
            <a:off x="9795053" y="3625565"/>
            <a:ext cx="71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2019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0E645E-85EB-4CD1-9AA8-577C0EEBC105}"/>
              </a:ext>
            </a:extLst>
          </p:cNvPr>
          <p:cNvSpPr txBox="1"/>
          <p:nvPr/>
        </p:nvSpPr>
        <p:spPr>
          <a:xfrm rot="16200000">
            <a:off x="9127079" y="1949007"/>
            <a:ext cx="1989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accent1"/>
                </a:solidFill>
              </a:rPr>
              <a:t>Release 0.8</a:t>
            </a:r>
          </a:p>
        </p:txBody>
      </p:sp>
      <p:sp>
        <p:nvSpPr>
          <p:cNvPr id="18" name="Flowchart: Merge 17">
            <a:extLst>
              <a:ext uri="{FF2B5EF4-FFF2-40B4-BE49-F238E27FC236}">
                <a16:creationId xmlns:a16="http://schemas.microsoft.com/office/drawing/2014/main" id="{BFD606D9-FA51-40A2-B8B6-F98FBDC6A86F}"/>
              </a:ext>
            </a:extLst>
          </p:cNvPr>
          <p:cNvSpPr/>
          <p:nvPr/>
        </p:nvSpPr>
        <p:spPr>
          <a:xfrm>
            <a:off x="11562039" y="3230548"/>
            <a:ext cx="217283" cy="425512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04A01F-E20F-485B-8D48-226C7DED263D}"/>
              </a:ext>
            </a:extLst>
          </p:cNvPr>
          <p:cNvSpPr txBox="1"/>
          <p:nvPr/>
        </p:nvSpPr>
        <p:spPr>
          <a:xfrm>
            <a:off x="11315348" y="3625565"/>
            <a:ext cx="71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280927-8920-4484-8857-C23AC925AF9C}"/>
              </a:ext>
            </a:extLst>
          </p:cNvPr>
          <p:cNvSpPr txBox="1"/>
          <p:nvPr/>
        </p:nvSpPr>
        <p:spPr>
          <a:xfrm rot="16200000">
            <a:off x="10676041" y="1949007"/>
            <a:ext cx="1989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accent1"/>
                </a:solidFill>
              </a:rPr>
              <a:t>Release 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73D7DAD-CB91-4472-87D7-0714EC892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546" y="4271591"/>
            <a:ext cx="5959424" cy="229956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F24B387-3672-47E1-90AA-4D82FE5B2DB2}"/>
              </a:ext>
            </a:extLst>
          </p:cNvPr>
          <p:cNvSpPr/>
          <p:nvPr/>
        </p:nvSpPr>
        <p:spPr>
          <a:xfrm>
            <a:off x="7106970" y="610746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1400" dirty="0"/>
              <a:t>Source:</a:t>
            </a:r>
            <a:br>
              <a:rPr lang="de-CH" sz="1400" dirty="0"/>
            </a:br>
            <a:r>
              <a:rPr lang="de-CH" sz="1400" dirty="0">
                <a:hlinkClick r:id="rId5"/>
              </a:rPr>
              <a:t>https://github.com/AvaloniaUI/Avalonia/wiki/The-Plan</a:t>
            </a:r>
            <a:r>
              <a:rPr lang="de-CH" sz="14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0EA732-4952-4070-B4FE-AD6375666E4C}"/>
              </a:ext>
            </a:extLst>
          </p:cNvPr>
          <p:cNvSpPr txBox="1"/>
          <p:nvPr/>
        </p:nvSpPr>
        <p:spPr>
          <a:xfrm>
            <a:off x="2553372" y="3625565"/>
            <a:ext cx="71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268642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0931-1852-4EDF-BBDE-99EB9045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64D4E-F3DF-4151-A02D-880C8D310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Pro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26FCB6-8F21-4CB8-90AD-58884888B6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Tutorial</a:t>
            </a:r>
          </a:p>
          <a:p>
            <a:r>
              <a:rPr lang="de-CH" dirty="0"/>
              <a:t>Very WPF like</a:t>
            </a:r>
          </a:p>
          <a:p>
            <a:r>
              <a:rPr lang="de-CH" dirty="0" err="1"/>
              <a:t>Documentation</a:t>
            </a:r>
            <a:endParaRPr lang="de-CH" dirty="0"/>
          </a:p>
          <a:p>
            <a:r>
              <a:rPr lang="de-CH" dirty="0"/>
              <a:t>Visual Studio </a:t>
            </a:r>
            <a:r>
              <a:rPr lang="de-CH" dirty="0" err="1"/>
              <a:t>Extensions</a:t>
            </a:r>
            <a:endParaRPr lang="de-CH" dirty="0"/>
          </a:p>
          <a:p>
            <a:r>
              <a:rPr lang="de-CH" dirty="0"/>
              <a:t>MVVM support</a:t>
            </a:r>
          </a:p>
          <a:p>
            <a:r>
              <a:rPr lang="de-CH" dirty="0"/>
              <a:t>Debugging (code </a:t>
            </a:r>
            <a:r>
              <a:rPr lang="de-CH" dirty="0" err="1"/>
              <a:t>only</a:t>
            </a:r>
            <a:r>
              <a:rPr lang="de-CH" dirty="0"/>
              <a:t>)</a:t>
            </a:r>
          </a:p>
          <a:p>
            <a:r>
              <a:rPr lang="de-CH" dirty="0"/>
              <a:t>Binding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public</a:t>
            </a:r>
            <a:r>
              <a:rPr lang="de-CH" dirty="0"/>
              <a:t> Method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no</a:t>
            </a:r>
            <a:r>
              <a:rPr lang="de-CH" dirty="0"/>
              <a:t> Command </a:t>
            </a:r>
            <a:r>
              <a:rPr lang="de-CH" dirty="0" err="1"/>
              <a:t>required</a:t>
            </a:r>
            <a:r>
              <a:rPr lang="de-CH" dirty="0"/>
              <a:t>)</a:t>
            </a:r>
          </a:p>
          <a:p>
            <a:r>
              <a:rPr lang="de-CH" dirty="0"/>
              <a:t>Cross </a:t>
            </a:r>
            <a:r>
              <a:rPr lang="de-CH" dirty="0" err="1"/>
              <a:t>Platform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712708-66AA-4118-84EB-B0DB5C35F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err="1"/>
              <a:t>Con</a:t>
            </a:r>
            <a:endParaRPr lang="de-C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4ACF37-CC2E-4E95-8280-11A5C44876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/>
              <a:t>Not </a:t>
            </a:r>
            <a:r>
              <a:rPr lang="de-CH" dirty="0" err="1"/>
              <a:t>yet</a:t>
            </a:r>
            <a:r>
              <a:rPr lang="de-CH" dirty="0"/>
              <a:t> </a:t>
            </a:r>
            <a:r>
              <a:rPr lang="de-CH" dirty="0" err="1"/>
              <a:t>ready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comercial</a:t>
            </a:r>
            <a:r>
              <a:rPr lang="de-CH" dirty="0"/>
              <a:t> </a:t>
            </a:r>
            <a:r>
              <a:rPr lang="de-CH" dirty="0" err="1"/>
              <a:t>usage</a:t>
            </a:r>
            <a:endParaRPr lang="de-CH" dirty="0"/>
          </a:p>
          <a:p>
            <a:r>
              <a:rPr lang="de-CH" dirty="0"/>
              <a:t>Limited </a:t>
            </a:r>
            <a:r>
              <a:rPr lang="de-CH" dirty="0" err="1"/>
              <a:t>auto</a:t>
            </a:r>
            <a:r>
              <a:rPr lang="de-CH" dirty="0"/>
              <a:t> </a:t>
            </a:r>
            <a:r>
              <a:rPr lang="de-CH" dirty="0" err="1"/>
              <a:t>completion</a:t>
            </a:r>
            <a:endParaRPr lang="de-CH" dirty="0"/>
          </a:p>
          <a:p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implicit</a:t>
            </a:r>
            <a:r>
              <a:rPr lang="de-CH" dirty="0"/>
              <a:t> type </a:t>
            </a:r>
            <a:r>
              <a:rPr lang="de-CH" dirty="0" err="1"/>
              <a:t>conversion</a:t>
            </a:r>
            <a:endParaRPr lang="de-CH" dirty="0"/>
          </a:p>
          <a:p>
            <a:r>
              <a:rPr lang="de-CH" dirty="0" err="1"/>
              <a:t>No</a:t>
            </a:r>
            <a:r>
              <a:rPr lang="de-CH" dirty="0"/>
              <a:t> Triggers </a:t>
            </a:r>
          </a:p>
          <a:p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DataGrid</a:t>
            </a:r>
            <a:r>
              <a:rPr lang="de-CH" dirty="0"/>
              <a:t> and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controls</a:t>
            </a:r>
            <a:endParaRPr lang="de-CH" dirty="0"/>
          </a:p>
          <a:p>
            <a:r>
              <a:rPr lang="de-CH" dirty="0" err="1"/>
              <a:t>No</a:t>
            </a:r>
            <a:r>
              <a:rPr lang="de-CH" dirty="0"/>
              <a:t> Helper Tools like Snoop</a:t>
            </a:r>
          </a:p>
          <a:p>
            <a:r>
              <a:rPr lang="de-CH" dirty="0"/>
              <a:t>Controls </a:t>
            </a:r>
            <a:r>
              <a:rPr lang="de-CH" dirty="0" err="1"/>
              <a:t>are</a:t>
            </a:r>
            <a:r>
              <a:rPr lang="de-CH" dirty="0"/>
              <a:t> limited</a:t>
            </a:r>
          </a:p>
          <a:p>
            <a:r>
              <a:rPr lang="de-CH" dirty="0" err="1"/>
              <a:t>No</a:t>
            </a:r>
            <a:r>
              <a:rPr lang="de-CH" dirty="0"/>
              <a:t> out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box </a:t>
            </a:r>
            <a:r>
              <a:rPr lang="de-CH" dirty="0" err="1"/>
              <a:t>Internationalization</a:t>
            </a:r>
            <a:r>
              <a:rPr lang="de-CH" dirty="0"/>
              <a:t> support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7759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C55B41A-80A5-463B-8C23-88022656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Try </a:t>
            </a:r>
            <a:r>
              <a:rPr lang="de-CH" dirty="0" err="1"/>
              <a:t>it</a:t>
            </a:r>
            <a:r>
              <a:rPr lang="de-CH" dirty="0"/>
              <a:t> out! </a:t>
            </a:r>
            <a:r>
              <a:rPr lang="de-CH" dirty="0">
                <a:sym typeface="Wingdings" panose="05000000000000000000" pitchFamily="2" charset="2"/>
              </a:rPr>
              <a:t></a:t>
            </a:r>
            <a:endParaRPr lang="de-CH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7AD9B9-DF33-4616-9D3A-4A859ABAB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0" y="1531868"/>
            <a:ext cx="8796653" cy="1582523"/>
          </a:xfrm>
        </p:spPr>
        <p:txBody>
          <a:bodyPr>
            <a:normAutofit/>
          </a:bodyPr>
          <a:lstStyle/>
          <a:p>
            <a:r>
              <a:rPr lang="de-CH" sz="2400" b="1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https://avaloniaui.net</a:t>
            </a:r>
            <a:r>
              <a:rPr lang="de-CH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endParaRPr lang="de-CH" sz="2400" b="1" dirty="0">
              <a:solidFill>
                <a:schemeClr val="accent4">
                  <a:lumMod val="20000"/>
                  <a:lumOff val="8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CH" sz="2400" b="1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https://github.com/mmarkovic/SudokuPlayground</a:t>
            </a:r>
            <a:r>
              <a:rPr lang="de-CH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pic>
        <p:nvPicPr>
          <p:cNvPr id="17" name="Picture 16" descr="A person standing on top of a sandy beach&#10;&#10;Description automatically generated">
            <a:extLst>
              <a:ext uri="{FF2B5EF4-FFF2-40B4-BE49-F238E27FC236}">
                <a16:creationId xmlns:a16="http://schemas.microsoft.com/office/drawing/2014/main" id="{414777D5-8CE9-4EC1-A437-F61F34FD5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420" y="3874883"/>
            <a:ext cx="2488905" cy="26178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Content Placeholder 14" descr="A picture containing wheel&#10;&#10;Description automatically generated">
            <a:extLst>
              <a:ext uri="{FF2B5EF4-FFF2-40B4-BE49-F238E27FC236}">
                <a16:creationId xmlns:a16="http://schemas.microsoft.com/office/drawing/2014/main" id="{607016C2-0E54-460B-9CE6-205E597CEC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6096000" y="2932398"/>
            <a:ext cx="2955468" cy="2955468"/>
          </a:xfrm>
        </p:spPr>
      </p:pic>
    </p:spTree>
    <p:extLst>
      <p:ext uri="{BB962C8B-B14F-4D97-AF65-F5344CB8AC3E}">
        <p14:creationId xmlns:p14="http://schemas.microsoft.com/office/powerpoint/2010/main" val="151357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A2F755-5219-4C4E-9378-2C80BB08D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042B41-CFBF-4E11-965F-B1906826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D9FFD70-7E69-43F7-BAFF-08A75B3AE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FE973-8C8B-474E-A5F5-A5417736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de-CH" dirty="0" err="1">
                <a:solidFill>
                  <a:srgbClr val="EBEBEB"/>
                </a:solidFill>
              </a:rPr>
              <a:t>What</a:t>
            </a:r>
            <a:r>
              <a:rPr lang="de-CH" dirty="0">
                <a:solidFill>
                  <a:srgbClr val="EBEBEB"/>
                </a:solidFill>
              </a:rPr>
              <a:t> </a:t>
            </a:r>
            <a:r>
              <a:rPr lang="de-CH" dirty="0" err="1">
                <a:solidFill>
                  <a:srgbClr val="EBEBEB"/>
                </a:solidFill>
              </a:rPr>
              <a:t>is</a:t>
            </a:r>
            <a:r>
              <a:rPr lang="de-CH" dirty="0">
                <a:solidFill>
                  <a:srgbClr val="EBEBEB"/>
                </a:solidFill>
              </a:rPr>
              <a:t> </a:t>
            </a:r>
            <a:r>
              <a:rPr lang="de-CH" dirty="0" err="1">
                <a:solidFill>
                  <a:srgbClr val="EBEBEB"/>
                </a:solidFill>
              </a:rPr>
              <a:t>Avalonia</a:t>
            </a:r>
            <a:r>
              <a:rPr lang="de-CH" dirty="0">
                <a:solidFill>
                  <a:srgbClr val="EBEBEB"/>
                </a:solidFill>
              </a:rPr>
              <a:t> UI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A87AD7E-457F-4836-8DDE-FFE0F0093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1AECA452-CCF7-462E-B349-FD3CFD2AF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84" y="2672367"/>
            <a:ext cx="3413845" cy="3413845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03CD1-2CF2-4E81-8D8D-DE38EC44A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416" y="2548281"/>
            <a:ext cx="7154279" cy="3658689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/>
              <a:t>Cross Platform UI Framework for .NET Framework, .NET Core and Mono</a:t>
            </a:r>
            <a:br>
              <a:rPr lang="en-US" dirty="0"/>
            </a:br>
            <a:r>
              <a:rPr lang="en-US" dirty="0"/>
              <a:t>(Windows, Linux, OSX, Android and iOS)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/>
              <a:t>XAML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/>
              <a:t>MVVM Binding through Reactive UI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/>
              <a:t>Open Source (MIT)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94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2D34-E4BA-44AB-BEB2-D7162017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Architecture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F59BBF-761D-4C50-8D69-E81B9ADAFEB5}"/>
              </a:ext>
            </a:extLst>
          </p:cNvPr>
          <p:cNvSpPr/>
          <p:nvPr/>
        </p:nvSpPr>
        <p:spPr>
          <a:xfrm>
            <a:off x="646111" y="1502228"/>
            <a:ext cx="3092970" cy="49030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b="1" dirty="0" err="1"/>
              <a:t>AvaloniaUI</a:t>
            </a:r>
            <a:br>
              <a:rPr lang="de-CH" dirty="0"/>
            </a:br>
            <a:r>
              <a:rPr lang="de-CH" sz="1400" dirty="0"/>
              <a:t>(</a:t>
            </a:r>
            <a:r>
              <a:rPr lang="de-CH" sz="1400" dirty="0" err="1"/>
              <a:t>netstandard</a:t>
            </a:r>
            <a:r>
              <a:rPr lang="de-CH" sz="1400" dirty="0"/>
              <a:t> 2.0)</a:t>
            </a:r>
            <a:endParaRPr lang="de-CH" dirty="0"/>
          </a:p>
          <a:p>
            <a:pPr algn="ctr"/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Bindings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Logical/Visual </a:t>
            </a:r>
            <a:r>
              <a:rPr lang="de-CH" dirty="0" err="1"/>
              <a:t>Tree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Renderer(s)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Styles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Etc.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D600172F-BA96-4CAA-BEC3-FCB10EDA31F3}"/>
              </a:ext>
            </a:extLst>
          </p:cNvPr>
          <p:cNvSpPr/>
          <p:nvPr/>
        </p:nvSpPr>
        <p:spPr>
          <a:xfrm>
            <a:off x="4543076" y="1502228"/>
            <a:ext cx="2633303" cy="597529"/>
          </a:xfrm>
          <a:prstGeom prst="flowChartAlternate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IRuntimePlatform</a:t>
            </a:r>
            <a:endParaRPr lang="de-CH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C75A0247-D57C-4DB7-97F6-26854CD93613}"/>
              </a:ext>
            </a:extLst>
          </p:cNvPr>
          <p:cNvSpPr/>
          <p:nvPr/>
        </p:nvSpPr>
        <p:spPr>
          <a:xfrm>
            <a:off x="4543075" y="4853952"/>
            <a:ext cx="2633303" cy="597529"/>
          </a:xfrm>
          <a:prstGeom prst="flowChartAlternate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IWindowingPlatform</a:t>
            </a:r>
            <a:endParaRPr lang="de-CH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098FB744-1014-42D5-A49F-2529B2981490}"/>
              </a:ext>
            </a:extLst>
          </p:cNvPr>
          <p:cNvSpPr/>
          <p:nvPr/>
        </p:nvSpPr>
        <p:spPr>
          <a:xfrm>
            <a:off x="4543077" y="5840410"/>
            <a:ext cx="2633303" cy="5975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IRenderingPlatform</a:t>
            </a:r>
            <a:endParaRPr lang="de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09F558-8544-4ADD-B556-4479C2C4AA2C}"/>
              </a:ext>
            </a:extLst>
          </p:cNvPr>
          <p:cNvSpPr/>
          <p:nvPr/>
        </p:nvSpPr>
        <p:spPr>
          <a:xfrm>
            <a:off x="4543075" y="2576010"/>
            <a:ext cx="2633303" cy="7399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/>
              <a:t>Avalonia.Xaml</a:t>
            </a:r>
            <a:br>
              <a:rPr lang="de-CH" dirty="0"/>
            </a:br>
            <a:r>
              <a:rPr lang="de-CH" sz="1400" dirty="0"/>
              <a:t>(</a:t>
            </a:r>
            <a:r>
              <a:rPr lang="de-CH" sz="1400" dirty="0" err="1"/>
              <a:t>netstandard</a:t>
            </a:r>
            <a:r>
              <a:rPr lang="de-CH" sz="1400" dirty="0"/>
              <a:t> 2.0)</a:t>
            </a:r>
            <a:endParaRPr lang="de-C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F512D8-407B-4C52-89A0-FDB90D8C2E10}"/>
              </a:ext>
            </a:extLst>
          </p:cNvPr>
          <p:cNvSpPr/>
          <p:nvPr/>
        </p:nvSpPr>
        <p:spPr>
          <a:xfrm>
            <a:off x="139116" y="6468940"/>
            <a:ext cx="101456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100" dirty="0"/>
              <a:t>Source: </a:t>
            </a:r>
            <a:r>
              <a:rPr lang="de-CH" sz="1100" dirty="0">
                <a:hlinkClick r:id="rId2"/>
              </a:rPr>
              <a:t>https://github.com/AvaloniaUI/Avalonia/wiki/High-level-architecture-overview</a:t>
            </a:r>
            <a:r>
              <a:rPr lang="de-CH" sz="1100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FB3CB8-E4EE-4879-BDF6-501B0DD82C7C}"/>
              </a:ext>
            </a:extLst>
          </p:cNvPr>
          <p:cNvSpPr/>
          <p:nvPr/>
        </p:nvSpPr>
        <p:spPr>
          <a:xfrm>
            <a:off x="4543075" y="3660426"/>
            <a:ext cx="2633303" cy="7399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 err="1"/>
              <a:t>Avalonia.DefaultTheme</a:t>
            </a:r>
            <a:br>
              <a:rPr lang="de-CH" dirty="0"/>
            </a:br>
            <a:r>
              <a:rPr lang="de-CH" sz="1400" dirty="0"/>
              <a:t>(</a:t>
            </a:r>
            <a:r>
              <a:rPr lang="de-CH" sz="1400" dirty="0" err="1"/>
              <a:t>netstandard</a:t>
            </a:r>
            <a:r>
              <a:rPr lang="de-CH" sz="1400" dirty="0"/>
              <a:t> 2.0)</a:t>
            </a:r>
            <a:endParaRPr lang="de-CH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B0722B-1488-4789-94DB-A3EF8780687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739082" y="1800993"/>
            <a:ext cx="80399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603566-BE81-40B8-97DB-85748DA2F284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739081" y="6139175"/>
            <a:ext cx="80399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714449-AA22-41CB-9022-A65857AD3E0C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739081" y="2945984"/>
            <a:ext cx="803994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3AEE0D-8F0C-4547-B6C0-4AE9278AA26F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739081" y="4030401"/>
            <a:ext cx="80399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126E7C-2A2E-48C2-BB8F-9F8E3A842E6F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739081" y="5152716"/>
            <a:ext cx="803994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37E97EA-CB07-4FB6-B74B-238B4DA755EC}"/>
              </a:ext>
            </a:extLst>
          </p:cNvPr>
          <p:cNvSpPr/>
          <p:nvPr/>
        </p:nvSpPr>
        <p:spPr>
          <a:xfrm>
            <a:off x="8452900" y="749113"/>
            <a:ext cx="2401907" cy="434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.NET4.5+/Mono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3DA99E-1E78-43F4-8833-585CF533B836}"/>
              </a:ext>
            </a:extLst>
          </p:cNvPr>
          <p:cNvSpPr/>
          <p:nvPr/>
        </p:nvSpPr>
        <p:spPr>
          <a:xfrm>
            <a:off x="8452900" y="1224256"/>
            <a:ext cx="2401907" cy="434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.NET Core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475C75-6B68-45A9-AD4F-0A6D56648D25}"/>
              </a:ext>
            </a:extLst>
          </p:cNvPr>
          <p:cNvSpPr/>
          <p:nvPr/>
        </p:nvSpPr>
        <p:spPr>
          <a:xfrm>
            <a:off x="8452900" y="1699399"/>
            <a:ext cx="2401907" cy="434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Xamarin.*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D4497C-254A-4684-B45C-A6053AD44917}"/>
              </a:ext>
            </a:extLst>
          </p:cNvPr>
          <p:cNvSpPr/>
          <p:nvPr/>
        </p:nvSpPr>
        <p:spPr>
          <a:xfrm>
            <a:off x="8452900" y="6208349"/>
            <a:ext cx="2401907" cy="434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Cairo</a:t>
            </a:r>
            <a:endParaRPr lang="de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05CDD7-2785-4A2D-9BD5-AE5685671AEF}"/>
              </a:ext>
            </a:extLst>
          </p:cNvPr>
          <p:cNvSpPr/>
          <p:nvPr/>
        </p:nvSpPr>
        <p:spPr>
          <a:xfrm>
            <a:off x="8452900" y="5743073"/>
            <a:ext cx="2401907" cy="434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Skia</a:t>
            </a:r>
            <a:endParaRPr lang="de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83C5D8-9F52-4A17-8568-372BC8426E10}"/>
              </a:ext>
            </a:extLst>
          </p:cNvPr>
          <p:cNvSpPr/>
          <p:nvPr/>
        </p:nvSpPr>
        <p:spPr>
          <a:xfrm>
            <a:off x="8452900" y="5277797"/>
            <a:ext cx="2401907" cy="434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Direct2D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D0A459-5B86-4B50-90F8-5801AD615B27}"/>
              </a:ext>
            </a:extLst>
          </p:cNvPr>
          <p:cNvSpPr/>
          <p:nvPr/>
        </p:nvSpPr>
        <p:spPr>
          <a:xfrm>
            <a:off x="8452900" y="2329697"/>
            <a:ext cx="2401907" cy="434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Win32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08E0B3-99A3-43D5-9109-DF842A727A59}"/>
              </a:ext>
            </a:extLst>
          </p:cNvPr>
          <p:cNvSpPr/>
          <p:nvPr/>
        </p:nvSpPr>
        <p:spPr>
          <a:xfrm>
            <a:off x="8452900" y="2801422"/>
            <a:ext cx="2401907" cy="434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GTK#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A46E85-22C0-458B-AF6D-CC1F89D9B501}"/>
              </a:ext>
            </a:extLst>
          </p:cNvPr>
          <p:cNvSpPr/>
          <p:nvPr/>
        </p:nvSpPr>
        <p:spPr>
          <a:xfrm>
            <a:off x="8452900" y="3273147"/>
            <a:ext cx="2401907" cy="434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GTK3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59335F6-79A7-4F54-8635-C0124FF28CE3}"/>
              </a:ext>
            </a:extLst>
          </p:cNvPr>
          <p:cNvSpPr/>
          <p:nvPr/>
        </p:nvSpPr>
        <p:spPr>
          <a:xfrm>
            <a:off x="8452900" y="3744872"/>
            <a:ext cx="2401907" cy="434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Xamarin.iOS</a:t>
            </a:r>
            <a:endParaRPr lang="de-C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697BF2-3F25-4735-BBD8-8E493022661A}"/>
              </a:ext>
            </a:extLst>
          </p:cNvPr>
          <p:cNvSpPr/>
          <p:nvPr/>
        </p:nvSpPr>
        <p:spPr>
          <a:xfrm>
            <a:off x="8452900" y="4216597"/>
            <a:ext cx="2401907" cy="434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Xamarin.Android</a:t>
            </a:r>
            <a:endParaRPr lang="de-CH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2768086-A617-4573-91E4-32607EF2C1FC}"/>
              </a:ext>
            </a:extLst>
          </p:cNvPr>
          <p:cNvSpPr/>
          <p:nvPr/>
        </p:nvSpPr>
        <p:spPr>
          <a:xfrm>
            <a:off x="8452900" y="4688322"/>
            <a:ext cx="2401907" cy="3578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…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4E652064-3F92-4FC0-98CB-02BB18525F28}"/>
              </a:ext>
            </a:extLst>
          </p:cNvPr>
          <p:cNvCxnSpPr>
            <a:stCxn id="37" idx="1"/>
            <a:endCxn id="11" idx="3"/>
          </p:cNvCxnSpPr>
          <p:nvPr/>
        </p:nvCxnSpPr>
        <p:spPr>
          <a:xfrm rot="10800000" flipV="1">
            <a:off x="7176378" y="2546835"/>
            <a:ext cx="1276522" cy="260588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B096942-73AB-4417-B7BD-40043735E283}"/>
              </a:ext>
            </a:extLst>
          </p:cNvPr>
          <p:cNvCxnSpPr>
            <a:stCxn id="38" idx="1"/>
            <a:endCxn id="11" idx="3"/>
          </p:cNvCxnSpPr>
          <p:nvPr/>
        </p:nvCxnSpPr>
        <p:spPr>
          <a:xfrm rot="10800000" flipV="1">
            <a:off x="7176378" y="3018559"/>
            <a:ext cx="1276522" cy="2134157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47EBF36-1813-418C-9696-2EF18FF8ACEC}"/>
              </a:ext>
            </a:extLst>
          </p:cNvPr>
          <p:cNvCxnSpPr>
            <a:cxnSpLocks/>
            <a:stCxn id="39" idx="1"/>
            <a:endCxn id="11" idx="3"/>
          </p:cNvCxnSpPr>
          <p:nvPr/>
        </p:nvCxnSpPr>
        <p:spPr>
          <a:xfrm rot="10800000" flipV="1">
            <a:off x="7176378" y="3490285"/>
            <a:ext cx="1276522" cy="1662432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E8E024D-94EE-417D-9F09-16DA0FE71446}"/>
              </a:ext>
            </a:extLst>
          </p:cNvPr>
          <p:cNvCxnSpPr>
            <a:cxnSpLocks/>
            <a:stCxn id="40" idx="1"/>
            <a:endCxn id="11" idx="3"/>
          </p:cNvCxnSpPr>
          <p:nvPr/>
        </p:nvCxnSpPr>
        <p:spPr>
          <a:xfrm rot="10800000" flipV="1">
            <a:off x="7176378" y="3962009"/>
            <a:ext cx="1276522" cy="1190707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85AAA4E-333F-4B36-A988-EE58B713D1FA}"/>
              </a:ext>
            </a:extLst>
          </p:cNvPr>
          <p:cNvCxnSpPr>
            <a:cxnSpLocks/>
            <a:stCxn id="41" idx="1"/>
            <a:endCxn id="11" idx="3"/>
          </p:cNvCxnSpPr>
          <p:nvPr/>
        </p:nvCxnSpPr>
        <p:spPr>
          <a:xfrm rot="10800000" flipV="1">
            <a:off x="7176378" y="4433735"/>
            <a:ext cx="1276522" cy="718982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4B8240E-1FA0-46A4-B065-7211E572023C}"/>
              </a:ext>
            </a:extLst>
          </p:cNvPr>
          <p:cNvCxnSpPr>
            <a:cxnSpLocks/>
            <a:stCxn id="42" idx="1"/>
            <a:endCxn id="11" idx="3"/>
          </p:cNvCxnSpPr>
          <p:nvPr/>
        </p:nvCxnSpPr>
        <p:spPr>
          <a:xfrm rot="10800000" flipV="1">
            <a:off x="7176378" y="4867249"/>
            <a:ext cx="1276522" cy="285467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6792BBD-F6CB-41E4-A435-614A29F2E663}"/>
              </a:ext>
            </a:extLst>
          </p:cNvPr>
          <p:cNvCxnSpPr>
            <a:cxnSpLocks/>
            <a:stCxn id="36" idx="1"/>
            <a:endCxn id="12" idx="3"/>
          </p:cNvCxnSpPr>
          <p:nvPr/>
        </p:nvCxnSpPr>
        <p:spPr>
          <a:xfrm rot="10800000" flipV="1">
            <a:off x="7176380" y="5494935"/>
            <a:ext cx="1276520" cy="64424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420D941-3644-44EC-AD46-49F4136284B3}"/>
              </a:ext>
            </a:extLst>
          </p:cNvPr>
          <p:cNvCxnSpPr>
            <a:cxnSpLocks/>
            <a:stCxn id="35" idx="1"/>
            <a:endCxn id="12" idx="3"/>
          </p:cNvCxnSpPr>
          <p:nvPr/>
        </p:nvCxnSpPr>
        <p:spPr>
          <a:xfrm rot="10800000" flipV="1">
            <a:off x="7176380" y="5960211"/>
            <a:ext cx="1276520" cy="17896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64DB284-1F4F-4B7F-B181-C72C9B8A66D6}"/>
              </a:ext>
            </a:extLst>
          </p:cNvPr>
          <p:cNvCxnSpPr>
            <a:cxnSpLocks/>
            <a:stCxn id="34" idx="1"/>
            <a:endCxn id="12" idx="3"/>
          </p:cNvCxnSpPr>
          <p:nvPr/>
        </p:nvCxnSpPr>
        <p:spPr>
          <a:xfrm rot="10800000">
            <a:off x="7176380" y="6139175"/>
            <a:ext cx="1276520" cy="28631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74787844-2FB3-4788-8B63-324400D769AE}"/>
              </a:ext>
            </a:extLst>
          </p:cNvPr>
          <p:cNvCxnSpPr>
            <a:cxnSpLocks/>
            <a:stCxn id="30" idx="1"/>
            <a:endCxn id="10" idx="3"/>
          </p:cNvCxnSpPr>
          <p:nvPr/>
        </p:nvCxnSpPr>
        <p:spPr>
          <a:xfrm rot="10800000" flipV="1">
            <a:off x="7176380" y="966251"/>
            <a:ext cx="1276521" cy="83474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8D555216-C28D-479B-B923-E4D3063681B4}"/>
              </a:ext>
            </a:extLst>
          </p:cNvPr>
          <p:cNvCxnSpPr>
            <a:cxnSpLocks/>
            <a:stCxn id="32" idx="1"/>
            <a:endCxn id="10" idx="3"/>
          </p:cNvCxnSpPr>
          <p:nvPr/>
        </p:nvCxnSpPr>
        <p:spPr>
          <a:xfrm rot="10800000" flipV="1">
            <a:off x="7176380" y="1441393"/>
            <a:ext cx="1276521" cy="35959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FDE59B7D-B9DE-4CFC-8D36-18A07D49F9A0}"/>
              </a:ext>
            </a:extLst>
          </p:cNvPr>
          <p:cNvCxnSpPr>
            <a:cxnSpLocks/>
            <a:stCxn id="33" idx="1"/>
            <a:endCxn id="10" idx="3"/>
          </p:cNvCxnSpPr>
          <p:nvPr/>
        </p:nvCxnSpPr>
        <p:spPr>
          <a:xfrm rot="10800000">
            <a:off x="7176380" y="1800993"/>
            <a:ext cx="1276521" cy="11554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47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D9AF2-A8AF-4890-909D-B05FFDFA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Implementing a Sudoku App</a:t>
            </a:r>
          </a:p>
        </p:txBody>
      </p:sp>
      <p:sp>
        <p:nvSpPr>
          <p:cNvPr id="6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" name="Freeform: Shape 7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97AD0A25-1CA6-44AA-A183-2393B4255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382964"/>
            <a:ext cx="6270662" cy="40916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18798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2409-A2EF-4E98-84F6-D7B05AC8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Creating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project</a:t>
            </a:r>
            <a:endParaRPr lang="de-CH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8AF412-ADAA-4DE9-A6C9-DB0CCFD09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r>
              <a:rPr lang="de-CH" dirty="0"/>
              <a:t>Option 1: Visual Studio </a:t>
            </a:r>
            <a:r>
              <a:rPr lang="de-CH" dirty="0" err="1"/>
              <a:t>Extensions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Option 2: .NET Core Template (</a:t>
            </a:r>
            <a:r>
              <a:rPr lang="de-CH" dirty="0" err="1"/>
              <a:t>available</a:t>
            </a:r>
            <a:r>
              <a:rPr lang="de-CH" dirty="0"/>
              <a:t> on </a:t>
            </a:r>
            <a:r>
              <a:rPr lang="de-CH" dirty="0" err="1"/>
              <a:t>Github</a:t>
            </a:r>
            <a:r>
              <a:rPr lang="de-CH" dirty="0"/>
              <a:t>)</a:t>
            </a:r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E92150AA-91CD-46D5-8E15-9AE6782EE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84" y="1853248"/>
            <a:ext cx="8947150" cy="22438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C8A2C55-9613-4200-827B-5D6F99E74F8B}"/>
              </a:ext>
            </a:extLst>
          </p:cNvPr>
          <p:cNvSpPr/>
          <p:nvPr/>
        </p:nvSpPr>
        <p:spPr>
          <a:xfrm>
            <a:off x="1103684" y="4942115"/>
            <a:ext cx="8946541" cy="8792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81FBB43-AFD7-4A9F-AD6F-4F14E0E28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219" y="5156867"/>
            <a:ext cx="603866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dotnet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avalonia.mvvm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-o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AvaloniaMvvmAppUI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07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01031-190B-4D77-8E24-85F58500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EBEBEB"/>
                </a:solidFill>
              </a:rPr>
              <a:t>Project Structure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D5F02-A645-4F5B-BF6A-9558C7BCF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EBEBEB"/>
                </a:solidFill>
              </a:rPr>
              <a:t>References </a:t>
            </a:r>
            <a:r>
              <a:rPr lang="de-CH" dirty="0" err="1">
                <a:solidFill>
                  <a:srgbClr val="EBEBEB"/>
                </a:solidFill>
              </a:rPr>
              <a:t>to</a:t>
            </a:r>
            <a:endParaRPr lang="de-CH" dirty="0">
              <a:solidFill>
                <a:srgbClr val="EBEBEB"/>
              </a:solidFill>
            </a:endParaRPr>
          </a:p>
          <a:p>
            <a:pPr lvl="1"/>
            <a:r>
              <a:rPr lang="de-CH" dirty="0" err="1">
                <a:solidFill>
                  <a:srgbClr val="EBEBEB"/>
                </a:solidFill>
              </a:rPr>
              <a:t>Avalonia</a:t>
            </a:r>
            <a:endParaRPr lang="de-CH" dirty="0">
              <a:solidFill>
                <a:srgbClr val="EBEBEB"/>
              </a:solidFill>
            </a:endParaRPr>
          </a:p>
          <a:p>
            <a:pPr lvl="1"/>
            <a:r>
              <a:rPr lang="de-CH" dirty="0" err="1">
                <a:solidFill>
                  <a:srgbClr val="EBEBEB"/>
                </a:solidFill>
              </a:rPr>
              <a:t>Avalonia.Desktop</a:t>
            </a:r>
            <a:endParaRPr lang="de-CH" dirty="0">
              <a:solidFill>
                <a:srgbClr val="EBEBEB"/>
              </a:solidFill>
            </a:endParaRPr>
          </a:p>
          <a:p>
            <a:pPr lvl="1"/>
            <a:r>
              <a:rPr lang="de-CH" dirty="0" err="1">
                <a:solidFill>
                  <a:srgbClr val="EBEBEB"/>
                </a:solidFill>
              </a:rPr>
              <a:t>Avalonia.ReactiveUI</a:t>
            </a:r>
            <a:endParaRPr lang="de-CH" dirty="0">
              <a:solidFill>
                <a:srgbClr val="EBEBEB"/>
              </a:solidFill>
            </a:endParaRPr>
          </a:p>
          <a:p>
            <a:r>
              <a:rPr lang="de-CH" dirty="0">
                <a:solidFill>
                  <a:srgbClr val="EBEBEB"/>
                </a:solidFill>
              </a:rPr>
              <a:t>Folders </a:t>
            </a:r>
            <a:r>
              <a:rPr lang="de-CH" dirty="0" err="1">
                <a:solidFill>
                  <a:srgbClr val="EBEBEB"/>
                </a:solidFill>
              </a:rPr>
              <a:t>for</a:t>
            </a:r>
            <a:endParaRPr lang="de-CH" dirty="0">
              <a:solidFill>
                <a:srgbClr val="EBEBEB"/>
              </a:solidFill>
            </a:endParaRPr>
          </a:p>
          <a:p>
            <a:pPr lvl="1"/>
            <a:r>
              <a:rPr lang="de-CH" dirty="0">
                <a:solidFill>
                  <a:srgbClr val="EBEBEB"/>
                </a:solidFill>
              </a:rPr>
              <a:t>Models</a:t>
            </a:r>
          </a:p>
          <a:p>
            <a:pPr lvl="1"/>
            <a:r>
              <a:rPr lang="de-CH" dirty="0" err="1">
                <a:solidFill>
                  <a:srgbClr val="EBEBEB"/>
                </a:solidFill>
              </a:rPr>
              <a:t>ViewModels</a:t>
            </a:r>
            <a:endParaRPr lang="de-CH" dirty="0">
              <a:solidFill>
                <a:srgbClr val="EBEBEB"/>
              </a:solidFill>
            </a:endParaRPr>
          </a:p>
          <a:p>
            <a:pPr lvl="1"/>
            <a:r>
              <a:rPr lang="de-CH" dirty="0">
                <a:solidFill>
                  <a:srgbClr val="EBEBEB"/>
                </a:solidFill>
              </a:rPr>
              <a:t>Views</a:t>
            </a:r>
          </a:p>
          <a:p>
            <a:r>
              <a:rPr lang="de-CH" dirty="0" err="1">
                <a:solidFill>
                  <a:srgbClr val="EBEBEB"/>
                </a:solidFill>
              </a:rPr>
              <a:t>ViewLoctaor</a:t>
            </a:r>
            <a:endParaRPr lang="de-CH" dirty="0">
              <a:solidFill>
                <a:srgbClr val="EBEBEB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05F30-FA55-4D6F-A46F-88EFFFFED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181" y="647698"/>
            <a:ext cx="4021511" cy="55626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6495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7979-61B5-45C5-BC27-3EFE2DC9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Creating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Control (</a:t>
            </a:r>
            <a:r>
              <a:rPr lang="de-CH"/>
              <a:t>Visual Studio)</a:t>
            </a:r>
            <a:endParaRPr lang="de-C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A75C3C-FDA2-4920-86E1-50124B0FE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667" y="2052638"/>
            <a:ext cx="891244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9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1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6" name="Picture 1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7" name="Oval 1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8" name="Picture 1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9" name="Picture 1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0" name="Rectangle 2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3458D-E2D7-4455-8179-90B9DF31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09935"/>
            <a:ext cx="3339281" cy="197403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Creating the Control (XAML)</a:t>
            </a:r>
          </a:p>
        </p:txBody>
      </p:sp>
      <p:sp>
        <p:nvSpPr>
          <p:cNvPr id="51" name="Rectangle 23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DAFD8-69E4-48A6-B1A2-BE385FE818E2}"/>
              </a:ext>
            </a:extLst>
          </p:cNvPr>
          <p:cNvSpPr txBox="1"/>
          <p:nvPr/>
        </p:nvSpPr>
        <p:spPr>
          <a:xfrm>
            <a:off x="707571" y="3015343"/>
            <a:ext cx="3450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Styles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 err="1"/>
              <a:t>DataBinding</a:t>
            </a:r>
            <a:endParaRPr lang="de-CH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B4C430-1975-4ACD-B0B0-AF351F3DA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b="19009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7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C8A8-676D-4AEC-AD9C-B083CC0F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Binding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616882-C05E-4681-A1DF-BDCAFD60E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733" y="1606323"/>
            <a:ext cx="7037524" cy="45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08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94D9BAB63F264CA0BF3B2869CB4B6B" ma:contentTypeVersion="6" ma:contentTypeDescription="Create a new document." ma:contentTypeScope="" ma:versionID="6e59b014e41cd308736c0941091c2c09">
  <xsd:schema xmlns:xsd="http://www.w3.org/2001/XMLSchema" xmlns:xs="http://www.w3.org/2001/XMLSchema" xmlns:p="http://schemas.microsoft.com/office/2006/metadata/properties" xmlns:ns3="5273f34d-2bf5-4415-950d-c3c06d476148" xmlns:ns4="cf387525-aec5-4898-9a8c-716543e4f5e8" targetNamespace="http://schemas.microsoft.com/office/2006/metadata/properties" ma:root="true" ma:fieldsID="c5b17a79e340cd3271a2fc9d2891c2bc" ns3:_="" ns4:_="">
    <xsd:import namespace="5273f34d-2bf5-4415-950d-c3c06d476148"/>
    <xsd:import namespace="cf387525-aec5-4898-9a8c-716543e4f5e8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73f34d-2bf5-4415-950d-c3c06d476148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387525-aec5-4898-9a8c-716543e4f5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15B80F-B9EC-4835-96A1-05D2CDACEF1E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cf387525-aec5-4898-9a8c-716543e4f5e8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5273f34d-2bf5-4415-950d-c3c06d47614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1C96275-4634-4F49-9C44-861C3649D8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0A8437-67BB-4816-8289-79FD1FEBDD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73f34d-2bf5-4415-950d-c3c06d476148"/>
    <ds:schemaRef ds:uri="cf387525-aec5-4898-9a8c-716543e4f5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Widescreen</PresentationFormat>
  <Paragraphs>143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Consolas</vt:lpstr>
      <vt:lpstr>Wingdings 3</vt:lpstr>
      <vt:lpstr>Ion</vt:lpstr>
      <vt:lpstr>Avalonia UI</vt:lpstr>
      <vt:lpstr>What is Avalonia UI</vt:lpstr>
      <vt:lpstr>Architecture</vt:lpstr>
      <vt:lpstr>Implementing a Sudoku App</vt:lpstr>
      <vt:lpstr>Creating the project</vt:lpstr>
      <vt:lpstr>Project Structure</vt:lpstr>
      <vt:lpstr>Creating the Control (Visual Studio)</vt:lpstr>
      <vt:lpstr>Creating the Control (XAML)</vt:lpstr>
      <vt:lpstr>Data Binding</vt:lpstr>
      <vt:lpstr>Command</vt:lpstr>
      <vt:lpstr>Supported Controls</vt:lpstr>
      <vt:lpstr>Roadmap</vt:lpstr>
      <vt:lpstr>Conclusion</vt:lpstr>
      <vt:lpstr>Try it out!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Avalonia UI</dc:title>
  <dc:creator>Marko Markovic</dc:creator>
  <cp:lastModifiedBy>Marko Markovic</cp:lastModifiedBy>
  <cp:revision>1</cp:revision>
  <dcterms:created xsi:type="dcterms:W3CDTF">2019-12-09T20:14:12Z</dcterms:created>
  <dcterms:modified xsi:type="dcterms:W3CDTF">2019-12-10T16:31:51Z</dcterms:modified>
</cp:coreProperties>
</file>