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23" r:id="rId1"/>
  </p:sldMasterIdLst>
  <p:notesMasterIdLst>
    <p:notesMasterId r:id="rId14"/>
  </p:notesMasterIdLst>
  <p:sldIdLst>
    <p:sldId id="256" r:id="rId2"/>
    <p:sldId id="268" r:id="rId3"/>
    <p:sldId id="269" r:id="rId4"/>
    <p:sldId id="271" r:id="rId5"/>
    <p:sldId id="270" r:id="rId6"/>
    <p:sldId id="277" r:id="rId7"/>
    <p:sldId id="274" r:id="rId8"/>
    <p:sldId id="275" r:id="rId9"/>
    <p:sldId id="278" r:id="rId10"/>
    <p:sldId id="276" r:id="rId11"/>
    <p:sldId id="272" r:id="rId12"/>
    <p:sldId id="273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0" autoAdjust="0"/>
    <p:restoredTop sz="94660"/>
  </p:normalViewPr>
  <p:slideViewPr>
    <p:cSldViewPr>
      <p:cViewPr varScale="1">
        <p:scale>
          <a:sx n="59" d="100"/>
          <a:sy n="59" d="100"/>
        </p:scale>
        <p:origin x="-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74310-2026-40DA-BD07-DC8CE7A467C6}" type="datetimeFigureOut">
              <a:rPr lang="cs-CZ" smtClean="0"/>
              <a:pPr/>
              <a:t>16.6.2015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3F5C-6316-4591-ADD8-2F0AE6E6A67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92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CAD73407-270E-4A3E-8E41-CA704BA75C1A}" type="datetime1">
              <a:rPr lang="cs-CZ" smtClean="0"/>
              <a:pPr/>
              <a:t>16.6.2015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532617488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16.6.2015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74260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16.6.2015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252647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16.6.2015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7996259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16.6.2015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658424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16.6.2015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384399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16.6.2015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9862833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16.6.2015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3368480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16.6.2015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4770972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CAD73407-270E-4A3E-8E41-CA704BA75C1A}" type="datetime1">
              <a:rPr lang="cs-CZ" smtClean="0"/>
              <a:pPr/>
              <a:t>16.6.2015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8783519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16.6.2015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1357863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16.6.2015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225575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16.6.2015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216487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16.6.2015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454925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16.6.2015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8820235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16.6.2015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754617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16.6.2015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931474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D73407-270E-4A3E-8E41-CA704BA75C1A}" type="datetime1">
              <a:rPr lang="cs-CZ" smtClean="0"/>
              <a:pPr/>
              <a:t>16.6.2015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692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4" r:id="rId1"/>
    <p:sldLayoutId id="2147484925" r:id="rId2"/>
    <p:sldLayoutId id="2147484926" r:id="rId3"/>
    <p:sldLayoutId id="2147484927" r:id="rId4"/>
    <p:sldLayoutId id="2147484928" r:id="rId5"/>
    <p:sldLayoutId id="2147484929" r:id="rId6"/>
    <p:sldLayoutId id="2147484930" r:id="rId7"/>
    <p:sldLayoutId id="2147484931" r:id="rId8"/>
    <p:sldLayoutId id="2147484932" r:id="rId9"/>
    <p:sldLayoutId id="2147484933" r:id="rId10"/>
    <p:sldLayoutId id="2147484934" r:id="rId11"/>
    <p:sldLayoutId id="2147484935" r:id="rId12"/>
    <p:sldLayoutId id="2147484936" r:id="rId13"/>
    <p:sldLayoutId id="2147484937" r:id="rId14"/>
    <p:sldLayoutId id="2147484938" r:id="rId15"/>
    <p:sldLayoutId id="2147484939" r:id="rId16"/>
    <p:sldLayoutId id="2147484940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43608" y="836712"/>
            <a:ext cx="6947127" cy="1916832"/>
          </a:xfrm>
        </p:spPr>
        <p:txBody>
          <a:bodyPr/>
          <a:lstStyle/>
          <a:p>
            <a:r>
              <a:rPr lang="cs-CZ" dirty="0" smtClean="0"/>
              <a:t>Převod DTD  na XmlSchema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28172" y="3061239"/>
            <a:ext cx="5762563" cy="583785"/>
          </a:xfrm>
        </p:spPr>
        <p:txBody>
          <a:bodyPr/>
          <a:lstStyle/>
          <a:p>
            <a:r>
              <a:rPr lang="cs-CZ" dirty="0" smtClean="0"/>
              <a:t>Projekt  do předmětu PB138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3465406" y="4365104"/>
            <a:ext cx="4851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Patrik</a:t>
            </a:r>
            <a:r>
              <a:rPr lang="en-US" dirty="0"/>
              <a:t> </a:t>
            </a:r>
            <a:r>
              <a:rPr lang="cs-CZ" dirty="0"/>
              <a:t>Novák, </a:t>
            </a:r>
            <a:endParaRPr lang="cs-CZ" dirty="0" smtClean="0"/>
          </a:p>
          <a:p>
            <a:r>
              <a:rPr lang="cs-CZ" dirty="0" smtClean="0"/>
              <a:t>	Markéta </a:t>
            </a:r>
            <a:r>
              <a:rPr lang="cs-CZ" dirty="0"/>
              <a:t>Umlaufová, </a:t>
            </a:r>
            <a:endParaRPr lang="cs-CZ" dirty="0" smtClean="0"/>
          </a:p>
          <a:p>
            <a:r>
              <a:rPr lang="cs-CZ" dirty="0" smtClean="0"/>
              <a:t>		Martin </a:t>
            </a:r>
            <a:r>
              <a:rPr lang="cs-CZ" dirty="0"/>
              <a:t>Golomb, </a:t>
            </a:r>
            <a:endParaRPr lang="cs-CZ" dirty="0" smtClean="0"/>
          </a:p>
          <a:p>
            <a:r>
              <a:rPr lang="cs-CZ" dirty="0" smtClean="0"/>
              <a:t>			Jan Křenek 	   		</a:t>
            </a:r>
          </a:p>
          <a:p>
            <a:r>
              <a:rPr lang="cs-CZ" dirty="0"/>
              <a:t>	</a:t>
            </a:r>
            <a:r>
              <a:rPr lang="cs-CZ" dirty="0" smtClean="0"/>
              <a:t>			Jaro 2015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352378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Použíté technologie a nástroje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564904"/>
            <a:ext cx="7704667" cy="3332816"/>
          </a:xfrm>
        </p:spPr>
        <p:txBody>
          <a:bodyPr/>
          <a:lstStyle/>
          <a:p>
            <a:r>
              <a:rPr lang="cs-CZ" dirty="0" smtClean="0"/>
              <a:t>Jazyk Java</a:t>
            </a:r>
          </a:p>
          <a:p>
            <a:r>
              <a:rPr lang="cs-CZ" dirty="0" smtClean="0"/>
              <a:t>GitHub</a:t>
            </a:r>
          </a:p>
          <a:p>
            <a:r>
              <a:rPr lang="cs-CZ" dirty="0" smtClean="0"/>
              <a:t>Netbeans</a:t>
            </a:r>
          </a:p>
          <a:p>
            <a:r>
              <a:rPr lang="cs-CZ" dirty="0" smtClean="0"/>
              <a:t>Junit</a:t>
            </a:r>
          </a:p>
          <a:p>
            <a:r>
              <a:rPr lang="cs-CZ" dirty="0" smtClean="0"/>
              <a:t>Window snipping tool</a:t>
            </a:r>
          </a:p>
          <a:p>
            <a:r>
              <a:rPr lang="cs-CZ" dirty="0" smtClean="0"/>
              <a:t>UML class diagram</a:t>
            </a:r>
          </a:p>
          <a:p>
            <a:endParaRPr lang="en-US" dirty="0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213873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Poděkování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204864"/>
            <a:ext cx="7704667" cy="3332816"/>
          </a:xfrm>
        </p:spPr>
        <p:txBody>
          <a:bodyPr/>
          <a:lstStyle/>
          <a:p>
            <a:r>
              <a:rPr lang="cs-CZ" dirty="0" smtClean="0"/>
              <a:t>Rádi tomto bychom poděkovali vedoucímu </a:t>
            </a:r>
            <a:r>
              <a:rPr lang="cs-CZ" dirty="0"/>
              <a:t>našeho projektu RNDr. </a:t>
            </a:r>
            <a:r>
              <a:rPr lang="cs-CZ" dirty="0" smtClean="0"/>
              <a:t>Filipu Nguyenovi za nasměrování správným směrem a užitečné rady.</a:t>
            </a:r>
          </a:p>
          <a:p>
            <a:r>
              <a:rPr lang="cs-CZ" dirty="0" smtClean="0"/>
              <a:t>Zároveň děkujeme za pozornost při sledování naší prezentace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361139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Autoři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cs-CZ" dirty="0" smtClean="0"/>
              <a:t>Patrik Novák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Markéta Umlaufová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Martin Golomb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Jan Křenek</a:t>
            </a:r>
          </a:p>
          <a:p>
            <a:pPr algn="r">
              <a:lnSpc>
                <a:spcPct val="150000"/>
              </a:lnSpc>
              <a:buNone/>
            </a:pPr>
            <a:r>
              <a:rPr lang="cs-CZ" dirty="0" smtClean="0"/>
              <a:t>Vedoucí: </a:t>
            </a:r>
            <a:r>
              <a:rPr lang="en-US" i="1" dirty="0"/>
              <a:t>Filip Nguyen</a:t>
            </a:r>
          </a:p>
          <a:p>
            <a:pPr algn="r">
              <a:lnSpc>
                <a:spcPct val="150000"/>
              </a:lnSpc>
              <a:buNone/>
            </a:pPr>
            <a:endParaRPr lang="cs-CZ" dirty="0" smtClean="0"/>
          </a:p>
          <a:p>
            <a:pPr>
              <a:lnSpc>
                <a:spcPct val="150000"/>
              </a:lnSpc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836743" y="6108173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Zadaní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492896"/>
            <a:ext cx="7704667" cy="3744416"/>
          </a:xfrm>
        </p:spPr>
        <p:txBody>
          <a:bodyPr>
            <a:normAutofit/>
          </a:bodyPr>
          <a:lstStyle/>
          <a:p>
            <a:r>
              <a:rPr lang="cs-CZ" dirty="0" smtClean="0"/>
              <a:t>Vygenerovat XML schema </a:t>
            </a:r>
            <a:r>
              <a:rPr lang="cs-CZ" dirty="0" smtClean="0"/>
              <a:t>ekvivalentní </a:t>
            </a:r>
            <a:r>
              <a:rPr lang="cs-CZ" dirty="0" smtClean="0"/>
              <a:t>existujícímu </a:t>
            </a:r>
            <a:r>
              <a:rPr lang="cs-CZ" dirty="0" smtClean="0"/>
              <a:t>DTD (ať už internimu nebo externímu)</a:t>
            </a:r>
            <a:endParaRPr lang="cs-CZ" dirty="0" smtClean="0"/>
          </a:p>
          <a:p>
            <a:r>
              <a:rPr lang="cs-CZ" dirty="0" smtClean="0"/>
              <a:t>Pro </a:t>
            </a:r>
            <a:r>
              <a:rPr lang="cs-CZ" dirty="0" smtClean="0"/>
              <a:t>rešení použít výhradně JDK</a:t>
            </a:r>
          </a:p>
          <a:p>
            <a:r>
              <a:rPr lang="cs-CZ" dirty="0" smtClean="0"/>
              <a:t>Můžeme předpokládat, že vstupní DTD je vždy validní a </a:t>
            </a:r>
            <a:r>
              <a:rPr lang="cs-CZ" dirty="0" smtClean="0"/>
              <a:t>spravné</a:t>
            </a:r>
          </a:p>
          <a:p>
            <a:r>
              <a:rPr lang="cs-CZ" dirty="0" smtClean="0"/>
              <a:t>Předpoklad: vstupní </a:t>
            </a:r>
            <a:r>
              <a:rPr lang="cs-CZ" dirty="0"/>
              <a:t>DTD je vždy validní a správné. </a:t>
            </a:r>
            <a:endParaRPr lang="cs-CZ" dirty="0" smtClean="0"/>
          </a:p>
          <a:p>
            <a:r>
              <a:rPr lang="cs-CZ" dirty="0" smtClean="0"/>
              <a:t>Projekt </a:t>
            </a:r>
            <a:r>
              <a:rPr lang="cs-CZ" dirty="0"/>
              <a:t>musí být jednotkově testován.</a:t>
            </a:r>
          </a:p>
          <a:p>
            <a:endParaRPr lang="cs-CZ" dirty="0"/>
          </a:p>
          <a:p>
            <a:endParaRPr lang="en-US" dirty="0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40950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Úvodní myšlenky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348880"/>
            <a:ext cx="7704667" cy="35283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sz="2800" b="1" dirty="0" smtClean="0"/>
              <a:t>Nutno:</a:t>
            </a:r>
          </a:p>
          <a:p>
            <a:r>
              <a:rPr lang="cs-CZ" dirty="0" smtClean="0"/>
              <a:t>Načíst DTD (předání dál v jaké formě)</a:t>
            </a:r>
          </a:p>
          <a:p>
            <a:r>
              <a:rPr lang="cs-CZ" dirty="0" smtClean="0"/>
              <a:t>Parsovat na jednotlivé prvky dtd (jaké jsou, jejich vztah)</a:t>
            </a:r>
          </a:p>
          <a:p>
            <a:r>
              <a:rPr lang="cs-CZ" dirty="0" smtClean="0"/>
              <a:t>Převod prvků na jejich xml-schéma ekvivalenty (co odpovídá čemu)</a:t>
            </a:r>
          </a:p>
          <a:p>
            <a:r>
              <a:rPr lang="cs-CZ" dirty="0" smtClean="0"/>
              <a:t>Sestavení prvků (co následuje za čím)</a:t>
            </a:r>
          </a:p>
          <a:p>
            <a:r>
              <a:rPr lang="cs-CZ" dirty="0" smtClean="0"/>
              <a:t>Zachování částí dtd nereprezentovatelných v xml schéma (které části nemají xml-schéma reprezentaci)</a:t>
            </a:r>
          </a:p>
          <a:p>
            <a:r>
              <a:rPr lang="cs-CZ" dirty="0" smtClean="0"/>
              <a:t>Testování privátních metod</a:t>
            </a:r>
          </a:p>
          <a:p>
            <a:endParaRPr lang="en-US" dirty="0"/>
          </a:p>
        </p:txBody>
      </p:sp>
      <p:sp>
        <p:nvSpPr>
          <p:cNvPr id="6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36864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Rozdělení projektu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704667" cy="3332816"/>
          </a:xfrm>
        </p:spPr>
        <p:txBody>
          <a:bodyPr/>
          <a:lstStyle/>
          <a:p>
            <a:r>
              <a:rPr lang="cs-CZ" dirty="0"/>
              <a:t>Markéta Umlaufová - práce se soubory, wiki </a:t>
            </a:r>
            <a:r>
              <a:rPr lang="cs-CZ" dirty="0" smtClean="0"/>
              <a:t>administrátor</a:t>
            </a:r>
          </a:p>
          <a:p>
            <a:r>
              <a:rPr lang="cs-CZ" dirty="0" smtClean="0"/>
              <a:t>Patrik </a:t>
            </a:r>
            <a:r>
              <a:rPr lang="cs-CZ" dirty="0"/>
              <a:t>Novák - tvorba XML </a:t>
            </a:r>
            <a:r>
              <a:rPr lang="cs-CZ" dirty="0" smtClean="0"/>
              <a:t>Schematu, </a:t>
            </a:r>
            <a:r>
              <a:rPr lang="cs-CZ" dirty="0"/>
              <a:t>team leader</a:t>
            </a:r>
          </a:p>
          <a:p>
            <a:r>
              <a:rPr lang="cs-CZ" dirty="0"/>
              <a:t>Jan Křenek </a:t>
            </a:r>
            <a:r>
              <a:rPr lang="cs-CZ" dirty="0" smtClean="0"/>
              <a:t>- </a:t>
            </a:r>
            <a:r>
              <a:rPr lang="cs-CZ" dirty="0"/>
              <a:t>parsování DTD</a:t>
            </a:r>
            <a:endParaRPr lang="cs-CZ" dirty="0" smtClean="0"/>
          </a:p>
          <a:p>
            <a:r>
              <a:rPr lang="cs-CZ" dirty="0" smtClean="0"/>
              <a:t>Martin Golomb - unit testing</a:t>
            </a:r>
          </a:p>
          <a:p>
            <a:pPr marL="0" indent="0">
              <a:buNone/>
            </a:pPr>
            <a:r>
              <a:rPr lang="cs-CZ" dirty="0" smtClean="0"/>
              <a:t>Práce na projekte se také prolínala a navzájem jsme spolupracovali.</a:t>
            </a:r>
            <a:endParaRPr lang="cs-CZ" dirty="0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257076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Načítání a extrahování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246389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Parsování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150992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Tvorba XML Schematu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421983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Vytvoření odpovídajících souborů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3583454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1058</TotalTime>
  <Words>350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Parallax</vt:lpstr>
      <vt:lpstr>Převod DTD  na XmlSchema</vt:lpstr>
      <vt:lpstr>Autoři</vt:lpstr>
      <vt:lpstr>Zadaní</vt:lpstr>
      <vt:lpstr>Úvodní myšlenky</vt:lpstr>
      <vt:lpstr>Rozdělení projektu</vt:lpstr>
      <vt:lpstr>Načítání a extrahování DTD</vt:lpstr>
      <vt:lpstr>Parsování DTD</vt:lpstr>
      <vt:lpstr>Tvorba XML Schematu</vt:lpstr>
      <vt:lpstr>Vytvoření odpovídajících souborů</vt:lpstr>
      <vt:lpstr>Unit Testing</vt:lpstr>
      <vt:lpstr>Použíté technologie a nástroje</vt:lpstr>
      <vt:lpstr>Poděkování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RSS Reader</dc:title>
  <dc:creator>Michael Rádl</dc:creator>
  <cp:lastModifiedBy>Goolomb</cp:lastModifiedBy>
  <cp:revision>30</cp:revision>
  <dcterms:created xsi:type="dcterms:W3CDTF">2015-06-01T16:48:09Z</dcterms:created>
  <dcterms:modified xsi:type="dcterms:W3CDTF">2015-06-16T12:16:22Z</dcterms:modified>
</cp:coreProperties>
</file>