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3" r:id="rId1"/>
  </p:sldMasterIdLst>
  <p:notesMasterIdLst>
    <p:notesMasterId r:id="rId15"/>
  </p:notesMasterIdLst>
  <p:sldIdLst>
    <p:sldId id="256" r:id="rId2"/>
    <p:sldId id="268" r:id="rId3"/>
    <p:sldId id="269" r:id="rId4"/>
    <p:sldId id="271" r:id="rId5"/>
    <p:sldId id="270" r:id="rId6"/>
    <p:sldId id="277" r:id="rId7"/>
    <p:sldId id="274" r:id="rId8"/>
    <p:sldId id="275" r:id="rId9"/>
    <p:sldId id="278" r:id="rId10"/>
    <p:sldId id="279" r:id="rId11"/>
    <p:sldId id="276" r:id="rId12"/>
    <p:sldId id="272" r:id="rId13"/>
    <p:sldId id="273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60"/>
  </p:normalViewPr>
  <p:slideViewPr>
    <p:cSldViewPr>
      <p:cViewPr varScale="1">
        <p:scale>
          <a:sx n="72" d="100"/>
          <a:sy n="72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261748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260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52647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99625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65842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8439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86283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3684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77097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78351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35786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2557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21648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5492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82023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54617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3147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73407-270E-4A3E-8E41-CA704BA75C1A}" type="datetime1">
              <a:rPr lang="cs-CZ" smtClean="0"/>
              <a:pPr/>
              <a:t>16. 6. 2015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9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  <p:sldLayoutId id="2147484936" r:id="rId13"/>
    <p:sldLayoutId id="2147484937" r:id="rId14"/>
    <p:sldLayoutId id="2147484938" r:id="rId15"/>
    <p:sldLayoutId id="2147484939" r:id="rId16"/>
    <p:sldLayoutId id="214748494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836712"/>
            <a:ext cx="6947127" cy="1916832"/>
          </a:xfrm>
        </p:spPr>
        <p:txBody>
          <a:bodyPr/>
          <a:lstStyle/>
          <a:p>
            <a:r>
              <a:rPr lang="cs-CZ" dirty="0" smtClean="0"/>
              <a:t>Převod DTD  na XmlSchema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28172" y="3061239"/>
            <a:ext cx="5762563" cy="583785"/>
          </a:xfrm>
        </p:spPr>
        <p:txBody>
          <a:bodyPr/>
          <a:lstStyle/>
          <a:p>
            <a:r>
              <a:rPr lang="cs-CZ" dirty="0" smtClean="0"/>
              <a:t>Projekt  do předmětu PB138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65406" y="4365104"/>
            <a:ext cx="485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Patrik</a:t>
            </a:r>
            <a:r>
              <a:rPr lang="en-US" dirty="0"/>
              <a:t> </a:t>
            </a:r>
            <a:r>
              <a:rPr lang="cs-CZ" dirty="0"/>
              <a:t>Novák, </a:t>
            </a:r>
            <a:endParaRPr lang="cs-CZ" dirty="0" smtClean="0"/>
          </a:p>
          <a:p>
            <a:r>
              <a:rPr lang="cs-CZ" dirty="0" smtClean="0"/>
              <a:t>	Markéta </a:t>
            </a:r>
            <a:r>
              <a:rPr lang="cs-CZ" dirty="0"/>
              <a:t>Umlaufová, </a:t>
            </a:r>
            <a:endParaRPr lang="cs-CZ" dirty="0" smtClean="0"/>
          </a:p>
          <a:p>
            <a:r>
              <a:rPr lang="cs-CZ" dirty="0" smtClean="0"/>
              <a:t>		Martin </a:t>
            </a:r>
            <a:r>
              <a:rPr lang="cs-CZ" dirty="0"/>
              <a:t>Golomb, </a:t>
            </a:r>
            <a:endParaRPr lang="cs-CZ" dirty="0" smtClean="0"/>
          </a:p>
          <a:p>
            <a:r>
              <a:rPr lang="cs-CZ" dirty="0" smtClean="0"/>
              <a:t>			Jan Křenek 	   		</a:t>
            </a:r>
          </a:p>
          <a:p>
            <a:r>
              <a:rPr lang="cs-CZ" dirty="0"/>
              <a:t>	</a:t>
            </a:r>
            <a:r>
              <a:rPr lang="cs-CZ" dirty="0" smtClean="0"/>
              <a:t>		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odpovídajících souborů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5186688" cy="3332163"/>
          </a:xfrm>
        </p:spPr>
      </p:pic>
    </p:spTree>
    <p:extLst>
      <p:ext uri="{BB962C8B-B14F-4D97-AF65-F5344CB8AC3E}">
        <p14:creationId xmlns:p14="http://schemas.microsoft.com/office/powerpoint/2010/main" val="3547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01" y="1844824"/>
            <a:ext cx="4203694" cy="4048720"/>
          </a:xfrm>
        </p:spPr>
      </p:pic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237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Použíté technologie a nástroje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1" y="2424013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71" y="2089861"/>
            <a:ext cx="2121396" cy="12410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36" y="2106784"/>
            <a:ext cx="1478069" cy="1539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63" y="3853868"/>
            <a:ext cx="2132684" cy="2132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4139840"/>
            <a:ext cx="2730182" cy="1189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77" y="3992449"/>
            <a:ext cx="1905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704667" cy="3332816"/>
          </a:xfrm>
        </p:spPr>
        <p:txBody>
          <a:bodyPr/>
          <a:lstStyle/>
          <a:p>
            <a:r>
              <a:rPr lang="cs-CZ" dirty="0" smtClean="0"/>
              <a:t>Rádi tomto bychom poděkovali vedoucímu </a:t>
            </a:r>
            <a:r>
              <a:rPr lang="cs-CZ" dirty="0"/>
              <a:t>našeho projektu RNDr. </a:t>
            </a:r>
            <a:r>
              <a:rPr lang="cs-CZ" dirty="0" smtClean="0"/>
              <a:t>Filipu Nguyenovi za nasměrování správným směrem a užitečné rady.</a:t>
            </a:r>
          </a:p>
          <a:p>
            <a:r>
              <a:rPr lang="cs-CZ" dirty="0" smtClean="0"/>
              <a:t>Zároveň děkujeme za pozornost při sledování naší prezentace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11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Patrik Novák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Markéta Umlaufová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Martin Golomb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Jan Křenek</a:t>
            </a:r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en-US" i="1" dirty="0"/>
              <a:t>Filip Nguyen</a:t>
            </a:r>
          </a:p>
          <a:p>
            <a:pPr algn="r">
              <a:lnSpc>
                <a:spcPct val="150000"/>
              </a:lnSpc>
              <a:buNone/>
            </a:pP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836743" y="6108173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492896"/>
            <a:ext cx="7704667" cy="3744416"/>
          </a:xfrm>
        </p:spPr>
        <p:txBody>
          <a:bodyPr>
            <a:normAutofit/>
          </a:bodyPr>
          <a:lstStyle/>
          <a:p>
            <a:r>
              <a:rPr lang="cs-CZ" dirty="0" smtClean="0"/>
              <a:t>Vygenerovat XML schema ekvivalentní existujícímu DTD (ať už internimu nebo externímu)</a:t>
            </a:r>
          </a:p>
          <a:p>
            <a:r>
              <a:rPr lang="cs-CZ" dirty="0" smtClean="0"/>
              <a:t>Pro rešení použít výhradně JDK</a:t>
            </a:r>
          </a:p>
          <a:p>
            <a:r>
              <a:rPr lang="cs-CZ" dirty="0" smtClean="0"/>
              <a:t>Můžeme předpokládat, že vstupní DTD je vždy validní a spravné</a:t>
            </a:r>
          </a:p>
          <a:p>
            <a:r>
              <a:rPr lang="cs-CZ" dirty="0" smtClean="0"/>
              <a:t>Předpoklad: vstupní </a:t>
            </a:r>
            <a:r>
              <a:rPr lang="cs-CZ" dirty="0"/>
              <a:t>DTD je vždy validní a správné. </a:t>
            </a:r>
            <a:endParaRPr lang="cs-CZ" dirty="0" smtClean="0"/>
          </a:p>
          <a:p>
            <a:r>
              <a:rPr lang="cs-CZ" dirty="0" smtClean="0"/>
              <a:t>Projekt </a:t>
            </a:r>
            <a:r>
              <a:rPr lang="cs-CZ" dirty="0"/>
              <a:t>musí být jednotkově testován.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09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myšlenky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7704667" cy="35283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2800" b="1" dirty="0" smtClean="0"/>
              <a:t>Nutno:</a:t>
            </a:r>
          </a:p>
          <a:p>
            <a:r>
              <a:rPr lang="cs-CZ" dirty="0" smtClean="0"/>
              <a:t>Načíst DTD (předání dál v jaké formě)</a:t>
            </a:r>
          </a:p>
          <a:p>
            <a:r>
              <a:rPr lang="cs-CZ" dirty="0" smtClean="0"/>
              <a:t>Parsovat na jednotlivé prvky dtd (jaké jsou, jejich vztah)</a:t>
            </a:r>
          </a:p>
          <a:p>
            <a:r>
              <a:rPr lang="cs-CZ" dirty="0" smtClean="0"/>
              <a:t>Převod prvků na jejich xml-schéma ekvivalenty (co odpovídá čemu)</a:t>
            </a:r>
          </a:p>
          <a:p>
            <a:r>
              <a:rPr lang="cs-CZ" dirty="0" smtClean="0"/>
              <a:t>Sestavení prvků (co následuje za čím)</a:t>
            </a:r>
          </a:p>
          <a:p>
            <a:r>
              <a:rPr lang="cs-CZ" dirty="0" smtClean="0"/>
              <a:t>Zachování částí dtd nereprezentovatelných v xml schéma (které části nemají xml-schéma reprezentaci)</a:t>
            </a:r>
          </a:p>
          <a:p>
            <a:r>
              <a:rPr lang="cs-CZ" dirty="0" smtClean="0"/>
              <a:t>Testování privátních metod</a:t>
            </a:r>
          </a:p>
          <a:p>
            <a:endParaRPr lang="en-US" dirty="0"/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86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704667" cy="3332816"/>
          </a:xfrm>
        </p:spPr>
        <p:txBody>
          <a:bodyPr/>
          <a:lstStyle/>
          <a:p>
            <a:r>
              <a:rPr lang="cs-CZ" dirty="0"/>
              <a:t>Markéta Umlaufová - práce se soubory, wiki </a:t>
            </a:r>
            <a:r>
              <a:rPr lang="cs-CZ" dirty="0" smtClean="0"/>
              <a:t>administrátor</a:t>
            </a:r>
          </a:p>
          <a:p>
            <a:r>
              <a:rPr lang="cs-CZ" dirty="0" smtClean="0"/>
              <a:t>Patrik </a:t>
            </a:r>
            <a:r>
              <a:rPr lang="cs-CZ" dirty="0"/>
              <a:t>Novák - tvorba XML </a:t>
            </a:r>
            <a:r>
              <a:rPr lang="cs-CZ" dirty="0" smtClean="0"/>
              <a:t>Schematu, </a:t>
            </a:r>
            <a:r>
              <a:rPr lang="cs-CZ" dirty="0"/>
              <a:t>team leader</a:t>
            </a:r>
          </a:p>
          <a:p>
            <a:r>
              <a:rPr lang="cs-CZ" dirty="0"/>
              <a:t>Jan Křenek </a:t>
            </a:r>
            <a:r>
              <a:rPr lang="cs-CZ" dirty="0" smtClean="0"/>
              <a:t>- </a:t>
            </a:r>
            <a:r>
              <a:rPr lang="cs-CZ" dirty="0"/>
              <a:t>parsování DTD</a:t>
            </a:r>
            <a:endParaRPr lang="cs-CZ" dirty="0" smtClean="0"/>
          </a:p>
          <a:p>
            <a:r>
              <a:rPr lang="cs-CZ" dirty="0" smtClean="0"/>
              <a:t>Martin Golomb - unit testing</a:t>
            </a:r>
          </a:p>
          <a:p>
            <a:pPr marL="0" indent="0">
              <a:buNone/>
            </a:pPr>
            <a:r>
              <a:rPr lang="cs-CZ" dirty="0" smtClean="0"/>
              <a:t>Práce na projekte se také prolínala a navzájem jsme spolupracovali.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5707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Načítání a extrahování DTD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5315978" cy="39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Parsování DTD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57" y="2407299"/>
            <a:ext cx="6035616" cy="3332163"/>
          </a:xfrm>
        </p:spPr>
      </p:pic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15099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 XML Schematu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29" y="1988840"/>
            <a:ext cx="4145864" cy="3744416"/>
          </a:xfrm>
        </p:spPr>
      </p:pic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2198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odpovídajících souborů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5184576" cy="3338015"/>
          </a:xfrm>
        </p:spPr>
      </p:pic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834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1074</TotalTime>
  <Words>353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Převod DTD  na XmlSchema</vt:lpstr>
      <vt:lpstr>Autoři</vt:lpstr>
      <vt:lpstr>Zadaní</vt:lpstr>
      <vt:lpstr>Úvodní myšlenky</vt:lpstr>
      <vt:lpstr>Rozdělení projektu</vt:lpstr>
      <vt:lpstr>Načítání a extrahování DTD</vt:lpstr>
      <vt:lpstr>Parsování DTD</vt:lpstr>
      <vt:lpstr>Tvorba XML Schematu</vt:lpstr>
      <vt:lpstr>Vytvoření odpovídajících souborů</vt:lpstr>
      <vt:lpstr>Vytvoření odpovídajících souborů</vt:lpstr>
      <vt:lpstr>Unit Testing</vt:lpstr>
      <vt:lpstr>Použíté technologie a nástroje</vt:lpstr>
      <vt:lpstr>Poděkování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Jan Křenek</cp:lastModifiedBy>
  <cp:revision>32</cp:revision>
  <dcterms:created xsi:type="dcterms:W3CDTF">2015-06-01T16:48:09Z</dcterms:created>
  <dcterms:modified xsi:type="dcterms:W3CDTF">2015-06-16T13:21:19Z</dcterms:modified>
</cp:coreProperties>
</file>