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3" r:id="rId1"/>
  </p:sldMasterIdLst>
  <p:notesMasterIdLst>
    <p:notesMasterId r:id="rId14"/>
  </p:notesMasterIdLst>
  <p:sldIdLst>
    <p:sldId id="256" r:id="rId2"/>
    <p:sldId id="268" r:id="rId3"/>
    <p:sldId id="269" r:id="rId4"/>
    <p:sldId id="271" r:id="rId5"/>
    <p:sldId id="270" r:id="rId6"/>
    <p:sldId id="277" r:id="rId7"/>
    <p:sldId id="274" r:id="rId8"/>
    <p:sldId id="275" r:id="rId9"/>
    <p:sldId id="278" r:id="rId10"/>
    <p:sldId id="276" r:id="rId11"/>
    <p:sldId id="272" r:id="rId12"/>
    <p:sldId id="273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60"/>
  </p:normalViewPr>
  <p:slideViewPr>
    <p:cSldViewPr>
      <p:cViewPr varScale="1">
        <p:scale>
          <a:sx n="72" d="100"/>
          <a:sy n="72" d="100"/>
        </p:scale>
        <p:origin x="4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261748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74260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52647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99625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658424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8439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86283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3684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77097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78351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35786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25575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21648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54925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82023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54617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31474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73407-270E-4A3E-8E41-CA704BA75C1A}" type="datetime1">
              <a:rPr lang="cs-CZ" smtClean="0"/>
              <a:pPr/>
              <a:t>15. 6. 2015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9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  <p:sldLayoutId id="2147484935" r:id="rId12"/>
    <p:sldLayoutId id="2147484936" r:id="rId13"/>
    <p:sldLayoutId id="2147484937" r:id="rId14"/>
    <p:sldLayoutId id="2147484938" r:id="rId15"/>
    <p:sldLayoutId id="2147484939" r:id="rId16"/>
    <p:sldLayoutId id="2147484940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836712"/>
            <a:ext cx="6947127" cy="1916832"/>
          </a:xfrm>
        </p:spPr>
        <p:txBody>
          <a:bodyPr/>
          <a:lstStyle/>
          <a:p>
            <a:r>
              <a:rPr lang="cs-CZ" dirty="0" smtClean="0"/>
              <a:t>Převod DTD  na XmlSchema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28172" y="3061239"/>
            <a:ext cx="5762563" cy="583785"/>
          </a:xfrm>
        </p:spPr>
        <p:txBody>
          <a:bodyPr/>
          <a:lstStyle/>
          <a:p>
            <a:r>
              <a:rPr lang="cs-CZ" dirty="0" smtClean="0"/>
              <a:t>Projekt  do předmětu PB138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3465406" y="4365104"/>
            <a:ext cx="485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Patrik</a:t>
            </a:r>
            <a:r>
              <a:rPr lang="en-US" dirty="0"/>
              <a:t> </a:t>
            </a:r>
            <a:r>
              <a:rPr lang="cs-CZ" dirty="0"/>
              <a:t>Novák, </a:t>
            </a:r>
            <a:endParaRPr lang="cs-CZ" dirty="0" smtClean="0"/>
          </a:p>
          <a:p>
            <a:r>
              <a:rPr lang="cs-CZ" dirty="0" smtClean="0"/>
              <a:t>	Markéta </a:t>
            </a:r>
            <a:r>
              <a:rPr lang="cs-CZ" dirty="0"/>
              <a:t>Umlaufová, </a:t>
            </a:r>
            <a:endParaRPr lang="cs-CZ" dirty="0" smtClean="0"/>
          </a:p>
          <a:p>
            <a:r>
              <a:rPr lang="cs-CZ" dirty="0" smtClean="0"/>
              <a:t>		Martin </a:t>
            </a:r>
            <a:r>
              <a:rPr lang="cs-CZ" dirty="0"/>
              <a:t>Golomb, </a:t>
            </a:r>
            <a:endParaRPr lang="cs-CZ" dirty="0" smtClean="0"/>
          </a:p>
          <a:p>
            <a:r>
              <a:rPr lang="cs-CZ" dirty="0" smtClean="0"/>
              <a:t>			Jan Křenek 	   		</a:t>
            </a:r>
          </a:p>
          <a:p>
            <a:r>
              <a:rPr lang="cs-CZ" dirty="0"/>
              <a:t>	</a:t>
            </a:r>
            <a:r>
              <a:rPr lang="cs-CZ" dirty="0" smtClean="0"/>
              <a:t>			Jaro </a:t>
            </a:r>
            <a:r>
              <a:rPr lang="cs-CZ" dirty="0" smtClean="0"/>
              <a:t>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52378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Použíté technologie a nástroje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21387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6113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Patrik Novák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Markéta Umlaufová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Martin Golomb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Jan Křenek</a:t>
            </a:r>
            <a:endParaRPr lang="cs-CZ" dirty="0" smtClean="0"/>
          </a:p>
          <a:p>
            <a:pPr algn="r">
              <a:lnSpc>
                <a:spcPct val="150000"/>
              </a:lnSpc>
              <a:buNone/>
            </a:pPr>
            <a:r>
              <a:rPr lang="cs-CZ" dirty="0" smtClean="0"/>
              <a:t>Vedoucí: </a:t>
            </a:r>
            <a:r>
              <a:rPr lang="en-US" i="1" dirty="0"/>
              <a:t>Filip Nguyen</a:t>
            </a:r>
          </a:p>
          <a:p>
            <a:pPr algn="r">
              <a:lnSpc>
                <a:spcPct val="150000"/>
              </a:lnSpc>
              <a:buNone/>
            </a:pPr>
            <a:endParaRPr lang="cs-CZ" dirty="0" smtClean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836743" y="6108173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667" cy="4039158"/>
          </a:xfrm>
        </p:spPr>
        <p:txBody>
          <a:bodyPr/>
          <a:lstStyle/>
          <a:p>
            <a:r>
              <a:rPr lang="cs-CZ" dirty="0" smtClean="0"/>
              <a:t>Vygenerovat XML schema k existujícímu DTD</a:t>
            </a:r>
          </a:p>
          <a:p>
            <a:r>
              <a:rPr lang="cs-CZ" dirty="0" smtClean="0"/>
              <a:t>...</a:t>
            </a:r>
          </a:p>
          <a:p>
            <a:r>
              <a:rPr lang="cs-CZ" dirty="0" smtClean="0"/>
              <a:t>Pro rešení použít výhradně JDK</a:t>
            </a:r>
          </a:p>
          <a:p>
            <a:r>
              <a:rPr lang="cs-CZ" dirty="0" smtClean="0"/>
              <a:t>Můžeme předpokládat, že vstupní DTD je vždy validní a spravné</a:t>
            </a:r>
            <a:endParaRPr lang="en-US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40950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Úvodní myšlenky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686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257076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Načítání a extrahování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24638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Parsování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15099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Tvorba XML Schematu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42198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odpovídajících souborů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742701" y="6237312"/>
            <a:ext cx="4183529" cy="365125"/>
          </a:xfrm>
        </p:spPr>
        <p:txBody>
          <a:bodyPr/>
          <a:lstStyle/>
          <a:p>
            <a:r>
              <a:rPr lang="cs-CZ" sz="1200" dirty="0" smtClean="0"/>
              <a:t>Patrik</a:t>
            </a:r>
            <a:r>
              <a:rPr lang="en-US" sz="1200" dirty="0" smtClean="0"/>
              <a:t> </a:t>
            </a:r>
            <a:r>
              <a:rPr lang="cs-CZ" sz="1200" dirty="0" smtClean="0"/>
              <a:t>Novák, Markéta Umlaufová, Martin Golomb, Jan Křenek</a:t>
            </a:r>
          </a:p>
        </p:txBody>
      </p:sp>
    </p:spTree>
    <p:extLst>
      <p:ext uri="{BB962C8B-B14F-4D97-AF65-F5344CB8AC3E}">
        <p14:creationId xmlns:p14="http://schemas.microsoft.com/office/powerpoint/2010/main" val="358345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252</TotalTime>
  <Words>191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Převod DTD  na XmlSchema</vt:lpstr>
      <vt:lpstr>Autoři</vt:lpstr>
      <vt:lpstr>Zadaní</vt:lpstr>
      <vt:lpstr>Úvodní myšlenky</vt:lpstr>
      <vt:lpstr>Rozdělení projektu</vt:lpstr>
      <vt:lpstr>Načítání a extrahování DTD</vt:lpstr>
      <vt:lpstr>Parsování DTD</vt:lpstr>
      <vt:lpstr>Tvorba XML Schematu</vt:lpstr>
      <vt:lpstr>Vytvoření odpovídajících souborů</vt:lpstr>
      <vt:lpstr>Unit Testing</vt:lpstr>
      <vt:lpstr>Použíté technologie a nástroje</vt:lpstr>
      <vt:lpstr>Poděkování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Jan Křenek</cp:lastModifiedBy>
  <cp:revision>25</cp:revision>
  <dcterms:created xsi:type="dcterms:W3CDTF">2015-06-01T16:48:09Z</dcterms:created>
  <dcterms:modified xsi:type="dcterms:W3CDTF">2015-06-15T21:11:18Z</dcterms:modified>
</cp:coreProperties>
</file>