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57" r:id="rId8"/>
    <p:sldId id="258" r:id="rId9"/>
    <p:sldId id="259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C5B8A-4BFB-43DE-907E-2A2B782BA5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BCC8C6-9CBC-4402-87C9-BDF1949DC21C}">
      <dgm:prSet/>
      <dgm:spPr/>
      <dgm:t>
        <a:bodyPr/>
        <a:lstStyle/>
        <a:p>
          <a:r>
            <a:rPr lang="pl-PL"/>
            <a:t>Regression</a:t>
          </a:r>
          <a:endParaRPr lang="en-US"/>
        </a:p>
      </dgm:t>
    </dgm:pt>
    <dgm:pt modelId="{86DED899-EEBE-4363-8ABE-3E5C8F887267}" type="parTrans" cxnId="{EA9620D7-A625-4D13-BE6E-E6DFD65C0008}">
      <dgm:prSet/>
      <dgm:spPr/>
      <dgm:t>
        <a:bodyPr/>
        <a:lstStyle/>
        <a:p>
          <a:endParaRPr lang="en-US"/>
        </a:p>
      </dgm:t>
    </dgm:pt>
    <dgm:pt modelId="{2150D1C5-62E9-486F-84DB-BF41C1FAF147}" type="sibTrans" cxnId="{EA9620D7-A625-4D13-BE6E-E6DFD65C0008}">
      <dgm:prSet/>
      <dgm:spPr/>
      <dgm:t>
        <a:bodyPr/>
        <a:lstStyle/>
        <a:p>
          <a:endParaRPr lang="en-US"/>
        </a:p>
      </dgm:t>
    </dgm:pt>
    <dgm:pt modelId="{0FBB64B9-46DA-4B8D-8D6E-AB04AF18E271}">
      <dgm:prSet/>
      <dgm:spPr/>
      <dgm:t>
        <a:bodyPr/>
        <a:lstStyle/>
        <a:p>
          <a:r>
            <a:rPr lang="pl-PL"/>
            <a:t>MSE</a:t>
          </a:r>
          <a:endParaRPr lang="en-US"/>
        </a:p>
      </dgm:t>
    </dgm:pt>
    <dgm:pt modelId="{565E63D3-BBE0-4532-AC4E-0C576495243F}" type="parTrans" cxnId="{48E6E7D8-CE59-43AC-808B-E320B22F7E60}">
      <dgm:prSet/>
      <dgm:spPr/>
      <dgm:t>
        <a:bodyPr/>
        <a:lstStyle/>
        <a:p>
          <a:endParaRPr lang="en-US"/>
        </a:p>
      </dgm:t>
    </dgm:pt>
    <dgm:pt modelId="{9C6DE681-51A5-400F-B630-40C39689D6F7}" type="sibTrans" cxnId="{48E6E7D8-CE59-43AC-808B-E320B22F7E60}">
      <dgm:prSet/>
      <dgm:spPr/>
      <dgm:t>
        <a:bodyPr/>
        <a:lstStyle/>
        <a:p>
          <a:endParaRPr lang="en-US"/>
        </a:p>
      </dgm:t>
    </dgm:pt>
    <dgm:pt modelId="{B8AD60B0-B641-40ED-B962-E66A4AB4CCBB}">
      <dgm:prSet/>
      <dgm:spPr/>
      <dgm:t>
        <a:bodyPr/>
        <a:lstStyle/>
        <a:p>
          <a:r>
            <a:rPr lang="pl-PL"/>
            <a:t>RMSE</a:t>
          </a:r>
          <a:endParaRPr lang="en-US"/>
        </a:p>
      </dgm:t>
    </dgm:pt>
    <dgm:pt modelId="{FF6D04C4-545D-4F96-BF6E-0988D42B36E5}" type="parTrans" cxnId="{3D47F217-15B9-42D8-B62C-F74F50C9F700}">
      <dgm:prSet/>
      <dgm:spPr/>
      <dgm:t>
        <a:bodyPr/>
        <a:lstStyle/>
        <a:p>
          <a:endParaRPr lang="en-US"/>
        </a:p>
      </dgm:t>
    </dgm:pt>
    <dgm:pt modelId="{59EC3974-0B47-4F71-A77F-1E626F614B26}" type="sibTrans" cxnId="{3D47F217-15B9-42D8-B62C-F74F50C9F700}">
      <dgm:prSet/>
      <dgm:spPr/>
      <dgm:t>
        <a:bodyPr/>
        <a:lstStyle/>
        <a:p>
          <a:endParaRPr lang="en-US"/>
        </a:p>
      </dgm:t>
    </dgm:pt>
    <dgm:pt modelId="{6085B287-9541-4E62-ABAB-9BFC030FC134}">
      <dgm:prSet/>
      <dgm:spPr/>
      <dgm:t>
        <a:bodyPr/>
        <a:lstStyle/>
        <a:p>
          <a:r>
            <a:rPr lang="pl-PL"/>
            <a:t>MAE</a:t>
          </a:r>
          <a:endParaRPr lang="en-US"/>
        </a:p>
      </dgm:t>
    </dgm:pt>
    <dgm:pt modelId="{AE3539AF-6D7E-4CCA-8F9B-8FDAC48F2CC7}" type="parTrans" cxnId="{5D54A9F8-7758-4962-BA31-A69781A766CA}">
      <dgm:prSet/>
      <dgm:spPr/>
      <dgm:t>
        <a:bodyPr/>
        <a:lstStyle/>
        <a:p>
          <a:endParaRPr lang="en-US"/>
        </a:p>
      </dgm:t>
    </dgm:pt>
    <dgm:pt modelId="{4878C035-6DA8-4739-A004-B0427138E8C0}" type="sibTrans" cxnId="{5D54A9F8-7758-4962-BA31-A69781A766CA}">
      <dgm:prSet/>
      <dgm:spPr/>
      <dgm:t>
        <a:bodyPr/>
        <a:lstStyle/>
        <a:p>
          <a:endParaRPr lang="en-US"/>
        </a:p>
      </dgm:t>
    </dgm:pt>
    <dgm:pt modelId="{B561339A-058D-4272-AE0D-710CCB5CC649}">
      <dgm:prSet/>
      <dgm:spPr/>
      <dgm:t>
        <a:bodyPr/>
        <a:lstStyle/>
        <a:p>
          <a:r>
            <a:rPr lang="pl-PL"/>
            <a:t>MAPE (MRE)</a:t>
          </a:r>
          <a:endParaRPr lang="en-US"/>
        </a:p>
      </dgm:t>
    </dgm:pt>
    <dgm:pt modelId="{FC52E3D3-11F6-463E-AA6C-FB2C9EE6A70B}" type="parTrans" cxnId="{AD51767C-2A47-4299-A509-FD0283628F33}">
      <dgm:prSet/>
      <dgm:spPr/>
      <dgm:t>
        <a:bodyPr/>
        <a:lstStyle/>
        <a:p>
          <a:endParaRPr lang="en-US"/>
        </a:p>
      </dgm:t>
    </dgm:pt>
    <dgm:pt modelId="{00325513-0266-47AE-B2B1-F4C6AA80C692}" type="sibTrans" cxnId="{AD51767C-2A47-4299-A509-FD0283628F33}">
      <dgm:prSet/>
      <dgm:spPr/>
      <dgm:t>
        <a:bodyPr/>
        <a:lstStyle/>
        <a:p>
          <a:endParaRPr lang="en-US"/>
        </a:p>
      </dgm:t>
    </dgm:pt>
    <dgm:pt modelId="{20F39EDB-BE19-41B0-B153-0D9487D2B531}">
      <dgm:prSet/>
      <dgm:spPr/>
      <dgm:t>
        <a:bodyPr/>
        <a:lstStyle/>
        <a:p>
          <a:r>
            <a:rPr lang="pl-PL"/>
            <a:t>TRE</a:t>
          </a:r>
          <a:endParaRPr lang="en-US"/>
        </a:p>
      </dgm:t>
    </dgm:pt>
    <dgm:pt modelId="{AB28DA61-34E2-4D8B-84D1-F7B6DA333210}" type="parTrans" cxnId="{75FA9D63-32A3-46BA-B5BB-B99F026D86B9}">
      <dgm:prSet/>
      <dgm:spPr/>
      <dgm:t>
        <a:bodyPr/>
        <a:lstStyle/>
        <a:p>
          <a:endParaRPr lang="en-US"/>
        </a:p>
      </dgm:t>
    </dgm:pt>
    <dgm:pt modelId="{256917E5-6497-4F81-9908-462967F0B502}" type="sibTrans" cxnId="{75FA9D63-32A3-46BA-B5BB-B99F026D86B9}">
      <dgm:prSet/>
      <dgm:spPr/>
      <dgm:t>
        <a:bodyPr/>
        <a:lstStyle/>
        <a:p>
          <a:endParaRPr lang="en-US"/>
        </a:p>
      </dgm:t>
    </dgm:pt>
    <dgm:pt modelId="{8B84A439-6974-457D-AAFB-9B675B91BBDB}">
      <dgm:prSet/>
      <dgm:spPr/>
      <dgm:t>
        <a:bodyPr/>
        <a:lstStyle/>
        <a:p>
          <a:r>
            <a:rPr lang="pl-PL"/>
            <a:t>Classification</a:t>
          </a:r>
          <a:endParaRPr lang="en-US"/>
        </a:p>
      </dgm:t>
    </dgm:pt>
    <dgm:pt modelId="{430B023E-E15A-49F0-8EA5-4A6F9BF87D80}" type="parTrans" cxnId="{FE815942-A295-4947-BF60-C43AFD14D4C3}">
      <dgm:prSet/>
      <dgm:spPr/>
      <dgm:t>
        <a:bodyPr/>
        <a:lstStyle/>
        <a:p>
          <a:endParaRPr lang="en-US"/>
        </a:p>
      </dgm:t>
    </dgm:pt>
    <dgm:pt modelId="{1B5E5616-00C7-4303-8CDB-658DE1A2DE4B}" type="sibTrans" cxnId="{FE815942-A295-4947-BF60-C43AFD14D4C3}">
      <dgm:prSet/>
      <dgm:spPr/>
      <dgm:t>
        <a:bodyPr/>
        <a:lstStyle/>
        <a:p>
          <a:endParaRPr lang="en-US"/>
        </a:p>
      </dgm:t>
    </dgm:pt>
    <dgm:pt modelId="{422C1719-5D55-4F07-B8E1-F6373A4403BC}">
      <dgm:prSet/>
      <dgm:spPr/>
      <dgm:t>
        <a:bodyPr/>
        <a:lstStyle/>
        <a:p>
          <a:r>
            <a:rPr lang="pl-PL"/>
            <a:t>Sensitivity/Recall/True Positive Rate</a:t>
          </a:r>
          <a:endParaRPr lang="en-US"/>
        </a:p>
      </dgm:t>
    </dgm:pt>
    <dgm:pt modelId="{AE9C708E-F009-45D0-A92B-ADBDACC238CA}" type="parTrans" cxnId="{F98CDDFF-5FD2-4BCC-9F4D-D1BCF89B07EC}">
      <dgm:prSet/>
      <dgm:spPr/>
      <dgm:t>
        <a:bodyPr/>
        <a:lstStyle/>
        <a:p>
          <a:endParaRPr lang="en-US"/>
        </a:p>
      </dgm:t>
    </dgm:pt>
    <dgm:pt modelId="{16B9C9F5-AA3F-4B7C-B635-A264F9316D10}" type="sibTrans" cxnId="{F98CDDFF-5FD2-4BCC-9F4D-D1BCF89B07EC}">
      <dgm:prSet/>
      <dgm:spPr/>
      <dgm:t>
        <a:bodyPr/>
        <a:lstStyle/>
        <a:p>
          <a:endParaRPr lang="en-US"/>
        </a:p>
      </dgm:t>
    </dgm:pt>
    <dgm:pt modelId="{072C85DE-8F4B-478E-B4AF-5F3E388C8AFD}">
      <dgm:prSet/>
      <dgm:spPr/>
      <dgm:t>
        <a:bodyPr/>
        <a:lstStyle/>
        <a:p>
          <a:r>
            <a:rPr lang="pl-PL"/>
            <a:t>Precision</a:t>
          </a:r>
          <a:endParaRPr lang="en-US"/>
        </a:p>
      </dgm:t>
    </dgm:pt>
    <dgm:pt modelId="{C2ECF71B-067A-4024-A035-E857A2A4299B}" type="parTrans" cxnId="{C66E2612-A822-481E-8197-A609D0A176E0}">
      <dgm:prSet/>
      <dgm:spPr/>
      <dgm:t>
        <a:bodyPr/>
        <a:lstStyle/>
        <a:p>
          <a:endParaRPr lang="en-US"/>
        </a:p>
      </dgm:t>
    </dgm:pt>
    <dgm:pt modelId="{4ECD4AE0-6A35-4905-8ADD-E153FCEA1507}" type="sibTrans" cxnId="{C66E2612-A822-481E-8197-A609D0A176E0}">
      <dgm:prSet/>
      <dgm:spPr/>
      <dgm:t>
        <a:bodyPr/>
        <a:lstStyle/>
        <a:p>
          <a:endParaRPr lang="en-US"/>
        </a:p>
      </dgm:t>
    </dgm:pt>
    <dgm:pt modelId="{00A77DE7-E102-4879-B395-8970A54C16BF}">
      <dgm:prSet/>
      <dgm:spPr/>
      <dgm:t>
        <a:bodyPr/>
        <a:lstStyle/>
        <a:p>
          <a:r>
            <a:rPr lang="pl-PL"/>
            <a:t>Accuracy</a:t>
          </a:r>
          <a:endParaRPr lang="en-US"/>
        </a:p>
      </dgm:t>
    </dgm:pt>
    <dgm:pt modelId="{22CA5A4E-C66A-42E0-A267-F962E30A911B}" type="parTrans" cxnId="{1A5C8A81-638D-411A-AB02-E31873B5C894}">
      <dgm:prSet/>
      <dgm:spPr/>
      <dgm:t>
        <a:bodyPr/>
        <a:lstStyle/>
        <a:p>
          <a:endParaRPr lang="en-US"/>
        </a:p>
      </dgm:t>
    </dgm:pt>
    <dgm:pt modelId="{EFD46758-6232-4718-892A-F6542F645E97}" type="sibTrans" cxnId="{1A5C8A81-638D-411A-AB02-E31873B5C894}">
      <dgm:prSet/>
      <dgm:spPr/>
      <dgm:t>
        <a:bodyPr/>
        <a:lstStyle/>
        <a:p>
          <a:endParaRPr lang="en-US"/>
        </a:p>
      </dgm:t>
    </dgm:pt>
    <dgm:pt modelId="{5C72394D-C5E6-490E-8330-71BD315D9384}">
      <dgm:prSet/>
      <dgm:spPr/>
      <dgm:t>
        <a:bodyPr/>
        <a:lstStyle/>
        <a:p>
          <a:r>
            <a:rPr lang="pl-PL"/>
            <a:t>F1 score</a:t>
          </a:r>
          <a:endParaRPr lang="en-US"/>
        </a:p>
      </dgm:t>
    </dgm:pt>
    <dgm:pt modelId="{907637C0-A75A-49FA-B81E-7E2BB1918658}" type="parTrans" cxnId="{5E805CC4-BDFA-451D-8D32-AC1A5487C616}">
      <dgm:prSet/>
      <dgm:spPr/>
      <dgm:t>
        <a:bodyPr/>
        <a:lstStyle/>
        <a:p>
          <a:endParaRPr lang="en-US"/>
        </a:p>
      </dgm:t>
    </dgm:pt>
    <dgm:pt modelId="{1060923B-3D57-428C-9246-B8114C8F88DF}" type="sibTrans" cxnId="{5E805CC4-BDFA-451D-8D32-AC1A5487C616}">
      <dgm:prSet/>
      <dgm:spPr/>
      <dgm:t>
        <a:bodyPr/>
        <a:lstStyle/>
        <a:p>
          <a:endParaRPr lang="en-US"/>
        </a:p>
      </dgm:t>
    </dgm:pt>
    <dgm:pt modelId="{BEA347FD-72EB-44FA-A913-DFCCF66EC047}">
      <dgm:prSet/>
      <dgm:spPr/>
      <dgm:t>
        <a:bodyPr/>
        <a:lstStyle/>
        <a:p>
          <a:r>
            <a:rPr lang="pl-PL"/>
            <a:t>Ranking</a:t>
          </a:r>
          <a:endParaRPr lang="en-US"/>
        </a:p>
      </dgm:t>
    </dgm:pt>
    <dgm:pt modelId="{A1701E68-CFA9-4D26-8AB6-3B565FB1764C}" type="parTrans" cxnId="{0EF3306B-2DC6-4442-9171-240E0AEC5254}">
      <dgm:prSet/>
      <dgm:spPr/>
      <dgm:t>
        <a:bodyPr/>
        <a:lstStyle/>
        <a:p>
          <a:endParaRPr lang="en-US"/>
        </a:p>
      </dgm:t>
    </dgm:pt>
    <dgm:pt modelId="{B04CAB5F-583B-4FCC-8B64-6FB70B32D56B}" type="sibTrans" cxnId="{0EF3306B-2DC6-4442-9171-240E0AEC5254}">
      <dgm:prSet/>
      <dgm:spPr/>
      <dgm:t>
        <a:bodyPr/>
        <a:lstStyle/>
        <a:p>
          <a:endParaRPr lang="en-US"/>
        </a:p>
      </dgm:t>
    </dgm:pt>
    <dgm:pt modelId="{AB5EC94D-A56A-4671-9A79-B859B138EBF5}">
      <dgm:prSet/>
      <dgm:spPr/>
      <dgm:t>
        <a:bodyPr/>
        <a:lstStyle/>
        <a:p>
          <a:r>
            <a:rPr lang="pl-PL"/>
            <a:t>HR@n</a:t>
          </a:r>
          <a:endParaRPr lang="en-US"/>
        </a:p>
      </dgm:t>
    </dgm:pt>
    <dgm:pt modelId="{77DA7CE5-B0F9-4613-B547-9E141027C867}" type="parTrans" cxnId="{073B5A1A-A17A-41C9-B0FB-7C38FB0DF877}">
      <dgm:prSet/>
      <dgm:spPr/>
      <dgm:t>
        <a:bodyPr/>
        <a:lstStyle/>
        <a:p>
          <a:endParaRPr lang="en-US"/>
        </a:p>
      </dgm:t>
    </dgm:pt>
    <dgm:pt modelId="{D34B1E07-E894-4502-98A3-9B1E2E197B07}" type="sibTrans" cxnId="{073B5A1A-A17A-41C9-B0FB-7C38FB0DF877}">
      <dgm:prSet/>
      <dgm:spPr/>
      <dgm:t>
        <a:bodyPr/>
        <a:lstStyle/>
        <a:p>
          <a:endParaRPr lang="en-US"/>
        </a:p>
      </dgm:t>
    </dgm:pt>
    <dgm:pt modelId="{3D10044A-5D77-4D37-B833-22F1C6BD2C44}">
      <dgm:prSet/>
      <dgm:spPr/>
      <dgm:t>
        <a:bodyPr/>
        <a:lstStyle/>
        <a:p>
          <a:r>
            <a:rPr lang="pl-PL"/>
            <a:t>NDCG@n</a:t>
          </a:r>
          <a:endParaRPr lang="en-US"/>
        </a:p>
      </dgm:t>
    </dgm:pt>
    <dgm:pt modelId="{409460CF-AC7F-4F49-966D-42191D49E1A3}" type="parTrans" cxnId="{4722ED31-7DCD-4F6C-A6CD-7C56944D6147}">
      <dgm:prSet/>
      <dgm:spPr/>
      <dgm:t>
        <a:bodyPr/>
        <a:lstStyle/>
        <a:p>
          <a:endParaRPr lang="en-US"/>
        </a:p>
      </dgm:t>
    </dgm:pt>
    <dgm:pt modelId="{296A01A3-1197-45C6-B8A0-C04BA74662B6}" type="sibTrans" cxnId="{4722ED31-7DCD-4F6C-A6CD-7C56944D6147}">
      <dgm:prSet/>
      <dgm:spPr/>
      <dgm:t>
        <a:bodyPr/>
        <a:lstStyle/>
        <a:p>
          <a:endParaRPr lang="en-US"/>
        </a:p>
      </dgm:t>
    </dgm:pt>
    <dgm:pt modelId="{5F2F000A-D39C-4FB4-B3F2-2267E24F0E85}">
      <dgm:prSet/>
      <dgm:spPr/>
      <dgm:t>
        <a:bodyPr/>
        <a:lstStyle/>
        <a:p>
          <a:r>
            <a:rPr lang="pl-PL"/>
            <a:t>MAP@n</a:t>
          </a:r>
          <a:endParaRPr lang="en-US"/>
        </a:p>
      </dgm:t>
    </dgm:pt>
    <dgm:pt modelId="{C7216544-A11A-4208-B93F-5EF38E2F672F}" type="parTrans" cxnId="{F25ADC2D-0BC5-428A-AFFD-C92D978BC880}">
      <dgm:prSet/>
      <dgm:spPr/>
      <dgm:t>
        <a:bodyPr/>
        <a:lstStyle/>
        <a:p>
          <a:endParaRPr lang="en-US"/>
        </a:p>
      </dgm:t>
    </dgm:pt>
    <dgm:pt modelId="{52AF5EA9-87C6-4544-87FB-6218CCEA22A5}" type="sibTrans" cxnId="{F25ADC2D-0BC5-428A-AFFD-C92D978BC880}">
      <dgm:prSet/>
      <dgm:spPr/>
      <dgm:t>
        <a:bodyPr/>
        <a:lstStyle/>
        <a:p>
          <a:endParaRPr lang="en-US"/>
        </a:p>
      </dgm:t>
    </dgm:pt>
    <dgm:pt modelId="{67E601B6-0B73-47DB-AAB2-AFA36E6A0C45}" type="pres">
      <dgm:prSet presAssocID="{032C5B8A-4BFB-43DE-907E-2A2B782BA5CC}" presName="linear" presStyleCnt="0">
        <dgm:presLayoutVars>
          <dgm:animLvl val="lvl"/>
          <dgm:resizeHandles val="exact"/>
        </dgm:presLayoutVars>
      </dgm:prSet>
      <dgm:spPr/>
    </dgm:pt>
    <dgm:pt modelId="{0E087981-81B9-4905-936B-D7BFF345EB51}" type="pres">
      <dgm:prSet presAssocID="{FDBCC8C6-9CBC-4402-87C9-BDF1949DC2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F9C68A-1A7C-4709-BA0D-AB3BD11131A8}" type="pres">
      <dgm:prSet presAssocID="{FDBCC8C6-9CBC-4402-87C9-BDF1949DC21C}" presName="childText" presStyleLbl="revTx" presStyleIdx="0" presStyleCnt="3">
        <dgm:presLayoutVars>
          <dgm:bulletEnabled val="1"/>
        </dgm:presLayoutVars>
      </dgm:prSet>
      <dgm:spPr/>
    </dgm:pt>
    <dgm:pt modelId="{DAC90FB4-6711-43D2-800A-B0433B35A3E1}" type="pres">
      <dgm:prSet presAssocID="{8B84A439-6974-457D-AAFB-9B675B91BB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47DD96-F38B-448E-A5E0-220F5EB1129F}" type="pres">
      <dgm:prSet presAssocID="{8B84A439-6974-457D-AAFB-9B675B91BBDB}" presName="childText" presStyleLbl="revTx" presStyleIdx="1" presStyleCnt="3">
        <dgm:presLayoutVars>
          <dgm:bulletEnabled val="1"/>
        </dgm:presLayoutVars>
      </dgm:prSet>
      <dgm:spPr/>
    </dgm:pt>
    <dgm:pt modelId="{B3039993-8656-4083-BB9F-E4F4D70FB76D}" type="pres">
      <dgm:prSet presAssocID="{BEA347FD-72EB-44FA-A913-DFCCF66EC0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7153DE-C78E-4A06-B5BD-69E156C243C6}" type="pres">
      <dgm:prSet presAssocID="{BEA347FD-72EB-44FA-A913-DFCCF66EC0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980B70D-0FC3-4C2A-86C2-178B28421EBC}" type="presOf" srcId="{B561339A-058D-4272-AE0D-710CCB5CC649}" destId="{BDF9C68A-1A7C-4709-BA0D-AB3BD11131A8}" srcOrd="0" destOrd="3" presId="urn:microsoft.com/office/officeart/2005/8/layout/vList2"/>
    <dgm:cxn modelId="{C66E2612-A822-481E-8197-A609D0A176E0}" srcId="{8B84A439-6974-457D-AAFB-9B675B91BBDB}" destId="{072C85DE-8F4B-478E-B4AF-5F3E388C8AFD}" srcOrd="1" destOrd="0" parTransId="{C2ECF71B-067A-4024-A035-E857A2A4299B}" sibTransId="{4ECD4AE0-6A35-4905-8ADD-E153FCEA1507}"/>
    <dgm:cxn modelId="{3D47F217-15B9-42D8-B62C-F74F50C9F700}" srcId="{FDBCC8C6-9CBC-4402-87C9-BDF1949DC21C}" destId="{B8AD60B0-B641-40ED-B962-E66A4AB4CCBB}" srcOrd="1" destOrd="0" parTransId="{FF6D04C4-545D-4F96-BF6E-0988D42B36E5}" sibTransId="{59EC3974-0B47-4F71-A77F-1E626F614B26}"/>
    <dgm:cxn modelId="{073B5A1A-A17A-41C9-B0FB-7C38FB0DF877}" srcId="{BEA347FD-72EB-44FA-A913-DFCCF66EC047}" destId="{AB5EC94D-A56A-4671-9A79-B859B138EBF5}" srcOrd="0" destOrd="0" parTransId="{77DA7CE5-B0F9-4613-B547-9E141027C867}" sibTransId="{D34B1E07-E894-4502-98A3-9B1E2E197B07}"/>
    <dgm:cxn modelId="{F25ADC2D-0BC5-428A-AFFD-C92D978BC880}" srcId="{BEA347FD-72EB-44FA-A913-DFCCF66EC047}" destId="{5F2F000A-D39C-4FB4-B3F2-2267E24F0E85}" srcOrd="2" destOrd="0" parTransId="{C7216544-A11A-4208-B93F-5EF38E2F672F}" sibTransId="{52AF5EA9-87C6-4544-87FB-6218CCEA22A5}"/>
    <dgm:cxn modelId="{705CE92D-6E81-43A2-8916-84A3DED3FA8D}" type="presOf" srcId="{5F2F000A-D39C-4FB4-B3F2-2267E24F0E85}" destId="{247153DE-C78E-4A06-B5BD-69E156C243C6}" srcOrd="0" destOrd="2" presId="urn:microsoft.com/office/officeart/2005/8/layout/vList2"/>
    <dgm:cxn modelId="{5EF7112F-6E53-46B4-81AF-6B030534F483}" type="presOf" srcId="{FDBCC8C6-9CBC-4402-87C9-BDF1949DC21C}" destId="{0E087981-81B9-4905-936B-D7BFF345EB51}" srcOrd="0" destOrd="0" presId="urn:microsoft.com/office/officeart/2005/8/layout/vList2"/>
    <dgm:cxn modelId="{4722ED31-7DCD-4F6C-A6CD-7C56944D6147}" srcId="{BEA347FD-72EB-44FA-A913-DFCCF66EC047}" destId="{3D10044A-5D77-4D37-B833-22F1C6BD2C44}" srcOrd="1" destOrd="0" parTransId="{409460CF-AC7F-4F49-966D-42191D49E1A3}" sibTransId="{296A01A3-1197-45C6-B8A0-C04BA74662B6}"/>
    <dgm:cxn modelId="{CE978636-7EB5-4668-899B-28E026302562}" type="presOf" srcId="{032C5B8A-4BFB-43DE-907E-2A2B782BA5CC}" destId="{67E601B6-0B73-47DB-AAB2-AFA36E6A0C45}" srcOrd="0" destOrd="0" presId="urn:microsoft.com/office/officeart/2005/8/layout/vList2"/>
    <dgm:cxn modelId="{FE815942-A295-4947-BF60-C43AFD14D4C3}" srcId="{032C5B8A-4BFB-43DE-907E-2A2B782BA5CC}" destId="{8B84A439-6974-457D-AAFB-9B675B91BBDB}" srcOrd="1" destOrd="0" parTransId="{430B023E-E15A-49F0-8EA5-4A6F9BF87D80}" sibTransId="{1B5E5616-00C7-4303-8CDB-658DE1A2DE4B}"/>
    <dgm:cxn modelId="{75FA9D63-32A3-46BA-B5BB-B99F026D86B9}" srcId="{FDBCC8C6-9CBC-4402-87C9-BDF1949DC21C}" destId="{20F39EDB-BE19-41B0-B153-0D9487D2B531}" srcOrd="4" destOrd="0" parTransId="{AB28DA61-34E2-4D8B-84D1-F7B6DA333210}" sibTransId="{256917E5-6497-4F81-9908-462967F0B502}"/>
    <dgm:cxn modelId="{0EF3306B-2DC6-4442-9171-240E0AEC5254}" srcId="{032C5B8A-4BFB-43DE-907E-2A2B782BA5CC}" destId="{BEA347FD-72EB-44FA-A913-DFCCF66EC047}" srcOrd="2" destOrd="0" parTransId="{A1701E68-CFA9-4D26-8AB6-3B565FB1764C}" sibTransId="{B04CAB5F-583B-4FCC-8B64-6FB70B32D56B}"/>
    <dgm:cxn modelId="{36EEDE4D-CA59-4B6E-8911-1307800FEB3D}" type="presOf" srcId="{422C1719-5D55-4F07-B8E1-F6373A4403BC}" destId="{A247DD96-F38B-448E-A5E0-220F5EB1129F}" srcOrd="0" destOrd="0" presId="urn:microsoft.com/office/officeart/2005/8/layout/vList2"/>
    <dgm:cxn modelId="{FEAD9076-F8BD-45ED-9357-85BEE23C23F4}" type="presOf" srcId="{3D10044A-5D77-4D37-B833-22F1C6BD2C44}" destId="{247153DE-C78E-4A06-B5BD-69E156C243C6}" srcOrd="0" destOrd="1" presId="urn:microsoft.com/office/officeart/2005/8/layout/vList2"/>
    <dgm:cxn modelId="{49672D77-4B88-4404-A061-A5C33419D039}" type="presOf" srcId="{6085B287-9541-4E62-ABAB-9BFC030FC134}" destId="{BDF9C68A-1A7C-4709-BA0D-AB3BD11131A8}" srcOrd="0" destOrd="2" presId="urn:microsoft.com/office/officeart/2005/8/layout/vList2"/>
    <dgm:cxn modelId="{F0124E77-4D05-4554-824B-EE803F88E679}" type="presOf" srcId="{5C72394D-C5E6-490E-8330-71BD315D9384}" destId="{A247DD96-F38B-448E-A5E0-220F5EB1129F}" srcOrd="0" destOrd="3" presId="urn:microsoft.com/office/officeart/2005/8/layout/vList2"/>
    <dgm:cxn modelId="{AD51767C-2A47-4299-A509-FD0283628F33}" srcId="{FDBCC8C6-9CBC-4402-87C9-BDF1949DC21C}" destId="{B561339A-058D-4272-AE0D-710CCB5CC649}" srcOrd="3" destOrd="0" parTransId="{FC52E3D3-11F6-463E-AA6C-FB2C9EE6A70B}" sibTransId="{00325513-0266-47AE-B2B1-F4C6AA80C692}"/>
    <dgm:cxn modelId="{1A5C8A81-638D-411A-AB02-E31873B5C894}" srcId="{8B84A439-6974-457D-AAFB-9B675B91BBDB}" destId="{00A77DE7-E102-4879-B395-8970A54C16BF}" srcOrd="2" destOrd="0" parTransId="{22CA5A4E-C66A-42E0-A267-F962E30A911B}" sibTransId="{EFD46758-6232-4718-892A-F6542F645E97}"/>
    <dgm:cxn modelId="{58DD5F86-B406-46A0-9299-FFB10C0A21EB}" type="presOf" srcId="{0FBB64B9-46DA-4B8D-8D6E-AB04AF18E271}" destId="{BDF9C68A-1A7C-4709-BA0D-AB3BD11131A8}" srcOrd="0" destOrd="0" presId="urn:microsoft.com/office/officeart/2005/8/layout/vList2"/>
    <dgm:cxn modelId="{107B2C8E-B38D-4B37-9F45-58A0CE7A5081}" type="presOf" srcId="{20F39EDB-BE19-41B0-B153-0D9487D2B531}" destId="{BDF9C68A-1A7C-4709-BA0D-AB3BD11131A8}" srcOrd="0" destOrd="4" presId="urn:microsoft.com/office/officeart/2005/8/layout/vList2"/>
    <dgm:cxn modelId="{5E805CC4-BDFA-451D-8D32-AC1A5487C616}" srcId="{8B84A439-6974-457D-AAFB-9B675B91BBDB}" destId="{5C72394D-C5E6-490E-8330-71BD315D9384}" srcOrd="3" destOrd="0" parTransId="{907637C0-A75A-49FA-B81E-7E2BB1918658}" sibTransId="{1060923B-3D57-428C-9246-B8114C8F88DF}"/>
    <dgm:cxn modelId="{C718E8CA-046F-4D10-B5F2-12D298EBD08B}" type="presOf" srcId="{BEA347FD-72EB-44FA-A913-DFCCF66EC047}" destId="{B3039993-8656-4083-BB9F-E4F4D70FB76D}" srcOrd="0" destOrd="0" presId="urn:microsoft.com/office/officeart/2005/8/layout/vList2"/>
    <dgm:cxn modelId="{2D4A65CF-6F47-4669-9AC3-0AE00925285B}" type="presOf" srcId="{8B84A439-6974-457D-AAFB-9B675B91BBDB}" destId="{DAC90FB4-6711-43D2-800A-B0433B35A3E1}" srcOrd="0" destOrd="0" presId="urn:microsoft.com/office/officeart/2005/8/layout/vList2"/>
    <dgm:cxn modelId="{EA9620D7-A625-4D13-BE6E-E6DFD65C0008}" srcId="{032C5B8A-4BFB-43DE-907E-2A2B782BA5CC}" destId="{FDBCC8C6-9CBC-4402-87C9-BDF1949DC21C}" srcOrd="0" destOrd="0" parTransId="{86DED899-EEBE-4363-8ABE-3E5C8F887267}" sibTransId="{2150D1C5-62E9-486F-84DB-BF41C1FAF147}"/>
    <dgm:cxn modelId="{48E6E7D8-CE59-43AC-808B-E320B22F7E60}" srcId="{FDBCC8C6-9CBC-4402-87C9-BDF1949DC21C}" destId="{0FBB64B9-46DA-4B8D-8D6E-AB04AF18E271}" srcOrd="0" destOrd="0" parTransId="{565E63D3-BBE0-4532-AC4E-0C576495243F}" sibTransId="{9C6DE681-51A5-400F-B630-40C39689D6F7}"/>
    <dgm:cxn modelId="{341453F4-0C01-40E3-A24D-6E1F0BDCA6CA}" type="presOf" srcId="{00A77DE7-E102-4879-B395-8970A54C16BF}" destId="{A247DD96-F38B-448E-A5E0-220F5EB1129F}" srcOrd="0" destOrd="2" presId="urn:microsoft.com/office/officeart/2005/8/layout/vList2"/>
    <dgm:cxn modelId="{F1EB27F7-EFFA-47F2-A0CB-7A6E3F49D08D}" type="presOf" srcId="{072C85DE-8F4B-478E-B4AF-5F3E388C8AFD}" destId="{A247DD96-F38B-448E-A5E0-220F5EB1129F}" srcOrd="0" destOrd="1" presId="urn:microsoft.com/office/officeart/2005/8/layout/vList2"/>
    <dgm:cxn modelId="{5D54A9F8-7758-4962-BA31-A69781A766CA}" srcId="{FDBCC8C6-9CBC-4402-87C9-BDF1949DC21C}" destId="{6085B287-9541-4E62-ABAB-9BFC030FC134}" srcOrd="2" destOrd="0" parTransId="{AE3539AF-6D7E-4CCA-8F9B-8FDAC48F2CC7}" sibTransId="{4878C035-6DA8-4739-A004-B0427138E8C0}"/>
    <dgm:cxn modelId="{517C8AFC-AB1E-4A7F-A58E-819259A8AD5F}" type="presOf" srcId="{AB5EC94D-A56A-4671-9A79-B859B138EBF5}" destId="{247153DE-C78E-4A06-B5BD-69E156C243C6}" srcOrd="0" destOrd="0" presId="urn:microsoft.com/office/officeart/2005/8/layout/vList2"/>
    <dgm:cxn modelId="{C749F7FD-65FE-4DE6-B217-364F7FE69055}" type="presOf" srcId="{B8AD60B0-B641-40ED-B962-E66A4AB4CCBB}" destId="{BDF9C68A-1A7C-4709-BA0D-AB3BD11131A8}" srcOrd="0" destOrd="1" presId="urn:microsoft.com/office/officeart/2005/8/layout/vList2"/>
    <dgm:cxn modelId="{F98CDDFF-5FD2-4BCC-9F4D-D1BCF89B07EC}" srcId="{8B84A439-6974-457D-AAFB-9B675B91BBDB}" destId="{422C1719-5D55-4F07-B8E1-F6373A4403BC}" srcOrd="0" destOrd="0" parTransId="{AE9C708E-F009-45D0-A92B-ADBDACC238CA}" sibTransId="{16B9C9F5-AA3F-4B7C-B635-A264F9316D10}"/>
    <dgm:cxn modelId="{7CBCC131-3077-4D6E-86F9-808CD6A5356C}" type="presParOf" srcId="{67E601B6-0B73-47DB-AAB2-AFA36E6A0C45}" destId="{0E087981-81B9-4905-936B-D7BFF345EB51}" srcOrd="0" destOrd="0" presId="urn:microsoft.com/office/officeart/2005/8/layout/vList2"/>
    <dgm:cxn modelId="{B9063F94-FD00-42AB-9CE2-34A2FFD91760}" type="presParOf" srcId="{67E601B6-0B73-47DB-AAB2-AFA36E6A0C45}" destId="{BDF9C68A-1A7C-4709-BA0D-AB3BD11131A8}" srcOrd="1" destOrd="0" presId="urn:microsoft.com/office/officeart/2005/8/layout/vList2"/>
    <dgm:cxn modelId="{DE5D7CDF-8CF3-4221-8B90-4B6420C487B5}" type="presParOf" srcId="{67E601B6-0B73-47DB-AAB2-AFA36E6A0C45}" destId="{DAC90FB4-6711-43D2-800A-B0433B35A3E1}" srcOrd="2" destOrd="0" presId="urn:microsoft.com/office/officeart/2005/8/layout/vList2"/>
    <dgm:cxn modelId="{EC900167-8F08-468A-A554-FE0CA475C3C4}" type="presParOf" srcId="{67E601B6-0B73-47DB-AAB2-AFA36E6A0C45}" destId="{A247DD96-F38B-448E-A5E0-220F5EB1129F}" srcOrd="3" destOrd="0" presId="urn:microsoft.com/office/officeart/2005/8/layout/vList2"/>
    <dgm:cxn modelId="{DCC18771-D1C5-4E20-B0CE-8902882C2655}" type="presParOf" srcId="{67E601B6-0B73-47DB-AAB2-AFA36E6A0C45}" destId="{B3039993-8656-4083-BB9F-E4F4D70FB76D}" srcOrd="4" destOrd="0" presId="urn:microsoft.com/office/officeart/2005/8/layout/vList2"/>
    <dgm:cxn modelId="{1E01AA1A-62CC-4957-80CB-C98A9E2E0CDF}" type="presParOf" srcId="{67E601B6-0B73-47DB-AAB2-AFA36E6A0C45}" destId="{247153DE-C78E-4A06-B5BD-69E156C243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C5B8A-4BFB-43DE-907E-2A2B782BA5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BCC8C6-9CBC-4402-87C9-BDF1949DC21C}">
      <dgm:prSet/>
      <dgm:spPr/>
      <dgm:t>
        <a:bodyPr/>
        <a:lstStyle/>
        <a:p>
          <a:r>
            <a:rPr lang="pl-PL"/>
            <a:t>Coverage</a:t>
          </a:r>
          <a:endParaRPr lang="en-US"/>
        </a:p>
      </dgm:t>
    </dgm:pt>
    <dgm:pt modelId="{86DED899-EEBE-4363-8ABE-3E5C8F887267}" type="parTrans" cxnId="{EA9620D7-A625-4D13-BE6E-E6DFD65C0008}">
      <dgm:prSet/>
      <dgm:spPr/>
      <dgm:t>
        <a:bodyPr/>
        <a:lstStyle/>
        <a:p>
          <a:endParaRPr lang="en-US"/>
        </a:p>
      </dgm:t>
    </dgm:pt>
    <dgm:pt modelId="{2150D1C5-62E9-486F-84DB-BF41C1FAF147}" type="sibTrans" cxnId="{EA9620D7-A625-4D13-BE6E-E6DFD65C0008}">
      <dgm:prSet/>
      <dgm:spPr/>
      <dgm:t>
        <a:bodyPr/>
        <a:lstStyle/>
        <a:p>
          <a:endParaRPr lang="en-US"/>
        </a:p>
      </dgm:t>
    </dgm:pt>
    <dgm:pt modelId="{0FBB64B9-46DA-4B8D-8D6E-AB04AF18E271}">
      <dgm:prSet/>
      <dgm:spPr/>
      <dgm:t>
        <a:bodyPr/>
        <a:lstStyle/>
        <a:p>
          <a:r>
            <a:rPr lang="pl-PL"/>
            <a:t>The percentage of all available items in the first n recommendations for all users</a:t>
          </a:r>
          <a:endParaRPr lang="en-US"/>
        </a:p>
      </dgm:t>
    </dgm:pt>
    <dgm:pt modelId="{565E63D3-BBE0-4532-AC4E-0C576495243F}" type="parTrans" cxnId="{48E6E7D8-CE59-43AC-808B-E320B22F7E60}">
      <dgm:prSet/>
      <dgm:spPr/>
      <dgm:t>
        <a:bodyPr/>
        <a:lstStyle/>
        <a:p>
          <a:endParaRPr lang="en-US"/>
        </a:p>
      </dgm:t>
    </dgm:pt>
    <dgm:pt modelId="{9C6DE681-51A5-400F-B630-40C39689D6F7}" type="sibTrans" cxnId="{48E6E7D8-CE59-43AC-808B-E320B22F7E60}">
      <dgm:prSet/>
      <dgm:spPr/>
      <dgm:t>
        <a:bodyPr/>
        <a:lstStyle/>
        <a:p>
          <a:endParaRPr lang="en-US"/>
        </a:p>
      </dgm:t>
    </dgm:pt>
    <dgm:pt modelId="{8B84A439-6974-457D-AAFB-9B675B91BBDB}">
      <dgm:prSet/>
      <dgm:spPr/>
      <dgm:t>
        <a:bodyPr/>
        <a:lstStyle/>
        <a:p>
          <a:r>
            <a:rPr lang="pl-PL"/>
            <a:t>Novelty</a:t>
          </a:r>
          <a:endParaRPr lang="en-US"/>
        </a:p>
      </dgm:t>
    </dgm:pt>
    <dgm:pt modelId="{430B023E-E15A-49F0-8EA5-4A6F9BF87D80}" type="parTrans" cxnId="{FE815942-A295-4947-BF60-C43AFD14D4C3}">
      <dgm:prSet/>
      <dgm:spPr/>
      <dgm:t>
        <a:bodyPr/>
        <a:lstStyle/>
        <a:p>
          <a:endParaRPr lang="en-US"/>
        </a:p>
      </dgm:t>
    </dgm:pt>
    <dgm:pt modelId="{1B5E5616-00C7-4303-8CDB-658DE1A2DE4B}" type="sibTrans" cxnId="{FE815942-A295-4947-BF60-C43AFD14D4C3}">
      <dgm:prSet/>
      <dgm:spPr/>
      <dgm:t>
        <a:bodyPr/>
        <a:lstStyle/>
        <a:p>
          <a:endParaRPr lang="en-US"/>
        </a:p>
      </dgm:t>
    </dgm:pt>
    <dgm:pt modelId="{422C1719-5D55-4F07-B8E1-F6373A4403BC}">
      <dgm:prSet/>
      <dgm:spPr/>
      <dgm:t>
        <a:bodyPr/>
        <a:lstStyle/>
        <a:p>
          <a:r>
            <a:rPr lang="pl-PL"/>
            <a:t>Evaluates the likelihood that the user was not aware of the recommended items</a:t>
          </a:r>
          <a:endParaRPr lang="en-US"/>
        </a:p>
      </dgm:t>
    </dgm:pt>
    <dgm:pt modelId="{AE9C708E-F009-45D0-A92B-ADBDACC238CA}" type="parTrans" cxnId="{F98CDDFF-5FD2-4BCC-9F4D-D1BCF89B07EC}">
      <dgm:prSet/>
      <dgm:spPr/>
      <dgm:t>
        <a:bodyPr/>
        <a:lstStyle/>
        <a:p>
          <a:endParaRPr lang="en-US"/>
        </a:p>
      </dgm:t>
    </dgm:pt>
    <dgm:pt modelId="{16B9C9F5-AA3F-4B7C-B635-A264F9316D10}" type="sibTrans" cxnId="{F98CDDFF-5FD2-4BCC-9F4D-D1BCF89B07EC}">
      <dgm:prSet/>
      <dgm:spPr/>
      <dgm:t>
        <a:bodyPr/>
        <a:lstStyle/>
        <a:p>
          <a:endParaRPr lang="en-US"/>
        </a:p>
      </dgm:t>
    </dgm:pt>
    <dgm:pt modelId="{BEA347FD-72EB-44FA-A913-DFCCF66EC047}">
      <dgm:prSet/>
      <dgm:spPr/>
      <dgm:t>
        <a:bodyPr/>
        <a:lstStyle/>
        <a:p>
          <a:r>
            <a:rPr lang="pl-PL"/>
            <a:t>Serendipity</a:t>
          </a:r>
          <a:endParaRPr lang="en-US"/>
        </a:p>
      </dgm:t>
    </dgm:pt>
    <dgm:pt modelId="{A1701E68-CFA9-4D26-8AB6-3B565FB1764C}" type="parTrans" cxnId="{0EF3306B-2DC6-4442-9171-240E0AEC5254}">
      <dgm:prSet/>
      <dgm:spPr/>
      <dgm:t>
        <a:bodyPr/>
        <a:lstStyle/>
        <a:p>
          <a:endParaRPr lang="en-US"/>
        </a:p>
      </dgm:t>
    </dgm:pt>
    <dgm:pt modelId="{B04CAB5F-583B-4FCC-8B64-6FB70B32D56B}" type="sibTrans" cxnId="{0EF3306B-2DC6-4442-9171-240E0AEC5254}">
      <dgm:prSet/>
      <dgm:spPr/>
      <dgm:t>
        <a:bodyPr/>
        <a:lstStyle/>
        <a:p>
          <a:endParaRPr lang="en-US"/>
        </a:p>
      </dgm:t>
    </dgm:pt>
    <dgm:pt modelId="{AB5EC94D-A56A-4671-9A79-B859B138EBF5}">
      <dgm:prSet/>
      <dgm:spPr/>
      <dgm:t>
        <a:bodyPr/>
        <a:lstStyle/>
        <a:p>
          <a:r>
            <a:rPr lang="pl-PL"/>
            <a:t>Should measure the surprise effect in recommendations</a:t>
          </a:r>
          <a:endParaRPr lang="en-US"/>
        </a:p>
      </dgm:t>
    </dgm:pt>
    <dgm:pt modelId="{77DA7CE5-B0F9-4613-B547-9E141027C867}" type="parTrans" cxnId="{073B5A1A-A17A-41C9-B0FB-7C38FB0DF877}">
      <dgm:prSet/>
      <dgm:spPr/>
      <dgm:t>
        <a:bodyPr/>
        <a:lstStyle/>
        <a:p>
          <a:endParaRPr lang="en-US"/>
        </a:p>
      </dgm:t>
    </dgm:pt>
    <dgm:pt modelId="{D34B1E07-E894-4502-98A3-9B1E2E197B07}" type="sibTrans" cxnId="{073B5A1A-A17A-41C9-B0FB-7C38FB0DF877}">
      <dgm:prSet/>
      <dgm:spPr/>
      <dgm:t>
        <a:bodyPr/>
        <a:lstStyle/>
        <a:p>
          <a:endParaRPr lang="en-US"/>
        </a:p>
      </dgm:t>
    </dgm:pt>
    <dgm:pt modelId="{9755C836-F09D-4DE4-90E4-9539E7B640A0}">
      <dgm:prSet/>
      <dgm:spPr/>
      <dgm:t>
        <a:bodyPr/>
        <a:lstStyle/>
        <a:p>
          <a:r>
            <a:rPr lang="pl-PL"/>
            <a:t>Diversity</a:t>
          </a:r>
          <a:endParaRPr lang="en-US"/>
        </a:p>
      </dgm:t>
    </dgm:pt>
    <dgm:pt modelId="{536B55F9-FEA4-4E14-B39A-2129DDE61BE2}" type="parTrans" cxnId="{195B42D0-25D4-42EC-818F-F7C63B02F961}">
      <dgm:prSet/>
      <dgm:spPr/>
      <dgm:t>
        <a:bodyPr/>
        <a:lstStyle/>
        <a:p>
          <a:endParaRPr lang="en-US"/>
        </a:p>
      </dgm:t>
    </dgm:pt>
    <dgm:pt modelId="{7D00D9E7-E383-43B8-B49F-27363935DCB0}" type="sibTrans" cxnId="{195B42D0-25D4-42EC-818F-F7C63B02F961}">
      <dgm:prSet/>
      <dgm:spPr/>
      <dgm:t>
        <a:bodyPr/>
        <a:lstStyle/>
        <a:p>
          <a:endParaRPr lang="en-US"/>
        </a:p>
      </dgm:t>
    </dgm:pt>
    <dgm:pt modelId="{5448BDB8-AA00-4D1A-9145-DFC1D4E32F36}">
      <dgm:prSet/>
      <dgm:spPr/>
      <dgm:t>
        <a:bodyPr/>
        <a:lstStyle/>
        <a:p>
          <a:r>
            <a:rPr lang="pl-PL"/>
            <a:t>The first n recommendations should be diverse enough so that if the user does not like the first item he/she might still like the other recommendations</a:t>
          </a:r>
          <a:endParaRPr lang="en-US"/>
        </a:p>
      </dgm:t>
    </dgm:pt>
    <dgm:pt modelId="{9B77A6F6-6374-4B2E-8793-15B506BDAECF}" type="parTrans" cxnId="{011AD63E-209A-4558-9108-B5026C399494}">
      <dgm:prSet/>
      <dgm:spPr/>
      <dgm:t>
        <a:bodyPr/>
        <a:lstStyle/>
        <a:p>
          <a:endParaRPr lang="en-US"/>
        </a:p>
      </dgm:t>
    </dgm:pt>
    <dgm:pt modelId="{54319E51-67EB-49BC-B416-999480ADFE7A}" type="sibTrans" cxnId="{011AD63E-209A-4558-9108-B5026C399494}">
      <dgm:prSet/>
      <dgm:spPr/>
      <dgm:t>
        <a:bodyPr/>
        <a:lstStyle/>
        <a:p>
          <a:endParaRPr lang="en-US"/>
        </a:p>
      </dgm:t>
    </dgm:pt>
    <dgm:pt modelId="{67E601B6-0B73-47DB-AAB2-AFA36E6A0C45}" type="pres">
      <dgm:prSet presAssocID="{032C5B8A-4BFB-43DE-907E-2A2B782BA5CC}" presName="linear" presStyleCnt="0">
        <dgm:presLayoutVars>
          <dgm:animLvl val="lvl"/>
          <dgm:resizeHandles val="exact"/>
        </dgm:presLayoutVars>
      </dgm:prSet>
      <dgm:spPr/>
    </dgm:pt>
    <dgm:pt modelId="{0E087981-81B9-4905-936B-D7BFF345EB51}" type="pres">
      <dgm:prSet presAssocID="{FDBCC8C6-9CBC-4402-87C9-BDF1949DC2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F9C68A-1A7C-4709-BA0D-AB3BD11131A8}" type="pres">
      <dgm:prSet presAssocID="{FDBCC8C6-9CBC-4402-87C9-BDF1949DC21C}" presName="childText" presStyleLbl="revTx" presStyleIdx="0" presStyleCnt="4">
        <dgm:presLayoutVars>
          <dgm:bulletEnabled val="1"/>
        </dgm:presLayoutVars>
      </dgm:prSet>
      <dgm:spPr/>
    </dgm:pt>
    <dgm:pt modelId="{DAC90FB4-6711-43D2-800A-B0433B35A3E1}" type="pres">
      <dgm:prSet presAssocID="{8B84A439-6974-457D-AAFB-9B675B91BB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47DD96-F38B-448E-A5E0-220F5EB1129F}" type="pres">
      <dgm:prSet presAssocID="{8B84A439-6974-457D-AAFB-9B675B91BBDB}" presName="childText" presStyleLbl="revTx" presStyleIdx="1" presStyleCnt="4">
        <dgm:presLayoutVars>
          <dgm:bulletEnabled val="1"/>
        </dgm:presLayoutVars>
      </dgm:prSet>
      <dgm:spPr/>
    </dgm:pt>
    <dgm:pt modelId="{B3039993-8656-4083-BB9F-E4F4D70FB76D}" type="pres">
      <dgm:prSet presAssocID="{BEA347FD-72EB-44FA-A913-DFCCF66EC0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7153DE-C78E-4A06-B5BD-69E156C243C6}" type="pres">
      <dgm:prSet presAssocID="{BEA347FD-72EB-44FA-A913-DFCCF66EC047}" presName="childText" presStyleLbl="revTx" presStyleIdx="2" presStyleCnt="4">
        <dgm:presLayoutVars>
          <dgm:bulletEnabled val="1"/>
        </dgm:presLayoutVars>
      </dgm:prSet>
      <dgm:spPr/>
    </dgm:pt>
    <dgm:pt modelId="{2DB108CE-C880-44D7-93A8-C5DE7F89AAF5}" type="pres">
      <dgm:prSet presAssocID="{9755C836-F09D-4DE4-90E4-9539E7B640A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72F143-0E1B-499D-9808-B8E7A57CA708}" type="pres">
      <dgm:prSet presAssocID="{9755C836-F09D-4DE4-90E4-9539E7B640A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73B5A1A-A17A-41C9-B0FB-7C38FB0DF877}" srcId="{BEA347FD-72EB-44FA-A913-DFCCF66EC047}" destId="{AB5EC94D-A56A-4671-9A79-B859B138EBF5}" srcOrd="0" destOrd="0" parTransId="{77DA7CE5-B0F9-4613-B547-9E141027C867}" sibTransId="{D34B1E07-E894-4502-98A3-9B1E2E197B07}"/>
    <dgm:cxn modelId="{5EF7112F-6E53-46B4-81AF-6B030534F483}" type="presOf" srcId="{FDBCC8C6-9CBC-4402-87C9-BDF1949DC21C}" destId="{0E087981-81B9-4905-936B-D7BFF345EB51}" srcOrd="0" destOrd="0" presId="urn:microsoft.com/office/officeart/2005/8/layout/vList2"/>
    <dgm:cxn modelId="{CE978636-7EB5-4668-899B-28E026302562}" type="presOf" srcId="{032C5B8A-4BFB-43DE-907E-2A2B782BA5CC}" destId="{67E601B6-0B73-47DB-AAB2-AFA36E6A0C45}" srcOrd="0" destOrd="0" presId="urn:microsoft.com/office/officeart/2005/8/layout/vList2"/>
    <dgm:cxn modelId="{011AD63E-209A-4558-9108-B5026C399494}" srcId="{9755C836-F09D-4DE4-90E4-9539E7B640A0}" destId="{5448BDB8-AA00-4D1A-9145-DFC1D4E32F36}" srcOrd="0" destOrd="0" parTransId="{9B77A6F6-6374-4B2E-8793-15B506BDAECF}" sibTransId="{54319E51-67EB-49BC-B416-999480ADFE7A}"/>
    <dgm:cxn modelId="{FE815942-A295-4947-BF60-C43AFD14D4C3}" srcId="{032C5B8A-4BFB-43DE-907E-2A2B782BA5CC}" destId="{8B84A439-6974-457D-AAFB-9B675B91BBDB}" srcOrd="1" destOrd="0" parTransId="{430B023E-E15A-49F0-8EA5-4A6F9BF87D80}" sibTransId="{1B5E5616-00C7-4303-8CDB-658DE1A2DE4B}"/>
    <dgm:cxn modelId="{0EF3306B-2DC6-4442-9171-240E0AEC5254}" srcId="{032C5B8A-4BFB-43DE-907E-2A2B782BA5CC}" destId="{BEA347FD-72EB-44FA-A913-DFCCF66EC047}" srcOrd="2" destOrd="0" parTransId="{A1701E68-CFA9-4D26-8AB6-3B565FB1764C}" sibTransId="{B04CAB5F-583B-4FCC-8B64-6FB70B32D56B}"/>
    <dgm:cxn modelId="{36EEDE4D-CA59-4B6E-8911-1307800FEB3D}" type="presOf" srcId="{422C1719-5D55-4F07-B8E1-F6373A4403BC}" destId="{A247DD96-F38B-448E-A5E0-220F5EB1129F}" srcOrd="0" destOrd="0" presId="urn:microsoft.com/office/officeart/2005/8/layout/vList2"/>
    <dgm:cxn modelId="{58DD5F86-B406-46A0-9299-FFB10C0A21EB}" type="presOf" srcId="{0FBB64B9-46DA-4B8D-8D6E-AB04AF18E271}" destId="{BDF9C68A-1A7C-4709-BA0D-AB3BD11131A8}" srcOrd="0" destOrd="0" presId="urn:microsoft.com/office/officeart/2005/8/layout/vList2"/>
    <dgm:cxn modelId="{A3D324A1-5383-4FB0-9F96-DC9E7744AA69}" type="presOf" srcId="{9755C836-F09D-4DE4-90E4-9539E7B640A0}" destId="{2DB108CE-C880-44D7-93A8-C5DE7F89AAF5}" srcOrd="0" destOrd="0" presId="urn:microsoft.com/office/officeart/2005/8/layout/vList2"/>
    <dgm:cxn modelId="{DE0334A8-ECC7-437F-97ED-C9A5C4355799}" type="presOf" srcId="{5448BDB8-AA00-4D1A-9145-DFC1D4E32F36}" destId="{1A72F143-0E1B-499D-9808-B8E7A57CA708}" srcOrd="0" destOrd="0" presId="urn:microsoft.com/office/officeart/2005/8/layout/vList2"/>
    <dgm:cxn modelId="{C718E8CA-046F-4D10-B5F2-12D298EBD08B}" type="presOf" srcId="{BEA347FD-72EB-44FA-A913-DFCCF66EC047}" destId="{B3039993-8656-4083-BB9F-E4F4D70FB76D}" srcOrd="0" destOrd="0" presId="urn:microsoft.com/office/officeart/2005/8/layout/vList2"/>
    <dgm:cxn modelId="{2D4A65CF-6F47-4669-9AC3-0AE00925285B}" type="presOf" srcId="{8B84A439-6974-457D-AAFB-9B675B91BBDB}" destId="{DAC90FB4-6711-43D2-800A-B0433B35A3E1}" srcOrd="0" destOrd="0" presId="urn:microsoft.com/office/officeart/2005/8/layout/vList2"/>
    <dgm:cxn modelId="{195B42D0-25D4-42EC-818F-F7C63B02F961}" srcId="{032C5B8A-4BFB-43DE-907E-2A2B782BA5CC}" destId="{9755C836-F09D-4DE4-90E4-9539E7B640A0}" srcOrd="3" destOrd="0" parTransId="{536B55F9-FEA4-4E14-B39A-2129DDE61BE2}" sibTransId="{7D00D9E7-E383-43B8-B49F-27363935DCB0}"/>
    <dgm:cxn modelId="{EA9620D7-A625-4D13-BE6E-E6DFD65C0008}" srcId="{032C5B8A-4BFB-43DE-907E-2A2B782BA5CC}" destId="{FDBCC8C6-9CBC-4402-87C9-BDF1949DC21C}" srcOrd="0" destOrd="0" parTransId="{86DED899-EEBE-4363-8ABE-3E5C8F887267}" sibTransId="{2150D1C5-62E9-486F-84DB-BF41C1FAF147}"/>
    <dgm:cxn modelId="{48E6E7D8-CE59-43AC-808B-E320B22F7E60}" srcId="{FDBCC8C6-9CBC-4402-87C9-BDF1949DC21C}" destId="{0FBB64B9-46DA-4B8D-8D6E-AB04AF18E271}" srcOrd="0" destOrd="0" parTransId="{565E63D3-BBE0-4532-AC4E-0C576495243F}" sibTransId="{9C6DE681-51A5-400F-B630-40C39689D6F7}"/>
    <dgm:cxn modelId="{517C8AFC-AB1E-4A7F-A58E-819259A8AD5F}" type="presOf" srcId="{AB5EC94D-A56A-4671-9A79-B859B138EBF5}" destId="{247153DE-C78E-4A06-B5BD-69E156C243C6}" srcOrd="0" destOrd="0" presId="urn:microsoft.com/office/officeart/2005/8/layout/vList2"/>
    <dgm:cxn modelId="{F98CDDFF-5FD2-4BCC-9F4D-D1BCF89B07EC}" srcId="{8B84A439-6974-457D-AAFB-9B675B91BBDB}" destId="{422C1719-5D55-4F07-B8E1-F6373A4403BC}" srcOrd="0" destOrd="0" parTransId="{AE9C708E-F009-45D0-A92B-ADBDACC238CA}" sibTransId="{16B9C9F5-AA3F-4B7C-B635-A264F9316D10}"/>
    <dgm:cxn modelId="{7CBCC131-3077-4D6E-86F9-808CD6A5356C}" type="presParOf" srcId="{67E601B6-0B73-47DB-AAB2-AFA36E6A0C45}" destId="{0E087981-81B9-4905-936B-D7BFF345EB51}" srcOrd="0" destOrd="0" presId="urn:microsoft.com/office/officeart/2005/8/layout/vList2"/>
    <dgm:cxn modelId="{B9063F94-FD00-42AB-9CE2-34A2FFD91760}" type="presParOf" srcId="{67E601B6-0B73-47DB-AAB2-AFA36E6A0C45}" destId="{BDF9C68A-1A7C-4709-BA0D-AB3BD11131A8}" srcOrd="1" destOrd="0" presId="urn:microsoft.com/office/officeart/2005/8/layout/vList2"/>
    <dgm:cxn modelId="{DE5D7CDF-8CF3-4221-8B90-4B6420C487B5}" type="presParOf" srcId="{67E601B6-0B73-47DB-AAB2-AFA36E6A0C45}" destId="{DAC90FB4-6711-43D2-800A-B0433B35A3E1}" srcOrd="2" destOrd="0" presId="urn:microsoft.com/office/officeart/2005/8/layout/vList2"/>
    <dgm:cxn modelId="{EC900167-8F08-468A-A554-FE0CA475C3C4}" type="presParOf" srcId="{67E601B6-0B73-47DB-AAB2-AFA36E6A0C45}" destId="{A247DD96-F38B-448E-A5E0-220F5EB1129F}" srcOrd="3" destOrd="0" presId="urn:microsoft.com/office/officeart/2005/8/layout/vList2"/>
    <dgm:cxn modelId="{DCC18771-D1C5-4E20-B0CE-8902882C2655}" type="presParOf" srcId="{67E601B6-0B73-47DB-AAB2-AFA36E6A0C45}" destId="{B3039993-8656-4083-BB9F-E4F4D70FB76D}" srcOrd="4" destOrd="0" presId="urn:microsoft.com/office/officeart/2005/8/layout/vList2"/>
    <dgm:cxn modelId="{1E01AA1A-62CC-4957-80CB-C98A9E2E0CDF}" type="presParOf" srcId="{67E601B6-0B73-47DB-AAB2-AFA36E6A0C45}" destId="{247153DE-C78E-4A06-B5BD-69E156C243C6}" srcOrd="5" destOrd="0" presId="urn:microsoft.com/office/officeart/2005/8/layout/vList2"/>
    <dgm:cxn modelId="{1D5176FA-A7F4-49E7-AAD5-89B54571C3AF}" type="presParOf" srcId="{67E601B6-0B73-47DB-AAB2-AFA36E6A0C45}" destId="{2DB108CE-C880-44D7-93A8-C5DE7F89AAF5}" srcOrd="6" destOrd="0" presId="urn:microsoft.com/office/officeart/2005/8/layout/vList2"/>
    <dgm:cxn modelId="{6DFDECA3-A479-4FB9-9275-73BD93A85747}" type="presParOf" srcId="{67E601B6-0B73-47DB-AAB2-AFA36E6A0C45}" destId="{1A72F143-0E1B-499D-9808-B8E7A57CA70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DE9B1-DAA3-412D-AFA7-B5166AC7025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FDA9EB-D373-4E7C-93E3-691314E7C4D5}">
      <dgm:prSet/>
      <dgm:spPr/>
      <dgm:t>
        <a:bodyPr/>
        <a:lstStyle/>
        <a:p>
          <a:r>
            <a:rPr lang="pl-PL"/>
            <a:t>Explicit feedback, e.g. ratings</a:t>
          </a:r>
          <a:endParaRPr lang="en-US"/>
        </a:p>
      </dgm:t>
    </dgm:pt>
    <dgm:pt modelId="{56D948AC-5310-4BAD-8500-F16945A78A35}" type="parTrans" cxnId="{EFBBA9FA-F660-45FB-9C7F-6D4E9FBC375D}">
      <dgm:prSet/>
      <dgm:spPr/>
      <dgm:t>
        <a:bodyPr/>
        <a:lstStyle/>
        <a:p>
          <a:endParaRPr lang="en-US"/>
        </a:p>
      </dgm:t>
    </dgm:pt>
    <dgm:pt modelId="{7FEE6521-39C1-47EA-BDF4-171AAF6E4E55}" type="sibTrans" cxnId="{EFBBA9FA-F660-45FB-9C7F-6D4E9FBC375D}">
      <dgm:prSet/>
      <dgm:spPr/>
      <dgm:t>
        <a:bodyPr/>
        <a:lstStyle/>
        <a:p>
          <a:endParaRPr lang="en-US"/>
        </a:p>
      </dgm:t>
    </dgm:pt>
    <dgm:pt modelId="{4BF486FC-EB5D-4C79-B356-8BEE6298FCD4}">
      <dgm:prSet/>
      <dgm:spPr/>
      <dgm:t>
        <a:bodyPr/>
        <a:lstStyle/>
        <a:p>
          <a:r>
            <a:rPr lang="pl-PL"/>
            <a:t>Treat the recommender as a typical regressor and use regression measures to evaluate it</a:t>
          </a:r>
          <a:endParaRPr lang="en-US"/>
        </a:p>
      </dgm:t>
    </dgm:pt>
    <dgm:pt modelId="{BB395D7E-3A36-4758-94EF-5DC2DCF72645}" type="parTrans" cxnId="{3A216D80-E4E5-45B5-8554-B2233BE57694}">
      <dgm:prSet/>
      <dgm:spPr/>
      <dgm:t>
        <a:bodyPr/>
        <a:lstStyle/>
        <a:p>
          <a:endParaRPr lang="en-US"/>
        </a:p>
      </dgm:t>
    </dgm:pt>
    <dgm:pt modelId="{DFFCB802-9D7E-46E8-9FB8-42E8F53DE702}" type="sibTrans" cxnId="{3A216D80-E4E5-45B5-8554-B2233BE57694}">
      <dgm:prSet/>
      <dgm:spPr/>
      <dgm:t>
        <a:bodyPr/>
        <a:lstStyle/>
        <a:p>
          <a:endParaRPr lang="en-US"/>
        </a:p>
      </dgm:t>
    </dgm:pt>
    <dgm:pt modelId="{692EADAF-749D-4586-8DDA-E873EFFD2E30}">
      <dgm:prSet/>
      <dgm:spPr/>
      <dgm:t>
        <a:bodyPr/>
        <a:lstStyle/>
        <a:p>
          <a:r>
            <a:rPr lang="pl-PL"/>
            <a:t>Generate prediction for every pair user-item in the test set</a:t>
          </a:r>
          <a:endParaRPr lang="en-US"/>
        </a:p>
      </dgm:t>
    </dgm:pt>
    <dgm:pt modelId="{8E83DA94-6A2D-4DE5-8197-6235A6539BB6}" type="parTrans" cxnId="{2814CD9E-9E72-4FCE-AC5A-534450DF0917}">
      <dgm:prSet/>
      <dgm:spPr/>
      <dgm:t>
        <a:bodyPr/>
        <a:lstStyle/>
        <a:p>
          <a:endParaRPr lang="en-US"/>
        </a:p>
      </dgm:t>
    </dgm:pt>
    <dgm:pt modelId="{EE62B679-6241-4F4D-A9E4-BCAB63165CF4}" type="sibTrans" cxnId="{2814CD9E-9E72-4FCE-AC5A-534450DF0917}">
      <dgm:prSet/>
      <dgm:spPr/>
      <dgm:t>
        <a:bodyPr/>
        <a:lstStyle/>
        <a:p>
          <a:endParaRPr lang="en-US"/>
        </a:p>
      </dgm:t>
    </dgm:pt>
    <dgm:pt modelId="{2BCB0804-2890-4E91-A18D-7435640BC91A}">
      <dgm:prSet/>
      <dgm:spPr/>
      <dgm:t>
        <a:bodyPr/>
        <a:lstStyle/>
        <a:p>
          <a:r>
            <a:rPr lang="pl-PL"/>
            <a:t>You can simplify the testing scheme by generating a single prediction at a time</a:t>
          </a:r>
          <a:endParaRPr lang="en-US"/>
        </a:p>
      </dgm:t>
    </dgm:pt>
    <dgm:pt modelId="{E06B906C-262F-4F51-869E-2ECFE0E9F3BE}" type="parTrans" cxnId="{55F02282-4D44-42CD-9B32-A9C3E7C7C340}">
      <dgm:prSet/>
      <dgm:spPr/>
      <dgm:t>
        <a:bodyPr/>
        <a:lstStyle/>
        <a:p>
          <a:endParaRPr lang="en-US"/>
        </a:p>
      </dgm:t>
    </dgm:pt>
    <dgm:pt modelId="{56D9994C-9C59-40CD-B191-CCDA7BCC5D07}" type="sibTrans" cxnId="{55F02282-4D44-42CD-9B32-A9C3E7C7C340}">
      <dgm:prSet/>
      <dgm:spPr/>
      <dgm:t>
        <a:bodyPr/>
        <a:lstStyle/>
        <a:p>
          <a:endParaRPr lang="en-US"/>
        </a:p>
      </dgm:t>
    </dgm:pt>
    <dgm:pt modelId="{5E9D4829-C23D-478A-B05E-31BFC0C6715B}">
      <dgm:prSet/>
      <dgm:spPr/>
      <dgm:t>
        <a:bodyPr/>
        <a:lstStyle/>
        <a:p>
          <a:r>
            <a:rPr lang="pl-PL"/>
            <a:t>Implicit feedback, e.g. binary indicators if there was an interaction or not</a:t>
          </a:r>
          <a:endParaRPr lang="en-US"/>
        </a:p>
      </dgm:t>
    </dgm:pt>
    <dgm:pt modelId="{7BEFD651-8966-4DFE-BCCC-79B042F90696}" type="parTrans" cxnId="{65903E5A-AB2C-42A3-90BA-1683A7F9B83D}">
      <dgm:prSet/>
      <dgm:spPr/>
      <dgm:t>
        <a:bodyPr/>
        <a:lstStyle/>
        <a:p>
          <a:endParaRPr lang="en-US"/>
        </a:p>
      </dgm:t>
    </dgm:pt>
    <dgm:pt modelId="{611D4784-85A7-4A0C-8367-FD411BD4B851}" type="sibTrans" cxnId="{65903E5A-AB2C-42A3-90BA-1683A7F9B83D}">
      <dgm:prSet/>
      <dgm:spPr/>
      <dgm:t>
        <a:bodyPr/>
        <a:lstStyle/>
        <a:p>
          <a:endParaRPr lang="en-US"/>
        </a:p>
      </dgm:t>
    </dgm:pt>
    <dgm:pt modelId="{583DDC9B-D003-4E55-B4EB-301381F50260}">
      <dgm:prSet/>
      <dgm:spPr/>
      <dgm:t>
        <a:bodyPr/>
        <a:lstStyle/>
        <a:p>
          <a:r>
            <a:rPr lang="pl-PL"/>
            <a:t>Generate a set of recommendations for each user in the test set</a:t>
          </a:r>
          <a:br>
            <a:rPr lang="pl-PL"/>
          </a:br>
          <a:r>
            <a:rPr lang="pl-PL"/>
            <a:t>(typically by assigning a score to every item in the set of items the user have not interacted with)</a:t>
          </a:r>
          <a:endParaRPr lang="en-US"/>
        </a:p>
      </dgm:t>
    </dgm:pt>
    <dgm:pt modelId="{93F358B8-F4DC-4631-9F9C-44E1319A7B67}" type="parTrans" cxnId="{424D851D-FF79-42E0-A8A5-E33F300B2164}">
      <dgm:prSet/>
      <dgm:spPr/>
      <dgm:t>
        <a:bodyPr/>
        <a:lstStyle/>
        <a:p>
          <a:endParaRPr lang="en-US"/>
        </a:p>
      </dgm:t>
    </dgm:pt>
    <dgm:pt modelId="{3668D234-CBA2-4B00-9561-C74196FB89A9}" type="sibTrans" cxnId="{424D851D-FF79-42E0-A8A5-E33F300B2164}">
      <dgm:prSet/>
      <dgm:spPr/>
      <dgm:t>
        <a:bodyPr/>
        <a:lstStyle/>
        <a:p>
          <a:endParaRPr lang="en-US"/>
        </a:p>
      </dgm:t>
    </dgm:pt>
    <dgm:pt modelId="{63526ADD-2B13-41BC-854C-45356E8E17B2}">
      <dgm:prSet/>
      <dgm:spPr/>
      <dgm:t>
        <a:bodyPr/>
        <a:lstStyle/>
        <a:p>
          <a:r>
            <a:rPr lang="pl-PL"/>
            <a:t>Use ranking evaluation measures to take positions into account</a:t>
          </a:r>
          <a:endParaRPr lang="en-US"/>
        </a:p>
      </dgm:t>
    </dgm:pt>
    <dgm:pt modelId="{E7C5EF6E-B32D-4DAC-9780-31851CFEC8EC}" type="parTrans" cxnId="{23B7FF8B-0E3F-433E-997F-8A14BAA975D7}">
      <dgm:prSet/>
      <dgm:spPr/>
      <dgm:t>
        <a:bodyPr/>
        <a:lstStyle/>
        <a:p>
          <a:endParaRPr lang="en-US"/>
        </a:p>
      </dgm:t>
    </dgm:pt>
    <dgm:pt modelId="{D5C0A4CB-E274-4284-9BCE-5603F0789A25}" type="sibTrans" cxnId="{23B7FF8B-0E3F-433E-997F-8A14BAA975D7}">
      <dgm:prSet/>
      <dgm:spPr/>
      <dgm:t>
        <a:bodyPr/>
        <a:lstStyle/>
        <a:p>
          <a:endParaRPr lang="en-US"/>
        </a:p>
      </dgm:t>
    </dgm:pt>
    <dgm:pt modelId="{32FD0340-92E2-49DD-9061-5121CE8F08D9}">
      <dgm:prSet/>
      <dgm:spPr/>
      <dgm:t>
        <a:bodyPr/>
        <a:lstStyle/>
        <a:p>
          <a:r>
            <a:rPr lang="pl-PL"/>
            <a:t>When serving recommend items with the highest predictions first</a:t>
          </a:r>
          <a:endParaRPr lang="en-US"/>
        </a:p>
      </dgm:t>
    </dgm:pt>
    <dgm:pt modelId="{B73C5C74-8746-4531-8B2F-BFB8B6F89262}" type="parTrans" cxnId="{C501DE9A-8FF1-44A8-A7E7-D463949D36A5}">
      <dgm:prSet/>
      <dgm:spPr/>
      <dgm:t>
        <a:bodyPr/>
        <a:lstStyle/>
        <a:p>
          <a:endParaRPr lang="en-US"/>
        </a:p>
      </dgm:t>
    </dgm:pt>
    <dgm:pt modelId="{395B0986-78A9-4CC0-BAE6-84D0AC8F701F}" type="sibTrans" cxnId="{C501DE9A-8FF1-44A8-A7E7-D463949D36A5}">
      <dgm:prSet/>
      <dgm:spPr/>
      <dgm:t>
        <a:bodyPr/>
        <a:lstStyle/>
        <a:p>
          <a:endParaRPr lang="en-US"/>
        </a:p>
      </dgm:t>
    </dgm:pt>
    <dgm:pt modelId="{5DDA061D-1789-4C47-A379-339E9957A4C6}" type="pres">
      <dgm:prSet presAssocID="{93EDE9B1-DAA3-412D-AFA7-B5166AC7025E}" presName="linear" presStyleCnt="0">
        <dgm:presLayoutVars>
          <dgm:dir/>
          <dgm:animLvl val="lvl"/>
          <dgm:resizeHandles val="exact"/>
        </dgm:presLayoutVars>
      </dgm:prSet>
      <dgm:spPr/>
    </dgm:pt>
    <dgm:pt modelId="{38FF01D0-F510-4E67-9C2C-C8A44E0BE320}" type="pres">
      <dgm:prSet presAssocID="{A0FDA9EB-D373-4E7C-93E3-691314E7C4D5}" presName="parentLin" presStyleCnt="0"/>
      <dgm:spPr/>
    </dgm:pt>
    <dgm:pt modelId="{7CDDA942-3FEF-481F-A1C3-52BC0B323940}" type="pres">
      <dgm:prSet presAssocID="{A0FDA9EB-D373-4E7C-93E3-691314E7C4D5}" presName="parentLeftMargin" presStyleLbl="node1" presStyleIdx="0" presStyleCnt="2"/>
      <dgm:spPr/>
    </dgm:pt>
    <dgm:pt modelId="{72B36022-841B-4E4D-BD69-B8551C3A7AEF}" type="pres">
      <dgm:prSet presAssocID="{A0FDA9EB-D373-4E7C-93E3-691314E7C4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A1757F-5620-4160-91EF-602B3B3A5C93}" type="pres">
      <dgm:prSet presAssocID="{A0FDA9EB-D373-4E7C-93E3-691314E7C4D5}" presName="negativeSpace" presStyleCnt="0"/>
      <dgm:spPr/>
    </dgm:pt>
    <dgm:pt modelId="{D2B6FD47-B689-470E-A853-8FBF0D798DAF}" type="pres">
      <dgm:prSet presAssocID="{A0FDA9EB-D373-4E7C-93E3-691314E7C4D5}" presName="childText" presStyleLbl="conFgAcc1" presStyleIdx="0" presStyleCnt="2">
        <dgm:presLayoutVars>
          <dgm:bulletEnabled val="1"/>
        </dgm:presLayoutVars>
      </dgm:prSet>
      <dgm:spPr/>
    </dgm:pt>
    <dgm:pt modelId="{F5095C0E-F7A2-4404-949A-4B63B6758E1D}" type="pres">
      <dgm:prSet presAssocID="{7FEE6521-39C1-47EA-BDF4-171AAF6E4E55}" presName="spaceBetweenRectangles" presStyleCnt="0"/>
      <dgm:spPr/>
    </dgm:pt>
    <dgm:pt modelId="{7B1EE724-86CF-4B13-B02B-D27F32DB5412}" type="pres">
      <dgm:prSet presAssocID="{5E9D4829-C23D-478A-B05E-31BFC0C6715B}" presName="parentLin" presStyleCnt="0"/>
      <dgm:spPr/>
    </dgm:pt>
    <dgm:pt modelId="{260B40BE-E422-4BDD-A0B6-91CDE68B9499}" type="pres">
      <dgm:prSet presAssocID="{5E9D4829-C23D-478A-B05E-31BFC0C6715B}" presName="parentLeftMargin" presStyleLbl="node1" presStyleIdx="0" presStyleCnt="2"/>
      <dgm:spPr/>
    </dgm:pt>
    <dgm:pt modelId="{651259B8-0847-4279-B391-E170F129C313}" type="pres">
      <dgm:prSet presAssocID="{5E9D4829-C23D-478A-B05E-31BFC0C671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DDECB5-E319-4C89-9546-2851B249A0C8}" type="pres">
      <dgm:prSet presAssocID="{5E9D4829-C23D-478A-B05E-31BFC0C6715B}" presName="negativeSpace" presStyleCnt="0"/>
      <dgm:spPr/>
    </dgm:pt>
    <dgm:pt modelId="{1574F445-89C1-4F5E-B635-BF6974FF3A9D}" type="pres">
      <dgm:prSet presAssocID="{5E9D4829-C23D-478A-B05E-31BFC0C671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DD7B07-8190-4EFF-BD6A-762B6048467A}" type="presOf" srcId="{2BCB0804-2890-4E91-A18D-7435640BC91A}" destId="{D2B6FD47-B689-470E-A853-8FBF0D798DAF}" srcOrd="0" destOrd="2" presId="urn:microsoft.com/office/officeart/2005/8/layout/list1"/>
    <dgm:cxn modelId="{85D6E012-31F5-4FAE-91C7-300C9919C84E}" type="presOf" srcId="{5E9D4829-C23D-478A-B05E-31BFC0C6715B}" destId="{260B40BE-E422-4BDD-A0B6-91CDE68B9499}" srcOrd="0" destOrd="0" presId="urn:microsoft.com/office/officeart/2005/8/layout/list1"/>
    <dgm:cxn modelId="{98A6FE16-62ED-4166-B3BC-F2F451B465B2}" type="presOf" srcId="{A0FDA9EB-D373-4E7C-93E3-691314E7C4D5}" destId="{7CDDA942-3FEF-481F-A1C3-52BC0B323940}" srcOrd="0" destOrd="0" presId="urn:microsoft.com/office/officeart/2005/8/layout/list1"/>
    <dgm:cxn modelId="{424D851D-FF79-42E0-A8A5-E33F300B2164}" srcId="{5E9D4829-C23D-478A-B05E-31BFC0C6715B}" destId="{583DDC9B-D003-4E55-B4EB-301381F50260}" srcOrd="0" destOrd="0" parTransId="{93F358B8-F4DC-4631-9F9C-44E1319A7B67}" sibTransId="{3668D234-CBA2-4B00-9561-C74196FB89A9}"/>
    <dgm:cxn modelId="{E2C73B21-12C0-49CB-8B5A-2011EDCB7413}" type="presOf" srcId="{4BF486FC-EB5D-4C79-B356-8BEE6298FCD4}" destId="{D2B6FD47-B689-470E-A853-8FBF0D798DAF}" srcOrd="0" destOrd="0" presId="urn:microsoft.com/office/officeart/2005/8/layout/list1"/>
    <dgm:cxn modelId="{A3B6D932-2F1C-45EC-A879-155A5045EC30}" type="presOf" srcId="{A0FDA9EB-D373-4E7C-93E3-691314E7C4D5}" destId="{72B36022-841B-4E4D-BD69-B8551C3A7AEF}" srcOrd="1" destOrd="0" presId="urn:microsoft.com/office/officeart/2005/8/layout/list1"/>
    <dgm:cxn modelId="{48F7943C-2377-4D80-B6A2-2D432FB263A2}" type="presOf" srcId="{63526ADD-2B13-41BC-854C-45356E8E17B2}" destId="{1574F445-89C1-4F5E-B635-BF6974FF3A9D}" srcOrd="0" destOrd="1" presId="urn:microsoft.com/office/officeart/2005/8/layout/list1"/>
    <dgm:cxn modelId="{A1B4EB41-4143-4914-8101-D557A394AA13}" type="presOf" srcId="{32FD0340-92E2-49DD-9061-5121CE8F08D9}" destId="{D2B6FD47-B689-470E-A853-8FBF0D798DAF}" srcOrd="0" destOrd="3" presId="urn:microsoft.com/office/officeart/2005/8/layout/list1"/>
    <dgm:cxn modelId="{1706F142-559F-4491-BE82-E6D0AF2F21AF}" type="presOf" srcId="{692EADAF-749D-4586-8DDA-E873EFFD2E30}" destId="{D2B6FD47-B689-470E-A853-8FBF0D798DAF}" srcOrd="0" destOrd="1" presId="urn:microsoft.com/office/officeart/2005/8/layout/list1"/>
    <dgm:cxn modelId="{4E8AA848-F575-4519-ACCD-29957F4AB70D}" type="presOf" srcId="{5E9D4829-C23D-478A-B05E-31BFC0C6715B}" destId="{651259B8-0847-4279-B391-E170F129C313}" srcOrd="1" destOrd="0" presId="urn:microsoft.com/office/officeart/2005/8/layout/list1"/>
    <dgm:cxn modelId="{547A906C-733F-43FA-8750-F954669078AD}" type="presOf" srcId="{93EDE9B1-DAA3-412D-AFA7-B5166AC7025E}" destId="{5DDA061D-1789-4C47-A379-339E9957A4C6}" srcOrd="0" destOrd="0" presId="urn:microsoft.com/office/officeart/2005/8/layout/list1"/>
    <dgm:cxn modelId="{65903E5A-AB2C-42A3-90BA-1683A7F9B83D}" srcId="{93EDE9B1-DAA3-412D-AFA7-B5166AC7025E}" destId="{5E9D4829-C23D-478A-B05E-31BFC0C6715B}" srcOrd="1" destOrd="0" parTransId="{7BEFD651-8966-4DFE-BCCC-79B042F90696}" sibTransId="{611D4784-85A7-4A0C-8367-FD411BD4B851}"/>
    <dgm:cxn modelId="{3A216D80-E4E5-45B5-8554-B2233BE57694}" srcId="{A0FDA9EB-D373-4E7C-93E3-691314E7C4D5}" destId="{4BF486FC-EB5D-4C79-B356-8BEE6298FCD4}" srcOrd="0" destOrd="0" parTransId="{BB395D7E-3A36-4758-94EF-5DC2DCF72645}" sibTransId="{DFFCB802-9D7E-46E8-9FB8-42E8F53DE702}"/>
    <dgm:cxn modelId="{55F02282-4D44-42CD-9B32-A9C3E7C7C340}" srcId="{A0FDA9EB-D373-4E7C-93E3-691314E7C4D5}" destId="{2BCB0804-2890-4E91-A18D-7435640BC91A}" srcOrd="2" destOrd="0" parTransId="{E06B906C-262F-4F51-869E-2ECFE0E9F3BE}" sibTransId="{56D9994C-9C59-40CD-B191-CCDA7BCC5D07}"/>
    <dgm:cxn modelId="{23B7FF8B-0E3F-433E-997F-8A14BAA975D7}" srcId="{5E9D4829-C23D-478A-B05E-31BFC0C6715B}" destId="{63526ADD-2B13-41BC-854C-45356E8E17B2}" srcOrd="1" destOrd="0" parTransId="{E7C5EF6E-B32D-4DAC-9780-31851CFEC8EC}" sibTransId="{D5C0A4CB-E274-4284-9BCE-5603F0789A25}"/>
    <dgm:cxn modelId="{C501DE9A-8FF1-44A8-A7E7-D463949D36A5}" srcId="{A0FDA9EB-D373-4E7C-93E3-691314E7C4D5}" destId="{32FD0340-92E2-49DD-9061-5121CE8F08D9}" srcOrd="3" destOrd="0" parTransId="{B73C5C74-8746-4531-8B2F-BFB8B6F89262}" sibTransId="{395B0986-78A9-4CC0-BAE6-84D0AC8F701F}"/>
    <dgm:cxn modelId="{2814CD9E-9E72-4FCE-AC5A-534450DF0917}" srcId="{A0FDA9EB-D373-4E7C-93E3-691314E7C4D5}" destId="{692EADAF-749D-4586-8DDA-E873EFFD2E30}" srcOrd="1" destOrd="0" parTransId="{8E83DA94-6A2D-4DE5-8197-6235A6539BB6}" sibTransId="{EE62B679-6241-4F4D-A9E4-BCAB63165CF4}"/>
    <dgm:cxn modelId="{BA1B41AD-022D-4739-BFD9-69B0F7E57E32}" type="presOf" srcId="{583DDC9B-D003-4E55-B4EB-301381F50260}" destId="{1574F445-89C1-4F5E-B635-BF6974FF3A9D}" srcOrd="0" destOrd="0" presId="urn:microsoft.com/office/officeart/2005/8/layout/list1"/>
    <dgm:cxn modelId="{EFBBA9FA-F660-45FB-9C7F-6D4E9FBC375D}" srcId="{93EDE9B1-DAA3-412D-AFA7-B5166AC7025E}" destId="{A0FDA9EB-D373-4E7C-93E3-691314E7C4D5}" srcOrd="0" destOrd="0" parTransId="{56D948AC-5310-4BAD-8500-F16945A78A35}" sibTransId="{7FEE6521-39C1-47EA-BDF4-171AAF6E4E55}"/>
    <dgm:cxn modelId="{EAB7B703-DB78-46F9-ABF8-00053338EB27}" type="presParOf" srcId="{5DDA061D-1789-4C47-A379-339E9957A4C6}" destId="{38FF01D0-F510-4E67-9C2C-C8A44E0BE320}" srcOrd="0" destOrd="0" presId="urn:microsoft.com/office/officeart/2005/8/layout/list1"/>
    <dgm:cxn modelId="{DEAF2527-6451-4A68-BE37-FA8ED1E363D5}" type="presParOf" srcId="{38FF01D0-F510-4E67-9C2C-C8A44E0BE320}" destId="{7CDDA942-3FEF-481F-A1C3-52BC0B323940}" srcOrd="0" destOrd="0" presId="urn:microsoft.com/office/officeart/2005/8/layout/list1"/>
    <dgm:cxn modelId="{8B622D2C-517E-4983-8853-B348F566A874}" type="presParOf" srcId="{38FF01D0-F510-4E67-9C2C-C8A44E0BE320}" destId="{72B36022-841B-4E4D-BD69-B8551C3A7AEF}" srcOrd="1" destOrd="0" presId="urn:microsoft.com/office/officeart/2005/8/layout/list1"/>
    <dgm:cxn modelId="{BCD468D5-69F0-46EF-9B70-2420ADBCA730}" type="presParOf" srcId="{5DDA061D-1789-4C47-A379-339E9957A4C6}" destId="{7FA1757F-5620-4160-91EF-602B3B3A5C93}" srcOrd="1" destOrd="0" presId="urn:microsoft.com/office/officeart/2005/8/layout/list1"/>
    <dgm:cxn modelId="{95DDB935-AE0B-44EF-874E-9CCAA99964AD}" type="presParOf" srcId="{5DDA061D-1789-4C47-A379-339E9957A4C6}" destId="{D2B6FD47-B689-470E-A853-8FBF0D798DAF}" srcOrd="2" destOrd="0" presId="urn:microsoft.com/office/officeart/2005/8/layout/list1"/>
    <dgm:cxn modelId="{EC2C0EBA-271A-42EF-AA7A-891EDBE136B2}" type="presParOf" srcId="{5DDA061D-1789-4C47-A379-339E9957A4C6}" destId="{F5095C0E-F7A2-4404-949A-4B63B6758E1D}" srcOrd="3" destOrd="0" presId="urn:microsoft.com/office/officeart/2005/8/layout/list1"/>
    <dgm:cxn modelId="{3D1BF00D-F74F-4842-B0F6-1F4A9D00CA60}" type="presParOf" srcId="{5DDA061D-1789-4C47-A379-339E9957A4C6}" destId="{7B1EE724-86CF-4B13-B02B-D27F32DB5412}" srcOrd="4" destOrd="0" presId="urn:microsoft.com/office/officeart/2005/8/layout/list1"/>
    <dgm:cxn modelId="{FBC6098F-EADD-4836-B869-2B3B94EA9045}" type="presParOf" srcId="{7B1EE724-86CF-4B13-B02B-D27F32DB5412}" destId="{260B40BE-E422-4BDD-A0B6-91CDE68B9499}" srcOrd="0" destOrd="0" presId="urn:microsoft.com/office/officeart/2005/8/layout/list1"/>
    <dgm:cxn modelId="{AEE47150-76F6-4FA9-824A-30EF3DB10205}" type="presParOf" srcId="{7B1EE724-86CF-4B13-B02B-D27F32DB5412}" destId="{651259B8-0847-4279-B391-E170F129C313}" srcOrd="1" destOrd="0" presId="urn:microsoft.com/office/officeart/2005/8/layout/list1"/>
    <dgm:cxn modelId="{25D60711-846D-4BF6-BB73-62E8F9A17499}" type="presParOf" srcId="{5DDA061D-1789-4C47-A379-339E9957A4C6}" destId="{F5DDECB5-E319-4C89-9546-2851B249A0C8}" srcOrd="5" destOrd="0" presId="urn:microsoft.com/office/officeart/2005/8/layout/list1"/>
    <dgm:cxn modelId="{FD846FE5-AD76-47A6-89A5-7EBDEF8FE63A}" type="presParOf" srcId="{5DDA061D-1789-4C47-A379-339E9957A4C6}" destId="{1574F445-89C1-4F5E-B635-BF6974FF3A9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87981-81B9-4905-936B-D7BFF345EB51}">
      <dsp:nvSpPr>
        <dsp:cNvPr id="0" name=""/>
        <dsp:cNvSpPr/>
      </dsp:nvSpPr>
      <dsp:spPr>
        <a:xfrm>
          <a:off x="0" y="71895"/>
          <a:ext cx="6900512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Regression</a:t>
          </a:r>
          <a:endParaRPr lang="en-US" sz="2300" kern="1200"/>
        </a:p>
      </dsp:txBody>
      <dsp:txXfrm>
        <a:off x="26930" y="98825"/>
        <a:ext cx="6846652" cy="497795"/>
      </dsp:txXfrm>
    </dsp:sp>
    <dsp:sp modelId="{BDF9C68A-1A7C-4709-BA0D-AB3BD11131A8}">
      <dsp:nvSpPr>
        <dsp:cNvPr id="0" name=""/>
        <dsp:cNvSpPr/>
      </dsp:nvSpPr>
      <dsp:spPr>
        <a:xfrm>
          <a:off x="0" y="623550"/>
          <a:ext cx="6900512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MSE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RMSE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MAE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MAPE (MRE)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TRE</a:t>
          </a:r>
          <a:endParaRPr lang="en-US" sz="1800" kern="1200"/>
        </a:p>
      </dsp:txBody>
      <dsp:txXfrm>
        <a:off x="0" y="623550"/>
        <a:ext cx="6900512" cy="1571130"/>
      </dsp:txXfrm>
    </dsp:sp>
    <dsp:sp modelId="{DAC90FB4-6711-43D2-800A-B0433B35A3E1}">
      <dsp:nvSpPr>
        <dsp:cNvPr id="0" name=""/>
        <dsp:cNvSpPr/>
      </dsp:nvSpPr>
      <dsp:spPr>
        <a:xfrm>
          <a:off x="0" y="2194680"/>
          <a:ext cx="6900512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Classification</a:t>
          </a:r>
          <a:endParaRPr lang="en-US" sz="2300" kern="1200"/>
        </a:p>
      </dsp:txBody>
      <dsp:txXfrm>
        <a:off x="26930" y="2221610"/>
        <a:ext cx="6846652" cy="497795"/>
      </dsp:txXfrm>
    </dsp:sp>
    <dsp:sp modelId="{A247DD96-F38B-448E-A5E0-220F5EB1129F}">
      <dsp:nvSpPr>
        <dsp:cNvPr id="0" name=""/>
        <dsp:cNvSpPr/>
      </dsp:nvSpPr>
      <dsp:spPr>
        <a:xfrm>
          <a:off x="0" y="2746335"/>
          <a:ext cx="6900512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Sensitivity/Recall/True Positive Rate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Precision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Accuracy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F1 score</a:t>
          </a:r>
          <a:endParaRPr lang="en-US" sz="1800" kern="1200"/>
        </a:p>
      </dsp:txBody>
      <dsp:txXfrm>
        <a:off x="0" y="2746335"/>
        <a:ext cx="6900512" cy="1237860"/>
      </dsp:txXfrm>
    </dsp:sp>
    <dsp:sp modelId="{B3039993-8656-4083-BB9F-E4F4D70FB76D}">
      <dsp:nvSpPr>
        <dsp:cNvPr id="0" name=""/>
        <dsp:cNvSpPr/>
      </dsp:nvSpPr>
      <dsp:spPr>
        <a:xfrm>
          <a:off x="0" y="3984195"/>
          <a:ext cx="6900512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Ranking</a:t>
          </a:r>
          <a:endParaRPr lang="en-US" sz="2300" kern="1200"/>
        </a:p>
      </dsp:txBody>
      <dsp:txXfrm>
        <a:off x="26930" y="4011125"/>
        <a:ext cx="6846652" cy="497795"/>
      </dsp:txXfrm>
    </dsp:sp>
    <dsp:sp modelId="{247153DE-C78E-4A06-B5BD-69E156C243C6}">
      <dsp:nvSpPr>
        <dsp:cNvPr id="0" name=""/>
        <dsp:cNvSpPr/>
      </dsp:nvSpPr>
      <dsp:spPr>
        <a:xfrm>
          <a:off x="0" y="4535850"/>
          <a:ext cx="690051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HR@n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NDCG@n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800" kern="1200"/>
            <a:t>MAP@n</a:t>
          </a:r>
          <a:endParaRPr lang="en-US" sz="1800" kern="1200"/>
        </a:p>
      </dsp:txBody>
      <dsp:txXfrm>
        <a:off x="0" y="4535850"/>
        <a:ext cx="6900512" cy="928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87981-81B9-4905-936B-D7BFF345EB51}">
      <dsp:nvSpPr>
        <dsp:cNvPr id="0" name=""/>
        <dsp:cNvSpPr/>
      </dsp:nvSpPr>
      <dsp:spPr>
        <a:xfrm>
          <a:off x="0" y="117548"/>
          <a:ext cx="6900512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Coverage</a:t>
          </a:r>
          <a:endParaRPr lang="en-US" sz="2700" kern="1200"/>
        </a:p>
      </dsp:txBody>
      <dsp:txXfrm>
        <a:off x="31613" y="149161"/>
        <a:ext cx="6837286" cy="584369"/>
      </dsp:txXfrm>
    </dsp:sp>
    <dsp:sp modelId="{BDF9C68A-1A7C-4709-BA0D-AB3BD11131A8}">
      <dsp:nvSpPr>
        <dsp:cNvPr id="0" name=""/>
        <dsp:cNvSpPr/>
      </dsp:nvSpPr>
      <dsp:spPr>
        <a:xfrm>
          <a:off x="0" y="765143"/>
          <a:ext cx="6900512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/>
            <a:t>The percentage of all available items in the first n recommendations for all users</a:t>
          </a:r>
          <a:endParaRPr lang="en-US" sz="2100" kern="1200"/>
        </a:p>
      </dsp:txBody>
      <dsp:txXfrm>
        <a:off x="0" y="765143"/>
        <a:ext cx="6900512" cy="656707"/>
      </dsp:txXfrm>
    </dsp:sp>
    <dsp:sp modelId="{DAC90FB4-6711-43D2-800A-B0433B35A3E1}">
      <dsp:nvSpPr>
        <dsp:cNvPr id="0" name=""/>
        <dsp:cNvSpPr/>
      </dsp:nvSpPr>
      <dsp:spPr>
        <a:xfrm>
          <a:off x="0" y="1421850"/>
          <a:ext cx="6900512" cy="6475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Novelty</a:t>
          </a:r>
          <a:endParaRPr lang="en-US" sz="2700" kern="1200"/>
        </a:p>
      </dsp:txBody>
      <dsp:txXfrm>
        <a:off x="31613" y="1453463"/>
        <a:ext cx="6837286" cy="584369"/>
      </dsp:txXfrm>
    </dsp:sp>
    <dsp:sp modelId="{A247DD96-F38B-448E-A5E0-220F5EB1129F}">
      <dsp:nvSpPr>
        <dsp:cNvPr id="0" name=""/>
        <dsp:cNvSpPr/>
      </dsp:nvSpPr>
      <dsp:spPr>
        <a:xfrm>
          <a:off x="0" y="2069445"/>
          <a:ext cx="6900512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/>
            <a:t>Evaluates the likelihood that the user was not aware of the recommended items</a:t>
          </a:r>
          <a:endParaRPr lang="en-US" sz="2100" kern="1200"/>
        </a:p>
      </dsp:txBody>
      <dsp:txXfrm>
        <a:off x="0" y="2069445"/>
        <a:ext cx="6900512" cy="656707"/>
      </dsp:txXfrm>
    </dsp:sp>
    <dsp:sp modelId="{B3039993-8656-4083-BB9F-E4F4D70FB76D}">
      <dsp:nvSpPr>
        <dsp:cNvPr id="0" name=""/>
        <dsp:cNvSpPr/>
      </dsp:nvSpPr>
      <dsp:spPr>
        <a:xfrm>
          <a:off x="0" y="2726153"/>
          <a:ext cx="6900512" cy="6475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Serendipity</a:t>
          </a:r>
          <a:endParaRPr lang="en-US" sz="2700" kern="1200"/>
        </a:p>
      </dsp:txBody>
      <dsp:txXfrm>
        <a:off x="31613" y="2757766"/>
        <a:ext cx="6837286" cy="584369"/>
      </dsp:txXfrm>
    </dsp:sp>
    <dsp:sp modelId="{247153DE-C78E-4A06-B5BD-69E156C243C6}">
      <dsp:nvSpPr>
        <dsp:cNvPr id="0" name=""/>
        <dsp:cNvSpPr/>
      </dsp:nvSpPr>
      <dsp:spPr>
        <a:xfrm>
          <a:off x="0" y="3373748"/>
          <a:ext cx="6900512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/>
            <a:t>Should measure the surprise effect in recommendations</a:t>
          </a:r>
          <a:endParaRPr lang="en-US" sz="2100" kern="1200"/>
        </a:p>
      </dsp:txBody>
      <dsp:txXfrm>
        <a:off x="0" y="3373748"/>
        <a:ext cx="6900512" cy="447120"/>
      </dsp:txXfrm>
    </dsp:sp>
    <dsp:sp modelId="{2DB108CE-C880-44D7-93A8-C5DE7F89AAF5}">
      <dsp:nvSpPr>
        <dsp:cNvPr id="0" name=""/>
        <dsp:cNvSpPr/>
      </dsp:nvSpPr>
      <dsp:spPr>
        <a:xfrm>
          <a:off x="0" y="3820868"/>
          <a:ext cx="6900512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Diversity</a:t>
          </a:r>
          <a:endParaRPr lang="en-US" sz="2700" kern="1200"/>
        </a:p>
      </dsp:txBody>
      <dsp:txXfrm>
        <a:off x="31613" y="3852481"/>
        <a:ext cx="6837286" cy="584369"/>
      </dsp:txXfrm>
    </dsp:sp>
    <dsp:sp modelId="{1A72F143-0E1B-499D-9808-B8E7A57CA708}">
      <dsp:nvSpPr>
        <dsp:cNvPr id="0" name=""/>
        <dsp:cNvSpPr/>
      </dsp:nvSpPr>
      <dsp:spPr>
        <a:xfrm>
          <a:off x="0" y="4468463"/>
          <a:ext cx="6900512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/>
            <a:t>The first n recommendations should be diverse enough so that if the user does not like the first item he/she might still like the other recommendations</a:t>
          </a:r>
          <a:endParaRPr lang="en-US" sz="2100" kern="1200"/>
        </a:p>
      </dsp:txBody>
      <dsp:txXfrm>
        <a:off x="0" y="4468463"/>
        <a:ext cx="6900512" cy="950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6FD47-B689-470E-A853-8FBF0D798DAF}">
      <dsp:nvSpPr>
        <dsp:cNvPr id="0" name=""/>
        <dsp:cNvSpPr/>
      </dsp:nvSpPr>
      <dsp:spPr>
        <a:xfrm>
          <a:off x="0" y="748500"/>
          <a:ext cx="10835356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44" tIns="374904" rIns="8409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Treat the recommender as a typical regressor and use regression measures to evaluate it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Generate prediction for every pair user-item in the test set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You can simplify the testing scheme by generating a single prediction at a time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When serving recommend items with the highest predictions first</a:t>
          </a:r>
          <a:endParaRPr lang="en-US" sz="1800" kern="1200"/>
        </a:p>
      </dsp:txBody>
      <dsp:txXfrm>
        <a:off x="0" y="748500"/>
        <a:ext cx="10835356" cy="1644300"/>
      </dsp:txXfrm>
    </dsp:sp>
    <dsp:sp modelId="{72B36022-841B-4E4D-BD69-B8551C3A7AEF}">
      <dsp:nvSpPr>
        <dsp:cNvPr id="0" name=""/>
        <dsp:cNvSpPr/>
      </dsp:nvSpPr>
      <dsp:spPr>
        <a:xfrm>
          <a:off x="541767" y="482820"/>
          <a:ext cx="7584749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685" tIns="0" rIns="2866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Explicit feedback, e.g. ratings</a:t>
          </a:r>
          <a:endParaRPr lang="en-US" sz="1800" kern="1200"/>
        </a:p>
      </dsp:txBody>
      <dsp:txXfrm>
        <a:off x="567706" y="508759"/>
        <a:ext cx="7532871" cy="479482"/>
      </dsp:txXfrm>
    </dsp:sp>
    <dsp:sp modelId="{1574F445-89C1-4F5E-B635-BF6974FF3A9D}">
      <dsp:nvSpPr>
        <dsp:cNvPr id="0" name=""/>
        <dsp:cNvSpPr/>
      </dsp:nvSpPr>
      <dsp:spPr>
        <a:xfrm>
          <a:off x="0" y="2755681"/>
          <a:ext cx="1083535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44" tIns="374904" rIns="8409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Generate a set of recommendations for each user in the test set</a:t>
          </a:r>
          <a:br>
            <a:rPr lang="pl-PL" sz="1800" kern="1200"/>
          </a:br>
          <a:r>
            <a:rPr lang="pl-PL" sz="1800" kern="1200"/>
            <a:t>(typically by assigning a score to every item in the set of items the user have not interacted with)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Use ranking evaluation measures to take positions into account</a:t>
          </a:r>
          <a:endParaRPr lang="en-US" sz="1800" kern="1200"/>
        </a:p>
      </dsp:txBody>
      <dsp:txXfrm>
        <a:off x="0" y="2755681"/>
        <a:ext cx="10835356" cy="1304100"/>
      </dsp:txXfrm>
    </dsp:sp>
    <dsp:sp modelId="{651259B8-0847-4279-B391-E170F129C313}">
      <dsp:nvSpPr>
        <dsp:cNvPr id="0" name=""/>
        <dsp:cNvSpPr/>
      </dsp:nvSpPr>
      <dsp:spPr>
        <a:xfrm>
          <a:off x="541767" y="2490001"/>
          <a:ext cx="7584749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685" tIns="0" rIns="2866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Implicit feedback, e.g. binary indicators if there was an interaction or not</a:t>
          </a:r>
          <a:endParaRPr lang="en-US" sz="1800" kern="1200"/>
        </a:p>
      </dsp:txBody>
      <dsp:txXfrm>
        <a:off x="567706" y="2515940"/>
        <a:ext cx="753287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880-0AEE-4D7A-8423-1177B41C0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44F83-1EDC-4389-801A-03BC8E04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7EDA-331D-4265-A5A7-6AAD200B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E963-1466-4BB6-927A-AB1888D9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B708-49C0-4503-A8BE-FC0090D5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DA6B-6466-40D1-8386-653D9844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64EB3-CF81-436D-AB46-0B2F891AB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B055-B9ED-473A-B1EF-FAB26A7A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3496-6065-49E3-80D4-B3248FE3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2EA8-B9D5-4FE8-99A7-CD687550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1CE55-6C2A-4F5D-8FEC-7E9E3C4D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EA256-2837-4776-BA8D-7775E443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EFA3-990E-497A-BFC1-0D580FDB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4CA1-286F-480B-8B57-96DAE129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F0B6-5006-4365-A21B-B6792075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B734-0808-4CE2-89EB-50FB44BD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0A69-3D69-42FB-8B5D-5C37FB79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E18B-3A09-4A82-8001-47951C5E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66D6-E7AC-4E6F-9379-63B1AE8D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2971-5B98-42B6-B1A1-1781268C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DC5C-9100-4571-971F-E2037BA6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52297-E300-461D-945B-4D2B92185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3FA6-20C6-447D-872C-BFD25D5A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F5B5-CC40-4122-80D8-DDAC9C17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88EF-6A25-433F-8B70-06EAE983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9E71-92DC-45EF-AAC7-481B6E3A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5A9B-10F7-4724-B343-9ACF4A62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7CF8C-0E63-464F-8889-B4417E29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549A4-A75C-424C-8D6F-12E5C80A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C057-D030-4A88-9B29-6FBE7768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718E-482C-486B-8EDE-32AC8CF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427F-4305-44CF-81C8-27576884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C875-2E0C-4016-9ADF-DB4D0FCA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99C33-C1E7-43A1-8FE5-66217BDE8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8D992-2F6D-44FC-88C6-FBFE25772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0F3E4-5B58-4AB4-A58D-C1D415466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4890C-019C-4F1D-9ACC-33FFEFF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12A37-B639-44F0-A14B-C3EF225D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3E4F3-FE87-4607-8A2D-4847CBC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E981-5E78-44DE-8E24-7937721B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22900-458D-4EDC-9DD4-1CD22FD5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ACD48-4807-4223-A942-9550A2A4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90E54-22E1-4D50-BA10-15F9DC5D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501F8-C1B6-4E29-A8E7-E74CAD72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5059F-A61C-4D64-8B7F-BE4A59AF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199ED-22BF-4F44-A1BC-5C234B8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BAE5-9DC8-4CFB-B69B-D51F3F72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222C-4757-42FE-867D-1BC53FFD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FDB70-D533-4FC6-89A4-B5FDF0307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5745-565E-48E6-87E7-087B4AB3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3C497-CE96-4710-8439-F4659C5F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D5786-A9F0-45CD-8B77-1A8A0872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4D9E-5833-4E3F-936A-B8A0413C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A2E5A-482A-4F54-89F2-010AA9E44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7EA05-56EF-417F-B283-277E9F50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33E26-1EFB-41A3-9CA5-0A023404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D4AF-5929-4F81-A496-C5433B55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E394-6621-4438-98B1-15646A93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DA8D0-05E4-4B87-AE2A-B28A7382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C9CD-A254-428F-94FF-FDF11B5B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8351-ADC9-45BA-A929-01363FDC5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D084-3711-4DEF-9A1F-FBC8FC018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0E79-DA1E-4172-B93E-1DA882D4D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5CD8-3634-4052-9B77-30D855A0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pl-PL" sz="5100"/>
              <a:t>Recommender Systems class</a:t>
            </a:r>
            <a:br>
              <a:rPr lang="pl-PL" sz="5100"/>
            </a:br>
            <a:br>
              <a:rPr lang="pl-PL" sz="5100"/>
            </a:br>
            <a:r>
              <a:rPr lang="pl-PL" sz="5100"/>
              <a:t>Evaluation </a:t>
            </a:r>
            <a:br>
              <a:rPr lang="pl-PL" sz="5100"/>
            </a:br>
            <a:r>
              <a:rPr lang="pl-PL" sz="5100"/>
              <a:t>and testing</a:t>
            </a:r>
            <a:endParaRPr lang="en-US" sz="5100"/>
          </a:p>
        </p:txBody>
      </p:sp>
      <p:pic>
        <p:nvPicPr>
          <p:cNvPr id="4" name="Picture 3" descr="Financial graph on light leak blurry background">
            <a:extLst>
              <a:ext uri="{FF2B5EF4-FFF2-40B4-BE49-F238E27FC236}">
                <a16:creationId xmlns:a16="http://schemas.microsoft.com/office/drawing/2014/main" id="{ED80818F-9CF5-4743-8402-F80177300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7" r="27304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039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C2D7-C3A0-4687-912E-BBE26E2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l-PL" sz="5400"/>
              <a:t>Train-validation-test split</a:t>
            </a:r>
            <a:endParaRPr lang="en-US" sz="540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F84E-DFE7-485D-9628-90CEBF30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l-PL" sz="1500"/>
              <a:t>Divide the dataset into three parts:</a:t>
            </a:r>
          </a:p>
          <a:p>
            <a:pPr lvl="1"/>
            <a:r>
              <a:rPr lang="pl-PL" sz="1500"/>
              <a:t>training set</a:t>
            </a:r>
          </a:p>
          <a:p>
            <a:pPr lvl="1"/>
            <a:r>
              <a:rPr lang="pl-PL" sz="1500"/>
              <a:t>validation set</a:t>
            </a:r>
          </a:p>
          <a:p>
            <a:pPr lvl="1"/>
            <a:r>
              <a:rPr lang="pl-PL" sz="1500"/>
              <a:t>test set</a:t>
            </a:r>
          </a:p>
          <a:p>
            <a:r>
              <a:rPr lang="pl-PL" sz="1500"/>
              <a:t>Train the model on the training set with many sets of hyperparameters</a:t>
            </a:r>
          </a:p>
          <a:p>
            <a:r>
              <a:rPr lang="pl-PL" sz="1500"/>
              <a:t>Evaluate all trained models on the validation set</a:t>
            </a:r>
          </a:p>
          <a:p>
            <a:r>
              <a:rPr lang="pl-PL" sz="1500"/>
              <a:t>Choose hyperparameters which give the best result</a:t>
            </a:r>
          </a:p>
          <a:p>
            <a:r>
              <a:rPr lang="pl-PL" sz="1500"/>
              <a:t>Evaluate the final model on the test set to check for overfitting</a:t>
            </a:r>
          </a:p>
          <a:p>
            <a:pPr marL="0" indent="0">
              <a:buNone/>
            </a:pPr>
            <a:endParaRPr lang="pl-PL" sz="1500"/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r>
              <a:rPr lang="pl-PL" sz="1500"/>
              <a:t>Good when the dataset is large and training is expensive</a:t>
            </a:r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r>
              <a:rPr lang="pl-PL" sz="1500"/>
              <a:t>Allows for a proper hyperparameter tuning</a:t>
            </a:r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endParaRPr lang="pl-PL" sz="1500"/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-"/>
            </a:pPr>
            <a:r>
              <a:rPr lang="pl-PL" sz="1500"/>
              <a:t>A single dataset split may not properly reflect model’s ability to generalize</a:t>
            </a:r>
            <a:endParaRPr lang="en-US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304C5-F3F3-42F2-90EA-53FBFE1BF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" r="86"/>
          <a:stretch/>
        </p:blipFill>
        <p:spPr>
          <a:xfrm>
            <a:off x="6096000" y="3500633"/>
            <a:ext cx="5374639" cy="13182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3D65C-97E4-4E01-9FDB-406120C6C3F3}"/>
              </a:ext>
            </a:extLst>
          </p:cNvPr>
          <p:cNvSpPr/>
          <p:nvPr/>
        </p:nvSpPr>
        <p:spPr>
          <a:xfrm>
            <a:off x="5984809" y="3478138"/>
            <a:ext cx="4278689" cy="50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AAE4A-48A2-45F7-9A89-933A8FD956B6}"/>
              </a:ext>
            </a:extLst>
          </p:cNvPr>
          <p:cNvSpPr/>
          <p:nvPr/>
        </p:nvSpPr>
        <p:spPr>
          <a:xfrm>
            <a:off x="6058893" y="3641614"/>
            <a:ext cx="383232" cy="50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C7B65-0064-462E-B1DA-3A63CC326417}"/>
              </a:ext>
            </a:extLst>
          </p:cNvPr>
          <p:cNvSpPr/>
          <p:nvPr/>
        </p:nvSpPr>
        <p:spPr>
          <a:xfrm>
            <a:off x="9954350" y="3624004"/>
            <a:ext cx="383232" cy="50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0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C2D7-C3A0-4687-912E-BBE26E2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l-PL" sz="5400"/>
              <a:t>Cross-validation</a:t>
            </a:r>
            <a:endParaRPr lang="en-US" sz="5400"/>
          </a:p>
        </p:txBody>
      </p:sp>
      <p:sp>
        <p:nvSpPr>
          <p:cNvPr id="51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F84E-DFE7-485D-9628-90CEBF30B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5086627" cy="411917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pl-PL" sz="1700"/>
                  <a:t>Divide the dataset </a:t>
                </a:r>
                <a14:m>
                  <m:oMath xmlns:m="http://schemas.openxmlformats.org/officeDocument/2006/math">
                    <m:r>
                      <a:rPr lang="pl-PL" sz="17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sz="1700"/>
                  <a:t> into K equal-sized parts</a:t>
                </a:r>
              </a:p>
              <a:p>
                <a:r>
                  <a:rPr lang="pl-PL" sz="1700"/>
                  <a:t>Train and evaluate the model K times in the </a:t>
                </a:r>
                <a:br>
                  <a:rPr lang="pl-PL" sz="1700"/>
                </a:br>
                <a:r>
                  <a:rPr lang="pl-PL" sz="1700"/>
                  <a:t>following way:</a:t>
                </a:r>
              </a:p>
              <a:p>
                <a:pPr lvl="1"/>
                <a:r>
                  <a:rPr lang="pl-PL" sz="1700"/>
                  <a:t>Choose the i-th dataset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sz="1700"/>
              </a:p>
              <a:p>
                <a:pPr lvl="1"/>
                <a:r>
                  <a:rPr lang="pl-PL" sz="1700"/>
                  <a:t>Train the model on </a:t>
                </a:r>
                <a14:m>
                  <m:oMath xmlns:m="http://schemas.openxmlformats.org/officeDocument/2006/math">
                    <m:r>
                      <a:rPr lang="pl-PL" sz="17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sz="1700" b="0" i="1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pl-PL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sz="1700"/>
              </a:p>
              <a:p>
                <a:pPr lvl="1"/>
                <a:r>
                  <a:rPr lang="pl-PL" sz="1700"/>
                  <a:t>Evaluate the model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sz="1700"/>
              </a:p>
              <a:p>
                <a:r>
                  <a:rPr lang="pl-PL" sz="1700"/>
                  <a:t>Gather all K results and aggregate them into a single measure (for instance by taking an average)</a:t>
                </a:r>
              </a:p>
              <a:p>
                <a:pPr marL="0" indent="0">
                  <a:buNone/>
                </a:pPr>
                <a:endParaRPr lang="pl-PL" sz="1700"/>
              </a:p>
              <a:p>
                <a:pPr>
                  <a:buClr>
                    <a:schemeClr val="accent6"/>
                  </a:buClr>
                  <a:buFont typeface="Calibri" panose="020F0502020204030204" pitchFamily="34" charset="0"/>
                  <a:buChar char="+"/>
                </a:pPr>
                <a:r>
                  <a:rPr lang="pl-PL" sz="1700"/>
                  <a:t>Allows to test the model on the entire dataset removing the risk of choosing an atypical split</a:t>
                </a:r>
              </a:p>
              <a:p>
                <a:pPr marL="0" indent="0">
                  <a:buClr>
                    <a:schemeClr val="accent6"/>
                  </a:buClr>
                  <a:buNone/>
                </a:pPr>
                <a:endParaRPr lang="pl-PL" sz="1700"/>
              </a:p>
              <a:p>
                <a:pPr>
                  <a:buClr>
                    <a:srgbClr val="C00000"/>
                  </a:buClr>
                  <a:buFont typeface="Calibri" panose="020F0502020204030204" pitchFamily="34" charset="0"/>
                  <a:buChar char="-"/>
                </a:pPr>
                <a:r>
                  <a:rPr lang="pl-PL" sz="1700"/>
                  <a:t>When K is large and model training is expensive, </a:t>
                </a:r>
                <a:br>
                  <a:rPr lang="pl-PL" sz="1700"/>
                </a:br>
                <a:r>
                  <a:rPr lang="pl-PL" sz="1700"/>
                  <a:t>this method requires a long processing time</a:t>
                </a:r>
                <a:endParaRPr lang="en-US" sz="17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F84E-DFE7-485D-9628-90CEBF30B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5086627" cy="4119172"/>
              </a:xfrm>
              <a:blipFill>
                <a:blip r:embed="rId2"/>
                <a:stretch>
                  <a:fillRect l="-839" t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ross Validation and Model Selection">
            <a:extLst>
              <a:ext uri="{FF2B5EF4-FFF2-40B4-BE49-F238E27FC236}">
                <a16:creationId xmlns:a16="http://schemas.microsoft.com/office/drawing/2014/main" id="{DE41D94C-BB1C-47F6-B145-AFFC36D94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1" r="1659" b="1"/>
          <a:stretch/>
        </p:blipFill>
        <p:spPr bwMode="auto">
          <a:xfrm>
            <a:off x="5475400" y="2044438"/>
            <a:ext cx="671355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3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C2D7-C3A0-4687-912E-BBE26E2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/>
              <a:t>Leave-one-out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F84E-DFE7-485D-9628-90CEBF30B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3"/>
                <a:ext cx="10515600" cy="4563491"/>
              </a:xfrm>
            </p:spPr>
            <p:txBody>
              <a:bodyPr>
                <a:normAutofit/>
              </a:bodyPr>
              <a:lstStyle/>
              <a:p>
                <a:r>
                  <a:rPr lang="pl-PL" sz="1600"/>
                  <a:t>Leave-one-out is an extreme case of cross-validation where K is equal to the number of elements in the dataset</a:t>
                </a:r>
              </a:p>
              <a:p>
                <a:r>
                  <a:rPr lang="pl-PL" sz="1600"/>
                  <a:t>Train and evaluate the model K times in the following way:</a:t>
                </a:r>
              </a:p>
              <a:p>
                <a:pPr lvl="1"/>
                <a:r>
                  <a:rPr lang="pl-PL" sz="1600"/>
                  <a:t>Choose the i-th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pl-PL" sz="1600"/>
              </a:p>
              <a:p>
                <a:pPr lvl="1"/>
                <a:r>
                  <a:rPr lang="pl-PL" sz="1600"/>
                  <a:t>Train the model on </a:t>
                </a:r>
                <a14:m>
                  <m:oMath xmlns:m="http://schemas.openxmlformats.org/officeDocument/2006/math">
                    <m:r>
                      <a:rPr lang="pl-PL" sz="16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sz="1600" b="0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pl-PL" sz="1600" b="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l-PL" sz="1600"/>
              </a:p>
              <a:p>
                <a:pPr lvl="1"/>
                <a:r>
                  <a:rPr lang="pl-PL" sz="1600"/>
                  <a:t>Evaluate the model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sz="1600"/>
              </a:p>
              <a:p>
                <a:r>
                  <a:rPr lang="pl-PL" sz="1600"/>
                  <a:t>Gather all results and aggregate them into a single measure</a:t>
                </a:r>
              </a:p>
              <a:p>
                <a:pPr marL="0" indent="0">
                  <a:buNone/>
                </a:pPr>
                <a:endParaRPr lang="pl-PL" sz="1600"/>
              </a:p>
              <a:p>
                <a:pPr>
                  <a:buClr>
                    <a:schemeClr val="accent6"/>
                  </a:buClr>
                  <a:buFont typeface="Calibri" panose="020F0502020204030204" pitchFamily="34" charset="0"/>
                  <a:buChar char="+"/>
                </a:pPr>
                <a:r>
                  <a:rPr lang="pl-PL" sz="1600"/>
                  <a:t>Allows to test the model on the entire dataset removing </a:t>
                </a:r>
                <a:br>
                  <a:rPr lang="pl-PL" sz="1600"/>
                </a:br>
                <a:r>
                  <a:rPr lang="pl-PL" sz="1600"/>
                  <a:t>the risk of choosing an atypical split</a:t>
                </a:r>
              </a:p>
              <a:p>
                <a:pPr>
                  <a:buClr>
                    <a:schemeClr val="accent6"/>
                  </a:buClr>
                  <a:buFont typeface="Calibri" panose="020F0502020204030204" pitchFamily="34" charset="0"/>
                  <a:buChar char="+"/>
                </a:pPr>
                <a:r>
                  <a:rPr lang="pl-PL" sz="1600"/>
                  <a:t>Good when the training set is small</a:t>
                </a:r>
              </a:p>
              <a:p>
                <a:pPr>
                  <a:buClr>
                    <a:schemeClr val="accent6"/>
                  </a:buClr>
                  <a:buFont typeface="Calibri" panose="020F0502020204030204" pitchFamily="34" charset="0"/>
                  <a:buChar char="+"/>
                </a:pPr>
                <a:r>
                  <a:rPr lang="pl-PL" sz="1600"/>
                  <a:t>Good when the typical proportion of the production training </a:t>
                </a:r>
                <a:br>
                  <a:rPr lang="pl-PL" sz="1600"/>
                </a:br>
                <a:r>
                  <a:rPr lang="pl-PL" sz="1600"/>
                  <a:t>dataset size is large compared to the number of predictions to be made</a:t>
                </a:r>
              </a:p>
              <a:p>
                <a:pPr marL="0" indent="0">
                  <a:buClr>
                    <a:schemeClr val="accent6"/>
                  </a:buClr>
                  <a:buNone/>
                </a:pPr>
                <a:endParaRPr lang="pl-PL" sz="1600"/>
              </a:p>
              <a:p>
                <a:pPr>
                  <a:buClr>
                    <a:srgbClr val="C00000"/>
                  </a:buClr>
                  <a:buFont typeface="Calibri" panose="020F0502020204030204" pitchFamily="34" charset="0"/>
                  <a:buChar char="-"/>
                </a:pPr>
                <a:r>
                  <a:rPr lang="pl-PL" sz="1600"/>
                  <a:t>For even moderately complex models requires a long processing time</a:t>
                </a:r>
                <a:endParaRPr lang="en-US" sz="1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8F84E-DFE7-485D-9628-90CEBF30B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3"/>
                <a:ext cx="10515600" cy="4563491"/>
              </a:xfrm>
              <a:blipFill>
                <a:blip r:embed="rId2"/>
                <a:stretch>
                  <a:fillRect l="-348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BC06F38A-E3C3-43E0-82E6-74481DD4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26" y="2870856"/>
            <a:ext cx="53530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3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pl-PL" sz="4000"/>
              <a:t>Explicit feedback vs implicit feedback testing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B690CC7-84EB-44CC-ADA2-17F3C94B2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774076"/>
              </p:ext>
            </p:extLst>
          </p:nvPr>
        </p:nvGraphicFramePr>
        <p:xfrm>
          <a:off x="838199" y="1737359"/>
          <a:ext cx="10835356" cy="454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28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l-PL" sz="5400"/>
              <a:t>Evaluation measures</a:t>
            </a:r>
            <a:endParaRPr 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FB5B46-57EE-46D6-AF42-CB52D78D6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8817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8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Regression evaluation measures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44"/>
                <a:ext cx="6494092" cy="5110384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MAE – Mean Absolute Error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l-PL" sz="140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MSE – Mean Squared Error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sz="120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RMSE – Root Mean Squared Error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1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l-PL" sz="120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MAPE (MRE) – Mean Absolute Percentage Error (Mean Relative Error)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l-PL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pl-PL" sz="120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 sz="1400"/>
                  <a:t>TRE – Total Relative Error</a:t>
                </a:r>
                <a:endParaRPr lang="pl-PL" sz="140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pl-PL" sz="1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44"/>
                <a:ext cx="6494092" cy="5110384"/>
              </a:xfrm>
              <a:blipFill>
                <a:blip r:embed="rId2"/>
                <a:stretch>
                  <a:fillRect l="-94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w to deal with bimodal residual errors | Towards Data Science">
            <a:extLst>
              <a:ext uri="{FF2B5EF4-FFF2-40B4-BE49-F238E27FC236}">
                <a16:creationId xmlns:a16="http://schemas.microsoft.com/office/drawing/2014/main" id="{0641E9AC-6966-4F1A-90EA-22CC09A7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686" y="1331945"/>
            <a:ext cx="3915603" cy="230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aluation of Regression Models in scikit-learn - Data Courses">
            <a:extLst>
              <a:ext uri="{FF2B5EF4-FFF2-40B4-BE49-F238E27FC236}">
                <a16:creationId xmlns:a16="http://schemas.microsoft.com/office/drawing/2014/main" id="{F5D11D1C-731E-42EA-A608-E23A2B83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270" y="3641473"/>
            <a:ext cx="3636530" cy="31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4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Classification evaluation measures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32477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Sensitivity/Recall/True Positive Rate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Precision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Accuracy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F1 score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𝑆𝑒𝑛𝑠𝑖𝑡𝑖𝑣𝑖𝑡𝑦</m:t>
                              </m:r>
                            </m:den>
                          </m:f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l-P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32477" cy="4351338"/>
              </a:xfrm>
              <a:blipFill>
                <a:blip r:embed="rId2"/>
                <a:stretch>
                  <a:fillRect l="-60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987359B-C089-4BF5-9837-7CC6A3F1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10" y="1520825"/>
            <a:ext cx="5553075" cy="2124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A1881-9571-4610-9B10-57F493ADB717}"/>
              </a:ext>
            </a:extLst>
          </p:cNvPr>
          <p:cNvSpPr txBox="1"/>
          <p:nvPr/>
        </p:nvSpPr>
        <p:spPr>
          <a:xfrm>
            <a:off x="393106" y="5597495"/>
            <a:ext cx="204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solidFill>
                  <a:schemeClr val="accent6"/>
                </a:solidFill>
              </a:rPr>
              <a:t>Close to one – good</a:t>
            </a:r>
          </a:p>
          <a:p>
            <a:r>
              <a:rPr lang="pl-PL">
                <a:solidFill>
                  <a:srgbClr val="C00000"/>
                </a:solidFill>
              </a:rPr>
              <a:t>Close to zero – bad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2560E-B953-45B9-BE0B-22D8DD33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43" y="3972270"/>
            <a:ext cx="2814237" cy="27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24536-BD48-41A8-8BC0-96D541BCA3F9}"/>
              </a:ext>
            </a:extLst>
          </p:cNvPr>
          <p:cNvSpPr txBox="1"/>
          <p:nvPr/>
        </p:nvSpPr>
        <p:spPr>
          <a:xfrm>
            <a:off x="7567127" y="413512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ROC curve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Ranking evaluation measures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251"/>
                <a:ext cx="644652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HR@n – Hit Ratio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NDCG@n – Normalized Discounted Cumulative Gain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l-P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l-PL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l-PL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l-PL"/>
                  <a:t>MAP@n – Mean Average Precision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pl-PL" b="0" i="0" smtClean="0">
                                      <a:latin typeface="Cambria Math" panose="02040503050406030204" pitchFamily="18" charset="0"/>
                                    </a:rPr>
                                    <m:t>HR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b="0" i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l-PL"/>
              </a:p>
              <a:p>
                <a:endParaRPr lang="pl-P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B9281-4574-419C-926C-333C0FF82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251"/>
                <a:ext cx="6446520" cy="4351338"/>
              </a:xfrm>
              <a:blipFill>
                <a:blip r:embed="rId2"/>
                <a:stretch>
                  <a:fillRect l="-11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B5F57A-4712-42EC-89E0-C18212EC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60516"/>
              </p:ext>
            </p:extLst>
          </p:nvPr>
        </p:nvGraphicFramePr>
        <p:xfrm>
          <a:off x="7284720" y="1403329"/>
          <a:ext cx="45539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58">
                  <a:extLst>
                    <a:ext uri="{9D8B030D-6E8A-4147-A177-3AD203B41FA5}">
                      <a16:colId xmlns:a16="http://schemas.microsoft.com/office/drawing/2014/main" val="3067977677"/>
                    </a:ext>
                  </a:extLst>
                </a:gridCol>
                <a:gridCol w="2724990">
                  <a:extLst>
                    <a:ext uri="{9D8B030D-6E8A-4147-A177-3AD203B41FA5}">
                      <a16:colId xmlns:a16="http://schemas.microsoft.com/office/drawing/2014/main" val="622407799"/>
                    </a:ext>
                  </a:extLst>
                </a:gridCol>
                <a:gridCol w="829109">
                  <a:extLst>
                    <a:ext uri="{9D8B030D-6E8A-4147-A177-3AD203B41FA5}">
                      <a16:colId xmlns:a16="http://schemas.microsoft.com/office/drawing/2014/main" val="1417669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Position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Movie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Score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accent6"/>
                          </a:solidFill>
                        </a:rPr>
                        <a:t>Rocky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0.98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C00000"/>
                          </a:solidFill>
                        </a:rPr>
                        <a:t>Interstellar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0.86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accent6"/>
                          </a:solidFill>
                        </a:rPr>
                        <a:t>Shrek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0.83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8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accent6"/>
                          </a:solidFill>
                        </a:rPr>
                        <a:t>Shawshank Redemption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0.75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C00000"/>
                          </a:solidFill>
                        </a:rPr>
                        <a:t>Lion King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0.69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4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C00000"/>
                          </a:solidFill>
                        </a:rPr>
                        <a:t>Star Wars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0.61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3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accent6"/>
                          </a:solidFill>
                        </a:rPr>
                        <a:t>Apocalypto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0.55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568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ADC21F-EA19-4DD9-8CB1-889CA868F1CD}"/>
                  </a:ext>
                </a:extLst>
              </p:cNvPr>
              <p:cNvSpPr txBox="1"/>
              <p:nvPr/>
            </p:nvSpPr>
            <p:spPr>
              <a:xfrm>
                <a:off x="838200" y="6086511"/>
                <a:ext cx="4332006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l-PL"/>
                  <a:t>- items user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/>
                  <a:t> actually interacted with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/>
                  <a:t> - k-th recommendation for user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ADC21F-EA19-4DD9-8CB1-889CA868F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86511"/>
                <a:ext cx="4332006" cy="658514"/>
              </a:xfrm>
              <a:prstGeom prst="rect">
                <a:avLst/>
              </a:prstGeom>
              <a:blipFill>
                <a:blip r:embed="rId3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2A137F-51F6-44E8-B544-D25DC9226CDF}"/>
                  </a:ext>
                </a:extLst>
              </p:cNvPr>
              <p:cNvSpPr txBox="1"/>
              <p:nvPr/>
            </p:nvSpPr>
            <p:spPr>
              <a:xfrm>
                <a:off x="5953571" y="5391779"/>
                <a:ext cx="6238429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NDCG</m:t>
                      </m:r>
                      <m:r>
                        <m:rPr>
                          <m:nor/>
                        </m:rPr>
                        <a:rPr lang="pl-PL" sz="140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pl-PL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7=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u="none" strike="noStrik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2.26401</m:t>
                      </m:r>
                    </m:oMath>
                  </m:oMathPara>
                </a14:m>
                <a:endParaRPr lang="en-US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2A137F-51F6-44E8-B544-D25DC922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71" y="5391779"/>
                <a:ext cx="6238429" cy="61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1B8B9-DBEA-44B6-883C-4E5A20EFF8E7}"/>
                  </a:ext>
                </a:extLst>
              </p:cNvPr>
              <p:cNvSpPr txBox="1"/>
              <p:nvPr/>
            </p:nvSpPr>
            <p:spPr>
              <a:xfrm>
                <a:off x="7284720" y="4843838"/>
                <a:ext cx="31243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HR</m:t>
                      </m:r>
                      <m:r>
                        <m:rPr>
                          <m:nor/>
                        </m:rPr>
                        <a:rPr lang="pl-PL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pl-PL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7=1+0+1+1+0+0+1= 4</m:t>
                      </m:r>
                    </m:oMath>
                  </m:oMathPara>
                </a14:m>
                <a:endParaRPr lang="pl-PL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1B8B9-DBEA-44B6-883C-4E5A20EFF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20" y="4843838"/>
                <a:ext cx="3124317" cy="215444"/>
              </a:xfrm>
              <a:prstGeom prst="rect">
                <a:avLst/>
              </a:prstGeom>
              <a:blipFill>
                <a:blip r:embed="rId5"/>
                <a:stretch>
                  <a:fillRect l="-975" r="-78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C96832-6C43-498F-BA80-33307213CA2F}"/>
                  </a:ext>
                </a:extLst>
              </p:cNvPr>
              <p:cNvSpPr txBox="1"/>
              <p:nvPr/>
            </p:nvSpPr>
            <p:spPr>
              <a:xfrm>
                <a:off x="5238571" y="6081012"/>
                <a:ext cx="6953429" cy="653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MAP</m:t>
                      </m:r>
                      <m:r>
                        <m:rPr>
                          <m:nor/>
                        </m:rPr>
                        <a:rPr lang="pl-PL" sz="140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pl-PL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7=</m:t>
                      </m:r>
                      <m:d>
                        <m:dPr>
                          <m:ctrlP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  <m:f>
                            <m:fPr>
                              <m:ctrlPr>
                                <a:rPr lang="pl-PL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l-PL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pl-PL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l-PL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l-PL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l-PL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0.7470238095</m:t>
                      </m:r>
                    </m:oMath>
                  </m:oMathPara>
                </a14:m>
                <a:endParaRPr lang="en-US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C96832-6C43-498F-BA80-33307213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571" y="6081012"/>
                <a:ext cx="6953429" cy="653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l-PL" sz="5400"/>
              <a:t>Other evaluation measures</a:t>
            </a:r>
            <a:endParaRPr lang="en-US" sz="540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FB5B46-57EE-46D6-AF42-CB52D78D6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7953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52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D39F-C23D-42B8-AE47-F2D2EC4E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l-PL" sz="5400"/>
              <a:t>Testing schemes</a:t>
            </a:r>
            <a:endParaRPr lang="en-US" sz="540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9281-4574-419C-926C-333C0FF8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l-PL" sz="2200"/>
              <a:t>Online</a:t>
            </a:r>
          </a:p>
          <a:p>
            <a:pPr lvl="1"/>
            <a:r>
              <a:rPr lang="pl-PL" sz="2200"/>
              <a:t>A/B tests</a:t>
            </a:r>
          </a:p>
          <a:p>
            <a:pPr lvl="1"/>
            <a:r>
              <a:rPr lang="pl-PL" sz="2200"/>
              <a:t>Counterfactuals</a:t>
            </a:r>
          </a:p>
          <a:p>
            <a:pPr marL="457200" lvl="1" indent="0">
              <a:buNone/>
            </a:pPr>
            <a:endParaRPr lang="pl-PL" sz="2200"/>
          </a:p>
          <a:p>
            <a:r>
              <a:rPr lang="pl-PL" sz="2200"/>
              <a:t>Offline</a:t>
            </a:r>
          </a:p>
          <a:p>
            <a:pPr lvl="1"/>
            <a:r>
              <a:rPr lang="pl-PL" sz="2200"/>
              <a:t>Train-test split</a:t>
            </a:r>
          </a:p>
          <a:p>
            <a:pPr lvl="1"/>
            <a:r>
              <a:rPr lang="pl-PL" sz="2200"/>
              <a:t>Train-validation-test split</a:t>
            </a:r>
          </a:p>
          <a:p>
            <a:pPr lvl="1"/>
            <a:r>
              <a:rPr lang="pl-PL" sz="2200"/>
              <a:t>Cross-validation</a:t>
            </a:r>
          </a:p>
          <a:p>
            <a:pPr lvl="1"/>
            <a:r>
              <a:rPr lang="pl-PL" sz="2200"/>
              <a:t>Leave-one-out</a:t>
            </a:r>
          </a:p>
          <a:p>
            <a:pPr lvl="1"/>
            <a:r>
              <a:rPr lang="pl-PL" sz="2200"/>
              <a:t>Simulation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6613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3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411A3-A0B8-4033-A64A-A529373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l-PL" sz="4000"/>
              <a:t>A/B tests</a:t>
            </a:r>
            <a:endParaRPr lang="en-US" sz="4000"/>
          </a:p>
        </p:txBody>
      </p:sp>
      <p:grpSp>
        <p:nvGrpSpPr>
          <p:cNvPr id="3077" name="Group 1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8" name="Rectangle 1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5034-E728-46D7-A4F5-1D8B2A50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l-PL" sz="1600"/>
              <a:t>Assumes that a model/algorithm is already used in production</a:t>
            </a:r>
          </a:p>
          <a:p>
            <a:r>
              <a:rPr lang="pl-PL" sz="1600"/>
              <a:t>Split all cases when the algorithm is used into two groups: A and B</a:t>
            </a:r>
            <a:br>
              <a:rPr lang="pl-PL" sz="1600"/>
            </a:br>
            <a:r>
              <a:rPr lang="pl-PL" sz="1600"/>
              <a:t>(typically 50%-50%)</a:t>
            </a:r>
          </a:p>
          <a:p>
            <a:r>
              <a:rPr lang="pl-PL" sz="1600"/>
              <a:t>After a predefined time gather and compare results of both models/algorithms</a:t>
            </a:r>
          </a:p>
          <a:p>
            <a:r>
              <a:rPr lang="pl-PL" sz="1600"/>
              <a:t>Examples:</a:t>
            </a:r>
          </a:p>
          <a:p>
            <a:pPr lvl="1"/>
            <a:r>
              <a:rPr lang="pl-PL" sz="1600"/>
              <a:t>Two recommenders on YouTube – users are randomly split in half</a:t>
            </a:r>
          </a:p>
          <a:p>
            <a:pPr lvl="1"/>
            <a:r>
              <a:rPr lang="pl-PL" sz="1600"/>
              <a:t>Two trading algorithms – budget is split in half</a:t>
            </a:r>
          </a:p>
          <a:p>
            <a:pPr lvl="1"/>
            <a:r>
              <a:rPr lang="pl-PL" sz="1600"/>
              <a:t>Two website versions are presented to users – cookies are randomly assigned to both groups</a:t>
            </a:r>
            <a:endParaRPr lang="en-US" sz="16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/B Testing">
            <a:extLst>
              <a:ext uri="{FF2B5EF4-FFF2-40B4-BE49-F238E27FC236}">
                <a16:creationId xmlns:a16="http://schemas.microsoft.com/office/drawing/2014/main" id="{824DBFD9-5C3C-4283-896C-2A3A3E1D7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-1" r="6786" b="-1"/>
          <a:stretch/>
        </p:blipFill>
        <p:spPr bwMode="auto">
          <a:xfrm>
            <a:off x="5910301" y="1277830"/>
            <a:ext cx="5560383" cy="43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70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C2D7-C3A0-4687-912E-BBE26E2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l-PL" sz="5400"/>
              <a:t>Train-test split</a:t>
            </a:r>
            <a:endParaRPr lang="en-US" sz="5400"/>
          </a:p>
        </p:txBody>
      </p:sp>
      <p:sp>
        <p:nvSpPr>
          <p:cNvPr id="7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F84E-DFE7-485D-9628-90CEBF30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l-PL" sz="2000"/>
              <a:t>Divide the dataset into two parts:</a:t>
            </a:r>
          </a:p>
          <a:p>
            <a:pPr lvl="1"/>
            <a:r>
              <a:rPr lang="pl-PL" sz="2000"/>
              <a:t>training set</a:t>
            </a:r>
          </a:p>
          <a:p>
            <a:pPr lvl="1"/>
            <a:r>
              <a:rPr lang="pl-PL" sz="2000"/>
              <a:t>test set</a:t>
            </a:r>
          </a:p>
          <a:p>
            <a:r>
              <a:rPr lang="pl-PL" sz="2000"/>
              <a:t>Train the model on the training set</a:t>
            </a:r>
          </a:p>
          <a:p>
            <a:r>
              <a:rPr lang="pl-PL" sz="2000"/>
              <a:t>Evaluate the model on the test set</a:t>
            </a:r>
          </a:p>
          <a:p>
            <a:pPr marL="0" indent="0">
              <a:buNone/>
            </a:pPr>
            <a:endParaRPr lang="pl-PL" sz="2000"/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r>
              <a:rPr lang="pl-PL" sz="2000"/>
              <a:t>Good when the dataset is large and training</a:t>
            </a:r>
            <a:br>
              <a:rPr lang="pl-PL" sz="2000"/>
            </a:br>
            <a:r>
              <a:rPr lang="pl-PL" sz="2000"/>
              <a:t>is expensive</a:t>
            </a:r>
          </a:p>
          <a:p>
            <a:pPr>
              <a:buClr>
                <a:schemeClr val="accent6"/>
              </a:buClr>
              <a:buFont typeface="Calibri" panose="020F0502020204030204" pitchFamily="34" charset="0"/>
              <a:buChar char="+"/>
            </a:pPr>
            <a:endParaRPr lang="pl-PL" sz="2000"/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-"/>
            </a:pPr>
            <a:r>
              <a:rPr lang="pl-PL" sz="2000"/>
              <a:t>A single dataset split may not properly reflect model’s ability to generalize</a:t>
            </a:r>
            <a:endParaRPr lang="en-US" sz="2000"/>
          </a:p>
        </p:txBody>
      </p:sp>
      <p:pic>
        <p:nvPicPr>
          <p:cNvPr id="4100" name="Picture 4" descr="Creating train, test, and validation datasets | Python">
            <a:extLst>
              <a:ext uri="{FF2B5EF4-FFF2-40B4-BE49-F238E27FC236}">
                <a16:creationId xmlns:a16="http://schemas.microsoft.com/office/drawing/2014/main" id="{DD4CE434-183D-42DD-9D97-10A60120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2" r="33"/>
          <a:stretch/>
        </p:blipFill>
        <p:spPr bwMode="auto">
          <a:xfrm>
            <a:off x="5658283" y="2317080"/>
            <a:ext cx="5988082" cy="285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2FA1F6F-4DB5-4DBF-8D14-0158C8F8923B}"/>
              </a:ext>
            </a:extLst>
          </p:cNvPr>
          <p:cNvSpPr/>
          <p:nvPr/>
        </p:nvSpPr>
        <p:spPr>
          <a:xfrm>
            <a:off x="5902859" y="2691925"/>
            <a:ext cx="5642433" cy="73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</TotalTime>
  <Words>859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Recommender Systems class  Evaluation  and testing</vt:lpstr>
      <vt:lpstr>Evaluation measures</vt:lpstr>
      <vt:lpstr>Regression evaluation measures</vt:lpstr>
      <vt:lpstr>Classification evaluation measures</vt:lpstr>
      <vt:lpstr>Ranking evaluation measures</vt:lpstr>
      <vt:lpstr>Other evaluation measures</vt:lpstr>
      <vt:lpstr>Testing schemes</vt:lpstr>
      <vt:lpstr>A/B tests</vt:lpstr>
      <vt:lpstr>Train-test split</vt:lpstr>
      <vt:lpstr>Train-validation-test split</vt:lpstr>
      <vt:lpstr>Cross-validation</vt:lpstr>
      <vt:lpstr>Leave-one-out</vt:lpstr>
      <vt:lpstr>Explicit feedback vs implicit feedback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 class  Testing and evaluation</dc:title>
  <dc:creator>Piotr Zioło</dc:creator>
  <cp:lastModifiedBy>Piotr Zioło</cp:lastModifiedBy>
  <cp:revision>47</cp:revision>
  <dcterms:created xsi:type="dcterms:W3CDTF">2021-03-23T20:58:27Z</dcterms:created>
  <dcterms:modified xsi:type="dcterms:W3CDTF">2023-03-14T21:20:09Z</dcterms:modified>
</cp:coreProperties>
</file>