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637A3-BF56-4E93-8B15-F1A1A577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C25CE-623E-490C-AE08-CC5A6CEFA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AFF1F-9098-4590-9327-9CA9BF89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2B9C-0869-497E-8148-E0055B64E738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4A7B10-CF80-47F1-8E1B-909401B1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096E70-A2AC-4BAB-85B3-3C4EC1E0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438D-6626-4F88-A6AD-C459CF6DE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1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6AB81-B21D-4D5C-B51A-E63AD4EB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744236-CC00-4FF7-B148-092AABB5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C6B1F-A212-4C0A-B23A-AD6B032C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2B9C-0869-497E-8148-E0055B64E738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3E91F-C298-44B3-A443-8719F032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85FEE3-4F99-48B3-9AC0-DA3E2432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438D-6626-4F88-A6AD-C459CF6DE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30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0E967F-A5CC-4654-BEA9-26AB398D9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DFA712-E061-420D-BF55-D3733399D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79144-A94A-4EA5-BF2E-822840AD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2B9C-0869-497E-8148-E0055B64E738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1A1D9-7751-48E4-9E00-4854CEC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4A5867-A9BA-4786-9557-E2A22AE1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438D-6626-4F88-A6AD-C459CF6DE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9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C1AA2-7877-4DC5-B9AD-F0865C44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DB406-B79E-48AD-AB78-3BA622A8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F7C0FC-2C1F-423E-B2BE-165A2430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2B9C-0869-497E-8148-E0055B64E738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43484-A90C-4A4D-BB0E-BDB58AB9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152FC-0BEC-4B41-A61D-6E1DCEE1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438D-6626-4F88-A6AD-C459CF6DE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87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F8DDC-7318-467F-8832-EB349470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B87CA2-67B2-484F-97FF-B14B578D8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1B463-1FED-4CA8-ADB8-FA6CD4FA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2B9C-0869-497E-8148-E0055B64E738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FFF3E-CBD4-455B-95A0-9F10BAAD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786FA-2F70-4801-B433-1B2E0A12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438D-6626-4F88-A6AD-C459CF6DE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2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967B8-12D0-440F-9718-BA5CB088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FF06B-CE0B-4D57-8626-DB871D64A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C7B14-3C4F-4E47-AD3A-29DAC3BFE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1E57DE-56AB-4897-83B9-374D3B50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2B9C-0869-497E-8148-E0055B64E738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BDE101-1019-4102-9A45-180D7FAD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09077A-10EE-4BB8-810F-B249538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438D-6626-4F88-A6AD-C459CF6DE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4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A10F9-BEE4-40AB-890D-0E5C786D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B907A-B6C1-42EB-AAFD-7DDC63D2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E57044-00AE-42DB-AB63-2CEFD36D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F541FC-6C4B-4FB4-A83B-2D3B4493B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FF1334-26AA-4921-81FF-1FEE14CB8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F08C14-2102-4F0D-A78E-CCF06699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2B9C-0869-497E-8148-E0055B64E738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718650-3DCA-43F5-8D22-6F5AF934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6BE62D-E0D0-47BB-800F-F2218797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438D-6626-4F88-A6AD-C459CF6DE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94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4FB22-8591-4857-8E28-48642E3C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45101F-5130-44CF-8C10-321BC96B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2B9C-0869-497E-8148-E0055B64E738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020E2D-A87C-4D8B-BEB0-7E8C95CD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22E7BC-DC1F-4798-A35D-33F11D29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438D-6626-4F88-A6AD-C459CF6DE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6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1320E9-646A-4257-BF76-F83E13A2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2B9C-0869-497E-8148-E0055B64E738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1C884F-C76F-4B43-8AA8-06B3266C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961A99-1A40-45DF-8D18-D85F0547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438D-6626-4F88-A6AD-C459CF6DE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87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96156-2D9B-4A90-B17A-E785FC86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40BBB1-6065-427D-8EDC-1F53015AC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E1307A-0DC6-4C30-B170-A81F2B53C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946862-B3F3-49B1-B63B-7E73948D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2B9C-0869-497E-8148-E0055B64E738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EAA8B1-E481-474D-80F6-BC151B95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9726B2-91D8-49F7-B158-016C14EF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438D-6626-4F88-A6AD-C459CF6DE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4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FC84D-427B-4509-BAC4-A44E4A36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A3CCD2-B5E9-4A55-B6A7-C9DBC6668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182DA8-9BC5-4E6B-8F62-801177C42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67A833-4F7B-4840-B4FE-35B420A9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2B9C-0869-497E-8148-E0055B64E738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4ECE0C-D1E7-4403-B92F-2B031920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F1018F-F378-483A-A446-F2B8CBF1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438D-6626-4F88-A6AD-C459CF6DE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02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C82D2E-3E4F-4184-8FAF-1C9D7D20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D7A4DF-CD0B-44DC-A21E-DDF14EF2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201A32-85FB-4B34-B1A4-84CAEDC8F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2B9C-0869-497E-8148-E0055B64E738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AB71CE-7AF7-402C-828F-FFEE5D63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0DF440-83B3-4094-AF2E-299FEA09F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A438D-6626-4F88-A6AD-C459CF6DE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6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569B72E6-8632-4A10-B7D8-69BA151643A5}"/>
              </a:ext>
            </a:extLst>
          </p:cNvPr>
          <p:cNvSpPr/>
          <p:nvPr/>
        </p:nvSpPr>
        <p:spPr>
          <a:xfrm>
            <a:off x="3366024" y="326532"/>
            <a:ext cx="476250" cy="533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A42829F9-4556-4E12-8AD2-190664832F27}"/>
              </a:ext>
            </a:extLst>
          </p:cNvPr>
          <p:cNvSpPr/>
          <p:nvPr/>
        </p:nvSpPr>
        <p:spPr>
          <a:xfrm>
            <a:off x="2885243" y="1042901"/>
            <a:ext cx="1447060" cy="941033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Decisão 5">
            <a:extLst>
              <a:ext uri="{FF2B5EF4-FFF2-40B4-BE49-F238E27FC236}">
                <a16:creationId xmlns:a16="http://schemas.microsoft.com/office/drawing/2014/main" id="{5BC25AA4-74A1-41F0-8D34-85C89A7D7788}"/>
              </a:ext>
            </a:extLst>
          </p:cNvPr>
          <p:cNvSpPr/>
          <p:nvPr/>
        </p:nvSpPr>
        <p:spPr>
          <a:xfrm>
            <a:off x="2567217" y="2269133"/>
            <a:ext cx="2120194" cy="115986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AB84CB9-D446-4DFF-B3B7-E75D366996A9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604149" y="859932"/>
            <a:ext cx="4624" cy="27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8C3480-759B-4DFF-8999-547230E3550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608773" y="1983934"/>
            <a:ext cx="18541" cy="28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259E26F5-E0DD-4697-A96C-0DFD340621FB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 flipH="1">
            <a:off x="2567216" y="593233"/>
            <a:ext cx="798807" cy="2255835"/>
          </a:xfrm>
          <a:prstGeom prst="bentConnector3">
            <a:avLst>
              <a:gd name="adj1" fmla="val -28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27110A-EEE4-476B-8C61-547ADC04D0E4}"/>
              </a:ext>
            </a:extLst>
          </p:cNvPr>
          <p:cNvSpPr txBox="1"/>
          <p:nvPr/>
        </p:nvSpPr>
        <p:spPr>
          <a:xfrm>
            <a:off x="3627314" y="3339299"/>
            <a:ext cx="7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433A0FB-D442-44AD-951B-164D4E6174E1}"/>
              </a:ext>
            </a:extLst>
          </p:cNvPr>
          <p:cNvSpPr txBox="1"/>
          <p:nvPr/>
        </p:nvSpPr>
        <p:spPr>
          <a:xfrm>
            <a:off x="2287387" y="2477279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9D8275-C963-4810-BB94-5DDE05CF452C}"/>
              </a:ext>
            </a:extLst>
          </p:cNvPr>
          <p:cNvSpPr txBox="1"/>
          <p:nvPr/>
        </p:nvSpPr>
        <p:spPr>
          <a:xfrm>
            <a:off x="3444488" y="1323182"/>
            <a:ext cx="5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5743FF-8C9F-491C-84A7-302A14026642}"/>
              </a:ext>
            </a:extLst>
          </p:cNvPr>
          <p:cNvSpPr txBox="1"/>
          <p:nvPr/>
        </p:nvSpPr>
        <p:spPr>
          <a:xfrm>
            <a:off x="3306908" y="2639977"/>
            <a:ext cx="7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 &lt;= 0</a:t>
            </a:r>
          </a:p>
        </p:txBody>
      </p:sp>
      <p:sp>
        <p:nvSpPr>
          <p:cNvPr id="23" name="Fluxograma: Exibir 22">
            <a:extLst>
              <a:ext uri="{FF2B5EF4-FFF2-40B4-BE49-F238E27FC236}">
                <a16:creationId xmlns:a16="http://schemas.microsoft.com/office/drawing/2014/main" id="{0549CBD8-E348-48CD-A369-B825C07AB9BF}"/>
              </a:ext>
            </a:extLst>
          </p:cNvPr>
          <p:cNvSpPr/>
          <p:nvPr/>
        </p:nvSpPr>
        <p:spPr>
          <a:xfrm>
            <a:off x="2851302" y="3758990"/>
            <a:ext cx="1553592" cy="676278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1F3BAB-8E47-427B-BAF4-062E2D1F16E1}"/>
              </a:ext>
            </a:extLst>
          </p:cNvPr>
          <p:cNvSpPr txBox="1"/>
          <p:nvPr/>
        </p:nvSpPr>
        <p:spPr>
          <a:xfrm>
            <a:off x="3306908" y="3919234"/>
            <a:ext cx="8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“FIM”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BC4857F-8AA9-4A82-972E-855BDECCFF1C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3627314" y="3429000"/>
            <a:ext cx="784" cy="32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30D3B9-F4E1-42A1-ACD8-B1682EA9BA9E}"/>
              </a:ext>
            </a:extLst>
          </p:cNvPr>
          <p:cNvSpPr txBox="1"/>
          <p:nvPr/>
        </p:nvSpPr>
        <p:spPr>
          <a:xfrm>
            <a:off x="5071994" y="1110870"/>
            <a:ext cx="6645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 número positivo: "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i 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"Fim"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8307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Entrada Manual 2">
            <a:extLst>
              <a:ext uri="{FF2B5EF4-FFF2-40B4-BE49-F238E27FC236}">
                <a16:creationId xmlns:a16="http://schemas.microsoft.com/office/drawing/2014/main" id="{E86C6A98-9E52-4E67-88E7-0BCCFF192344}"/>
              </a:ext>
            </a:extLst>
          </p:cNvPr>
          <p:cNvSpPr/>
          <p:nvPr/>
        </p:nvSpPr>
        <p:spPr>
          <a:xfrm>
            <a:off x="2824669" y="3238419"/>
            <a:ext cx="1447060" cy="941033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Decisão 3">
            <a:extLst>
              <a:ext uri="{FF2B5EF4-FFF2-40B4-BE49-F238E27FC236}">
                <a16:creationId xmlns:a16="http://schemas.microsoft.com/office/drawing/2014/main" id="{DB706FE6-944B-45A1-A584-1AF27D9ABC4D}"/>
              </a:ext>
            </a:extLst>
          </p:cNvPr>
          <p:cNvSpPr/>
          <p:nvPr/>
        </p:nvSpPr>
        <p:spPr>
          <a:xfrm>
            <a:off x="2488888" y="1730728"/>
            <a:ext cx="2120194" cy="115986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8ED7A6-2DA4-49B8-A993-A313D9F4F2DC}"/>
              </a:ext>
            </a:extLst>
          </p:cNvPr>
          <p:cNvSpPr txBox="1"/>
          <p:nvPr/>
        </p:nvSpPr>
        <p:spPr>
          <a:xfrm>
            <a:off x="4609082" y="1909801"/>
            <a:ext cx="7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FAB956D-8FD1-4422-95D4-3549F07E8EC3}"/>
              </a:ext>
            </a:extLst>
          </p:cNvPr>
          <p:cNvSpPr txBox="1"/>
          <p:nvPr/>
        </p:nvSpPr>
        <p:spPr>
          <a:xfrm>
            <a:off x="3678495" y="2851639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037EEC-21A4-4B3D-858E-D379E020B8B8}"/>
              </a:ext>
            </a:extLst>
          </p:cNvPr>
          <p:cNvSpPr txBox="1"/>
          <p:nvPr/>
        </p:nvSpPr>
        <p:spPr>
          <a:xfrm>
            <a:off x="3437180" y="3505375"/>
            <a:ext cx="5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007A40-EF39-4948-B9DD-B6D2E13CC6E8}"/>
              </a:ext>
            </a:extLst>
          </p:cNvPr>
          <p:cNvSpPr txBox="1"/>
          <p:nvPr/>
        </p:nvSpPr>
        <p:spPr>
          <a:xfrm>
            <a:off x="3228579" y="2101572"/>
            <a:ext cx="7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 &lt;= 0</a:t>
            </a:r>
          </a:p>
        </p:txBody>
      </p:sp>
      <p:sp>
        <p:nvSpPr>
          <p:cNvPr id="12" name="Fluxograma: Exibir 11">
            <a:extLst>
              <a:ext uri="{FF2B5EF4-FFF2-40B4-BE49-F238E27FC236}">
                <a16:creationId xmlns:a16="http://schemas.microsoft.com/office/drawing/2014/main" id="{A82865E4-DA83-408D-97FD-45895E1480FD}"/>
              </a:ext>
            </a:extLst>
          </p:cNvPr>
          <p:cNvSpPr/>
          <p:nvPr/>
        </p:nvSpPr>
        <p:spPr>
          <a:xfrm>
            <a:off x="2771403" y="4833188"/>
            <a:ext cx="1553592" cy="676278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F8E0DE-6C79-4A70-BEED-ACCF530DAD65}"/>
              </a:ext>
            </a:extLst>
          </p:cNvPr>
          <p:cNvSpPr txBox="1"/>
          <p:nvPr/>
        </p:nvSpPr>
        <p:spPr>
          <a:xfrm>
            <a:off x="3227009" y="4993432"/>
            <a:ext cx="8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“FIM”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9717FC1-F0AF-4561-8524-627C9CC88E8D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3548199" y="2890595"/>
            <a:ext cx="786" cy="44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637F4840-72C2-4ADF-9ABA-F3334E4DF189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5400000" flipH="1">
            <a:off x="2084149" y="2715402"/>
            <a:ext cx="1868790" cy="1059311"/>
          </a:xfrm>
          <a:prstGeom prst="bentConnector4">
            <a:avLst>
              <a:gd name="adj1" fmla="val -16984"/>
              <a:gd name="adj2" fmla="val 187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F01F49EF-42AE-4246-BA77-097ED24FEA12}"/>
              </a:ext>
            </a:extLst>
          </p:cNvPr>
          <p:cNvCxnSpPr>
            <a:stCxn id="4" idx="3"/>
            <a:endCxn id="12" idx="3"/>
          </p:cNvCxnSpPr>
          <p:nvPr/>
        </p:nvCxnSpPr>
        <p:spPr>
          <a:xfrm flipH="1">
            <a:off x="4324995" y="2310662"/>
            <a:ext cx="284087" cy="2860665"/>
          </a:xfrm>
          <a:prstGeom prst="bentConnector3">
            <a:avLst>
              <a:gd name="adj1" fmla="val -261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2F9630D9-94AC-43A8-9B50-415E9A0EDC08}"/>
              </a:ext>
            </a:extLst>
          </p:cNvPr>
          <p:cNvSpPr/>
          <p:nvPr/>
        </p:nvSpPr>
        <p:spPr>
          <a:xfrm>
            <a:off x="2873497" y="541692"/>
            <a:ext cx="1350976" cy="689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C41944C-A0B6-4377-AA1F-A9581EFD5350}"/>
              </a:ext>
            </a:extLst>
          </p:cNvPr>
          <p:cNvCxnSpPr>
            <a:cxnSpLocks/>
            <a:stCxn id="40" idx="2"/>
            <a:endCxn id="4" idx="0"/>
          </p:cNvCxnSpPr>
          <p:nvPr/>
        </p:nvCxnSpPr>
        <p:spPr>
          <a:xfrm>
            <a:off x="3548985" y="1230698"/>
            <a:ext cx="0" cy="50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8E4D8EB-BA15-41D7-A390-39AC063C79BF}"/>
              </a:ext>
            </a:extLst>
          </p:cNvPr>
          <p:cNvSpPr txBox="1"/>
          <p:nvPr/>
        </p:nvSpPr>
        <p:spPr>
          <a:xfrm>
            <a:off x="3227009" y="698445"/>
            <a:ext cx="7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 = -1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CAA8F5D-2C41-46BF-BAF4-34C60C4B04DA}"/>
              </a:ext>
            </a:extLst>
          </p:cNvPr>
          <p:cNvSpPr txBox="1"/>
          <p:nvPr/>
        </p:nvSpPr>
        <p:spPr>
          <a:xfrm>
            <a:off x="5778065" y="1230698"/>
            <a:ext cx="62778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 número positivo: "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i 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"Fim"</a:t>
            </a:r>
            <a:r>
              <a:rPr lang="pt-B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718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Marques</dc:creator>
  <cp:lastModifiedBy>Marco Marques</cp:lastModifiedBy>
  <cp:revision>5</cp:revision>
  <dcterms:created xsi:type="dcterms:W3CDTF">2021-07-02T22:29:11Z</dcterms:created>
  <dcterms:modified xsi:type="dcterms:W3CDTF">2021-07-02T23:58:55Z</dcterms:modified>
</cp:coreProperties>
</file>