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274C988-89F4-428E-92B7-A94112E71AC4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8/8/22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200623-010F-4267-81A6-468AEA5AC078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272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27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2AFB940-D187-4C6F-A05F-E39DA1AB8ED1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8/8/22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2608B34-DEC1-4BA9-B815-1F7AA103FA0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Interesse por política - LAPOP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Subtitl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br/>
            <a:br/>
            <a:r>
              <a:rPr b="0" lang="pt-BR" sz="2400" spc="-1" strike="noStrike">
                <a:solidFill>
                  <a:srgbClr val="8b8b8b"/>
                </a:solidFill>
                <a:latin typeface="Calibri"/>
              </a:rPr>
              <a:t>Larissa Marques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4" name="Date Placeholder 3"/>
          <p:cNvSpPr txBox="1"/>
          <p:nvPr/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2022-08-09</a:t>
            </a:r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lista03_pptx_files/figure-pptx/unnamed-chunk-1-1.png"/>
          <p:cNvPicPr/>
          <p:nvPr/>
        </p:nvPicPr>
        <p:blipFill>
          <a:blip r:embed="rId1"/>
          <a:stretch/>
        </p:blipFill>
        <p:spPr>
          <a:xfrm rot="21595800">
            <a:off x="1955160" y="745920"/>
            <a:ext cx="5422680" cy="3390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Dica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ontent Placeholder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Interessante analisar o gráfico apenas com as categorias extremas como “muito interesse” ou “nenhum interesse”.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Optou-se por um grafico de linha por se tratar de uma temporalidade (2006-2018)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2022-08-09T01:14:45Z</dcterms:created>
  <dc:creator>Larissa Marques</dc:creator>
  <dc:description/>
  <dc:language>pt-BR</dc:language>
  <cp:lastModifiedBy/>
  <dcterms:modified xsi:type="dcterms:W3CDTF">2022-08-08T22:16:32Z</dcterms:modified>
  <cp:revision>1</cp:revision>
  <dc:subject/>
  <dc:title>Interesse por política - LAPOP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2022-08-09</vt:lpwstr>
  </property>
  <property fmtid="{D5CDD505-2E9C-101B-9397-08002B2CF9AE}" pid="3" name="output">
    <vt:lpwstr>powerpoint_presentation</vt:lpwstr>
  </property>
</Properties>
</file>