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ECCD7-6D49-4BF1-9A12-366D604FC3A4}" type="doc">
      <dgm:prSet loTypeId="urn:microsoft.com/office/officeart/2005/8/layout/vList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6047916-8659-4CC7-A534-47C2BC8740AC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/>
            <a:t>Project Features</a:t>
          </a:r>
        </a:p>
      </dgm:t>
    </dgm:pt>
    <dgm:pt modelId="{41A7C804-5953-4940-BBC8-5A6BA186D268}" type="parTrans" cxnId="{6637243A-1956-4F77-9680-1349A543146D}">
      <dgm:prSet/>
      <dgm:spPr/>
      <dgm:t>
        <a:bodyPr/>
        <a:lstStyle/>
        <a:p>
          <a:endParaRPr lang="en-US"/>
        </a:p>
      </dgm:t>
    </dgm:pt>
    <dgm:pt modelId="{A0AE5972-1B4B-45FC-BF9A-AFE8256C3CEB}" type="sibTrans" cxnId="{6637243A-1956-4F77-9680-1349A543146D}">
      <dgm:prSet/>
      <dgm:spPr/>
      <dgm:t>
        <a:bodyPr/>
        <a:lstStyle/>
        <a:p>
          <a:endParaRPr lang="en-US"/>
        </a:p>
      </dgm:t>
    </dgm:pt>
    <dgm:pt modelId="{9482D6D3-AA64-476C-8148-F3C8F9B3469D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/>
            <a:t>Accessibility</a:t>
          </a:r>
        </a:p>
      </dgm:t>
    </dgm:pt>
    <dgm:pt modelId="{AE288EC6-DF8C-4D42-978C-58F97F973389}" type="parTrans" cxnId="{774E7354-F069-4AFD-8DC4-5DD6FD7496DC}">
      <dgm:prSet/>
      <dgm:spPr/>
      <dgm:t>
        <a:bodyPr/>
        <a:lstStyle/>
        <a:p>
          <a:endParaRPr lang="en-US"/>
        </a:p>
      </dgm:t>
    </dgm:pt>
    <dgm:pt modelId="{3FA12A5D-C8A2-416A-8DEE-450695578C04}" type="sibTrans" cxnId="{774E7354-F069-4AFD-8DC4-5DD6FD7496DC}">
      <dgm:prSet/>
      <dgm:spPr/>
      <dgm:t>
        <a:bodyPr/>
        <a:lstStyle/>
        <a:p>
          <a:endParaRPr lang="en-US"/>
        </a:p>
      </dgm:t>
    </dgm:pt>
    <dgm:pt modelId="{CDDCBE02-2B3A-4452-8A4E-273C01943D85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/>
            <a:t>Improve Customer Engagement</a:t>
          </a:r>
        </a:p>
      </dgm:t>
    </dgm:pt>
    <dgm:pt modelId="{5F9F266F-BE0A-4E34-8295-2DFED8D29DDA}" type="parTrans" cxnId="{D61714CD-868B-48F0-8E93-414B026D5D92}">
      <dgm:prSet/>
      <dgm:spPr/>
      <dgm:t>
        <a:bodyPr/>
        <a:lstStyle/>
        <a:p>
          <a:endParaRPr lang="en-US"/>
        </a:p>
      </dgm:t>
    </dgm:pt>
    <dgm:pt modelId="{E89956C1-091B-4C07-8DC0-C5F367891945}" type="sibTrans" cxnId="{D61714CD-868B-48F0-8E93-414B026D5D92}">
      <dgm:prSet/>
      <dgm:spPr/>
      <dgm:t>
        <a:bodyPr/>
        <a:lstStyle/>
        <a:p>
          <a:endParaRPr lang="en-US"/>
        </a:p>
      </dgm:t>
    </dgm:pt>
    <dgm:pt modelId="{A7478F53-F7DF-4710-8FB6-DA16D397B01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Operating Environment</a:t>
          </a:r>
        </a:p>
      </dgm:t>
    </dgm:pt>
    <dgm:pt modelId="{553B17DC-F49A-46D0-BB74-10311ADBAB28}" type="parTrans" cxnId="{2678DBBE-662C-4429-B50B-D8A40EAD84FB}">
      <dgm:prSet/>
      <dgm:spPr/>
      <dgm:t>
        <a:bodyPr/>
        <a:lstStyle/>
        <a:p>
          <a:endParaRPr lang="en-US"/>
        </a:p>
      </dgm:t>
    </dgm:pt>
    <dgm:pt modelId="{A53A0D84-C56D-43F8-B02B-EB8354E87248}" type="sibTrans" cxnId="{2678DBBE-662C-4429-B50B-D8A40EAD84FB}">
      <dgm:prSet/>
      <dgm:spPr/>
      <dgm:t>
        <a:bodyPr/>
        <a:lstStyle/>
        <a:p>
          <a:endParaRPr lang="en-US"/>
        </a:p>
      </dgm:t>
    </dgm:pt>
    <dgm:pt modelId="{3351324B-BECA-49FA-BFC7-444BDA4D8A5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Windows</a:t>
          </a:r>
        </a:p>
      </dgm:t>
    </dgm:pt>
    <dgm:pt modelId="{2BFE5600-ABB1-4DFA-96EA-12C960D3C95E}" type="parTrans" cxnId="{D0C0E274-CFD8-4D10-A21D-0B0FEB2148A6}">
      <dgm:prSet/>
      <dgm:spPr/>
      <dgm:t>
        <a:bodyPr/>
        <a:lstStyle/>
        <a:p>
          <a:endParaRPr lang="en-US"/>
        </a:p>
      </dgm:t>
    </dgm:pt>
    <dgm:pt modelId="{FF4C61E9-CDD2-44D0-ACE4-B12589935137}" type="sibTrans" cxnId="{D0C0E274-CFD8-4D10-A21D-0B0FEB2148A6}">
      <dgm:prSet/>
      <dgm:spPr/>
      <dgm:t>
        <a:bodyPr/>
        <a:lstStyle/>
        <a:p>
          <a:endParaRPr lang="en-US"/>
        </a:p>
      </dgm:t>
    </dgm:pt>
    <dgm:pt modelId="{7AA4EA71-58FC-458E-A0C2-4775844E2D01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Design and Constraints</a:t>
          </a:r>
        </a:p>
      </dgm:t>
    </dgm:pt>
    <dgm:pt modelId="{B2B0E18F-BA5A-4C9C-9CC0-9957180D9F2D}" type="parTrans" cxnId="{A180E8EC-2A86-449B-99B8-A705257ED1AA}">
      <dgm:prSet/>
      <dgm:spPr/>
      <dgm:t>
        <a:bodyPr/>
        <a:lstStyle/>
        <a:p>
          <a:endParaRPr lang="en-US"/>
        </a:p>
      </dgm:t>
    </dgm:pt>
    <dgm:pt modelId="{0C44F7BE-B785-4A09-82C4-E163F64FA07A}" type="sibTrans" cxnId="{A180E8EC-2A86-449B-99B8-A705257ED1AA}">
      <dgm:prSet/>
      <dgm:spPr/>
      <dgm:t>
        <a:bodyPr/>
        <a:lstStyle/>
        <a:p>
          <a:endParaRPr lang="en-US"/>
        </a:p>
      </dgm:t>
    </dgm:pt>
    <dgm:pt modelId="{083BD06E-1F80-47FE-8DED-6B6393278234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Budget</a:t>
          </a:r>
        </a:p>
      </dgm:t>
    </dgm:pt>
    <dgm:pt modelId="{4DA7BEC6-9F9E-44EA-9342-F0A7108FDFA4}" type="parTrans" cxnId="{7714D625-D972-41CB-8BF0-6D29BF608E46}">
      <dgm:prSet/>
      <dgm:spPr/>
      <dgm:t>
        <a:bodyPr/>
        <a:lstStyle/>
        <a:p>
          <a:endParaRPr lang="en-US"/>
        </a:p>
      </dgm:t>
    </dgm:pt>
    <dgm:pt modelId="{825DDE7B-A362-4A5B-AE0C-78B14769AEAB}" type="sibTrans" cxnId="{7714D625-D972-41CB-8BF0-6D29BF608E46}">
      <dgm:prSet/>
      <dgm:spPr/>
      <dgm:t>
        <a:bodyPr/>
        <a:lstStyle/>
        <a:p>
          <a:endParaRPr lang="en-US"/>
        </a:p>
      </dgm:t>
    </dgm:pt>
    <dgm:pt modelId="{C2B0E0C7-E16B-401A-B139-BCCF6F26B54C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Timespan</a:t>
          </a:r>
        </a:p>
      </dgm:t>
    </dgm:pt>
    <dgm:pt modelId="{EB6021DA-2E42-43CE-B814-65F85D63B613}" type="parTrans" cxnId="{4718B0F0-701F-4DCF-8E7B-C841F2EA69D2}">
      <dgm:prSet/>
      <dgm:spPr/>
      <dgm:t>
        <a:bodyPr/>
        <a:lstStyle/>
        <a:p>
          <a:endParaRPr lang="en-US"/>
        </a:p>
      </dgm:t>
    </dgm:pt>
    <dgm:pt modelId="{AD0ECA1A-C99B-4A25-98B5-2B60C4048C20}" type="sibTrans" cxnId="{4718B0F0-701F-4DCF-8E7B-C841F2EA69D2}">
      <dgm:prSet/>
      <dgm:spPr/>
      <dgm:t>
        <a:bodyPr/>
        <a:lstStyle/>
        <a:p>
          <a:endParaRPr lang="en-US"/>
        </a:p>
      </dgm:t>
    </dgm:pt>
    <dgm:pt modelId="{74ADE85E-9031-4857-9307-D5E6F300FF06}">
      <dgm:prSet phldrT="[Text]"/>
      <dgm:spPr/>
      <dgm:t>
        <a:bodyPr/>
        <a:lstStyle/>
        <a:p>
          <a:r>
            <a:rPr lang="en-US" dirty="0"/>
            <a:t>Assumption and Dependencies</a:t>
          </a:r>
        </a:p>
      </dgm:t>
    </dgm:pt>
    <dgm:pt modelId="{27ED78BD-B695-4947-814D-FCFD6946CB6A}" type="parTrans" cxnId="{97ECB1A3-E4E1-4E91-B3C9-9D310E6F7E35}">
      <dgm:prSet/>
      <dgm:spPr/>
      <dgm:t>
        <a:bodyPr/>
        <a:lstStyle/>
        <a:p>
          <a:endParaRPr lang="en-US"/>
        </a:p>
      </dgm:t>
    </dgm:pt>
    <dgm:pt modelId="{EB5B597F-C841-4BF5-91AC-FAE2892576D9}" type="sibTrans" cxnId="{97ECB1A3-E4E1-4E91-B3C9-9D310E6F7E35}">
      <dgm:prSet/>
      <dgm:spPr/>
      <dgm:t>
        <a:bodyPr/>
        <a:lstStyle/>
        <a:p>
          <a:endParaRPr lang="en-US"/>
        </a:p>
      </dgm:t>
    </dgm:pt>
    <dgm:pt modelId="{485CCB71-2DB5-4F7C-80B7-5887A6546748}">
      <dgm:prSet phldrT="[Text]"/>
      <dgm:spPr/>
      <dgm:t>
        <a:bodyPr/>
        <a:lstStyle/>
        <a:p>
          <a:r>
            <a:rPr lang="en-US" dirty="0"/>
            <a:t>Regulatory Requirements</a:t>
          </a:r>
        </a:p>
      </dgm:t>
    </dgm:pt>
    <dgm:pt modelId="{0373670E-5240-4772-862E-5AA032ABE1B0}" type="parTrans" cxnId="{C1455593-181B-443C-B264-78AAC322B499}">
      <dgm:prSet/>
      <dgm:spPr/>
      <dgm:t>
        <a:bodyPr/>
        <a:lstStyle/>
        <a:p>
          <a:endParaRPr lang="en-US"/>
        </a:p>
      </dgm:t>
    </dgm:pt>
    <dgm:pt modelId="{3DF590CC-8E91-4DE4-BBB0-FEED99DD57A3}" type="sibTrans" cxnId="{C1455593-181B-443C-B264-78AAC322B499}">
      <dgm:prSet/>
      <dgm:spPr/>
      <dgm:t>
        <a:bodyPr/>
        <a:lstStyle/>
        <a:p>
          <a:endParaRPr lang="en-US"/>
        </a:p>
      </dgm:t>
    </dgm:pt>
    <dgm:pt modelId="{D63BC782-04C0-4F71-AA36-238FC9C113CD}">
      <dgm:prSet phldrT="[Text]"/>
      <dgm:spPr/>
      <dgm:t>
        <a:bodyPr/>
        <a:lstStyle/>
        <a:p>
          <a:r>
            <a:rPr lang="en-US" dirty="0"/>
            <a:t>Previous Course and Project Adaption</a:t>
          </a:r>
        </a:p>
      </dgm:t>
    </dgm:pt>
    <dgm:pt modelId="{B95114E0-1218-47D8-BAEA-FBD40088377D}" type="parTrans" cxnId="{8072579A-877F-4481-9F00-6A71D1F87491}">
      <dgm:prSet/>
      <dgm:spPr/>
      <dgm:t>
        <a:bodyPr/>
        <a:lstStyle/>
        <a:p>
          <a:endParaRPr lang="en-US"/>
        </a:p>
      </dgm:t>
    </dgm:pt>
    <dgm:pt modelId="{6CB4A6D8-236A-4C1F-ABEF-95A6306A754C}" type="sibTrans" cxnId="{8072579A-877F-4481-9F00-6A71D1F87491}">
      <dgm:prSet/>
      <dgm:spPr/>
      <dgm:t>
        <a:bodyPr/>
        <a:lstStyle/>
        <a:p>
          <a:endParaRPr lang="en-US"/>
        </a:p>
      </dgm:t>
    </dgm:pt>
    <dgm:pt modelId="{E0B05F7E-2A0F-414D-8835-8DF7520059AF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/>
            <a:t>New Business Model</a:t>
          </a:r>
        </a:p>
      </dgm:t>
    </dgm:pt>
    <dgm:pt modelId="{7AF9BF8C-E956-483A-9DDC-16962AE388BF}" type="parTrans" cxnId="{208448FC-C20B-4D85-B314-A500DB20D76C}">
      <dgm:prSet/>
      <dgm:spPr/>
      <dgm:t>
        <a:bodyPr/>
        <a:lstStyle/>
        <a:p>
          <a:endParaRPr lang="en-US"/>
        </a:p>
      </dgm:t>
    </dgm:pt>
    <dgm:pt modelId="{B8F09047-8CC9-4C14-9E83-2A4E60458712}" type="sibTrans" cxnId="{208448FC-C20B-4D85-B314-A500DB20D76C}">
      <dgm:prSet/>
      <dgm:spPr/>
      <dgm:t>
        <a:bodyPr/>
        <a:lstStyle/>
        <a:p>
          <a:endParaRPr lang="en-US"/>
        </a:p>
      </dgm:t>
    </dgm:pt>
    <dgm:pt modelId="{530284DF-ED0F-4D3C-95B8-6F44602CCFA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Linux</a:t>
          </a:r>
        </a:p>
      </dgm:t>
    </dgm:pt>
    <dgm:pt modelId="{885C3E94-64CD-47A4-95C7-D0E068F95319}" type="parTrans" cxnId="{854E6075-65A0-4CC4-A6D9-F9146BADE4F5}">
      <dgm:prSet/>
      <dgm:spPr/>
      <dgm:t>
        <a:bodyPr/>
        <a:lstStyle/>
        <a:p>
          <a:endParaRPr lang="en-US"/>
        </a:p>
      </dgm:t>
    </dgm:pt>
    <dgm:pt modelId="{7C615A21-E5C6-48C4-9F64-1E31BCF4CEBD}" type="sibTrans" cxnId="{854E6075-65A0-4CC4-A6D9-F9146BADE4F5}">
      <dgm:prSet/>
      <dgm:spPr/>
      <dgm:t>
        <a:bodyPr/>
        <a:lstStyle/>
        <a:p>
          <a:endParaRPr lang="en-US"/>
        </a:p>
      </dgm:t>
    </dgm:pt>
    <dgm:pt modelId="{3FB9B7CA-F294-48E5-BB53-D2FA763B7EBC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Technical Expertise</a:t>
          </a:r>
        </a:p>
      </dgm:t>
    </dgm:pt>
    <dgm:pt modelId="{C0C3A90C-3F77-4BAC-B33B-39B23EDBEA77}" type="parTrans" cxnId="{BED2FE1E-8C6D-48F4-B42D-701FB2299AF7}">
      <dgm:prSet/>
      <dgm:spPr/>
      <dgm:t>
        <a:bodyPr/>
        <a:lstStyle/>
        <a:p>
          <a:endParaRPr lang="en-US"/>
        </a:p>
      </dgm:t>
    </dgm:pt>
    <dgm:pt modelId="{9E87300A-EC36-4726-B644-FF23F9630500}" type="sibTrans" cxnId="{BED2FE1E-8C6D-48F4-B42D-701FB2299AF7}">
      <dgm:prSet/>
      <dgm:spPr/>
      <dgm:t>
        <a:bodyPr/>
        <a:lstStyle/>
        <a:p>
          <a:endParaRPr lang="en-US"/>
        </a:p>
      </dgm:t>
    </dgm:pt>
    <dgm:pt modelId="{0152BB1F-5FCF-4D97-B369-95BFAA1AC6B0}" type="pres">
      <dgm:prSet presAssocID="{886ECCD7-6D49-4BF1-9A12-366D604FC3A4}" presName="linear" presStyleCnt="0">
        <dgm:presLayoutVars>
          <dgm:dir/>
          <dgm:resizeHandles val="exact"/>
        </dgm:presLayoutVars>
      </dgm:prSet>
      <dgm:spPr/>
    </dgm:pt>
    <dgm:pt modelId="{AB4E9EF1-77ED-46E1-8B7B-B8248133D1B9}" type="pres">
      <dgm:prSet presAssocID="{06047916-8659-4CC7-A534-47C2BC8740AC}" presName="comp" presStyleCnt="0"/>
      <dgm:spPr/>
    </dgm:pt>
    <dgm:pt modelId="{8C28E799-F6BD-4096-AFF3-D2CFC06D1E3F}" type="pres">
      <dgm:prSet presAssocID="{06047916-8659-4CC7-A534-47C2BC8740AC}" presName="box" presStyleLbl="node1" presStyleIdx="0" presStyleCnt="4" custLinFactNeighborX="451"/>
      <dgm:spPr/>
    </dgm:pt>
    <dgm:pt modelId="{0F6B0661-B8A8-467E-9875-6BCBB9D09D77}" type="pres">
      <dgm:prSet presAssocID="{06047916-8659-4CC7-A534-47C2BC8740AC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1000" b="-31000"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5161EC1E-0610-4F07-A614-D4E01DB99815}" type="pres">
      <dgm:prSet presAssocID="{06047916-8659-4CC7-A534-47C2BC8740AC}" presName="text" presStyleLbl="node1" presStyleIdx="0" presStyleCnt="4">
        <dgm:presLayoutVars>
          <dgm:bulletEnabled val="1"/>
        </dgm:presLayoutVars>
      </dgm:prSet>
      <dgm:spPr/>
    </dgm:pt>
    <dgm:pt modelId="{B2987E7B-9741-43A5-BF68-F5AAE784BFFD}" type="pres">
      <dgm:prSet presAssocID="{A0AE5972-1B4B-45FC-BF9A-AFE8256C3CEB}" presName="spacer" presStyleCnt="0"/>
      <dgm:spPr/>
    </dgm:pt>
    <dgm:pt modelId="{71893C21-7763-4BA8-947F-5EBD5321FBB7}" type="pres">
      <dgm:prSet presAssocID="{A7478F53-F7DF-4710-8FB6-DA16D397B015}" presName="comp" presStyleCnt="0"/>
      <dgm:spPr/>
    </dgm:pt>
    <dgm:pt modelId="{1B471B25-8440-4627-91AD-0A7971BF216A}" type="pres">
      <dgm:prSet presAssocID="{A7478F53-F7DF-4710-8FB6-DA16D397B015}" presName="box" presStyleLbl="node1" presStyleIdx="1" presStyleCnt="4"/>
      <dgm:spPr/>
    </dgm:pt>
    <dgm:pt modelId="{614D82D5-DD39-4D1F-8F16-F3C2026FA847}" type="pres">
      <dgm:prSet presAssocID="{A7478F53-F7DF-4710-8FB6-DA16D397B015}" presName="img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1000" b="-31000"/>
          </a:stretch>
        </a:blipFill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D3DE04E2-0B79-46AE-8B3B-6037F835F9A5}" type="pres">
      <dgm:prSet presAssocID="{A7478F53-F7DF-4710-8FB6-DA16D397B015}" presName="text" presStyleLbl="node1" presStyleIdx="1" presStyleCnt="4">
        <dgm:presLayoutVars>
          <dgm:bulletEnabled val="1"/>
        </dgm:presLayoutVars>
      </dgm:prSet>
      <dgm:spPr/>
    </dgm:pt>
    <dgm:pt modelId="{30C32EBA-CCF0-4B44-9107-7578A6355643}" type="pres">
      <dgm:prSet presAssocID="{A53A0D84-C56D-43F8-B02B-EB8354E87248}" presName="spacer" presStyleCnt="0"/>
      <dgm:spPr/>
    </dgm:pt>
    <dgm:pt modelId="{88E9F17F-8DA0-4824-B313-DA2CF77B1B61}" type="pres">
      <dgm:prSet presAssocID="{7AA4EA71-58FC-458E-A0C2-4775844E2D01}" presName="comp" presStyleCnt="0"/>
      <dgm:spPr/>
    </dgm:pt>
    <dgm:pt modelId="{811730C0-2E7D-430F-A549-9398F7992ACE}" type="pres">
      <dgm:prSet presAssocID="{7AA4EA71-58FC-458E-A0C2-4775844E2D01}" presName="box" presStyleLbl="node1" presStyleIdx="2" presStyleCnt="4"/>
      <dgm:spPr/>
    </dgm:pt>
    <dgm:pt modelId="{4000F39B-B840-4FAE-88C4-72DDCC4DBF67}" type="pres">
      <dgm:prSet presAssocID="{7AA4EA71-58FC-458E-A0C2-4775844E2D01}" presName="img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1000" b="-31000"/>
          </a:stretch>
        </a:blipFill>
      </dgm:spPr>
      <dgm:extLst>
        <a:ext uri="{E40237B7-FDA0-4F09-8148-C483321AD2D9}">
          <dgm14:cNvPr xmlns:dgm14="http://schemas.microsoft.com/office/drawing/2010/diagram" id="0" name="" descr="Head with gears outline"/>
        </a:ext>
      </dgm:extLst>
    </dgm:pt>
    <dgm:pt modelId="{F21AD4A1-3B44-4BC6-B958-B6A663585C72}" type="pres">
      <dgm:prSet presAssocID="{7AA4EA71-58FC-458E-A0C2-4775844E2D01}" presName="text" presStyleLbl="node1" presStyleIdx="2" presStyleCnt="4">
        <dgm:presLayoutVars>
          <dgm:bulletEnabled val="1"/>
        </dgm:presLayoutVars>
      </dgm:prSet>
      <dgm:spPr/>
    </dgm:pt>
    <dgm:pt modelId="{DAFBEC6E-B7E1-4A98-A9FE-701F581459E8}" type="pres">
      <dgm:prSet presAssocID="{0C44F7BE-B785-4A09-82C4-E163F64FA07A}" presName="spacer" presStyleCnt="0"/>
      <dgm:spPr/>
    </dgm:pt>
    <dgm:pt modelId="{5D29DAE3-CAA9-444E-8A95-9BB25F77CF30}" type="pres">
      <dgm:prSet presAssocID="{74ADE85E-9031-4857-9307-D5E6F300FF06}" presName="comp" presStyleCnt="0"/>
      <dgm:spPr/>
    </dgm:pt>
    <dgm:pt modelId="{E1D02455-49D5-4963-85D1-CDFE69E6A287}" type="pres">
      <dgm:prSet presAssocID="{74ADE85E-9031-4857-9307-D5E6F300FF06}" presName="box" presStyleLbl="node1" presStyleIdx="3" presStyleCnt="4"/>
      <dgm:spPr/>
    </dgm:pt>
    <dgm:pt modelId="{F1FA3F39-AC75-40C6-999A-08C667BC3B14}" type="pres">
      <dgm:prSet presAssocID="{74ADE85E-9031-4857-9307-D5E6F300FF06}" presName="img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1000" b="-31000"/>
          </a:stretch>
        </a:blipFill>
      </dgm:spPr>
      <dgm:extLst>
        <a:ext uri="{E40237B7-FDA0-4F09-8148-C483321AD2D9}">
          <dgm14:cNvPr xmlns:dgm14="http://schemas.microsoft.com/office/drawing/2010/diagram" id="0" name="" descr="Closed book outline"/>
        </a:ext>
      </dgm:extLst>
    </dgm:pt>
    <dgm:pt modelId="{DE88140C-2BCB-4C50-8416-C65E3C8E61F6}" type="pres">
      <dgm:prSet presAssocID="{74ADE85E-9031-4857-9307-D5E6F300FF06}" presName="text" presStyleLbl="node1" presStyleIdx="3" presStyleCnt="4">
        <dgm:presLayoutVars>
          <dgm:bulletEnabled val="1"/>
        </dgm:presLayoutVars>
      </dgm:prSet>
      <dgm:spPr/>
    </dgm:pt>
  </dgm:ptLst>
  <dgm:cxnLst>
    <dgm:cxn modelId="{62B06306-F9E9-4409-9BA6-CF4D0E65116E}" type="presOf" srcId="{485CCB71-2DB5-4F7C-80B7-5887A6546748}" destId="{DE88140C-2BCB-4C50-8416-C65E3C8E61F6}" srcOrd="1" destOrd="1" presId="urn:microsoft.com/office/officeart/2005/8/layout/vList4"/>
    <dgm:cxn modelId="{E423A608-DF8B-4984-B0AC-653BDA7A46C8}" type="presOf" srcId="{3FB9B7CA-F294-48E5-BB53-D2FA763B7EBC}" destId="{811730C0-2E7D-430F-A549-9398F7992ACE}" srcOrd="0" destOrd="3" presId="urn:microsoft.com/office/officeart/2005/8/layout/vList4"/>
    <dgm:cxn modelId="{BED2FE1E-8C6D-48F4-B42D-701FB2299AF7}" srcId="{7AA4EA71-58FC-458E-A0C2-4775844E2D01}" destId="{3FB9B7CA-F294-48E5-BB53-D2FA763B7EBC}" srcOrd="2" destOrd="0" parTransId="{C0C3A90C-3F77-4BAC-B33B-39B23EDBEA77}" sibTransId="{9E87300A-EC36-4726-B644-FF23F9630500}"/>
    <dgm:cxn modelId="{7714D625-D972-41CB-8BF0-6D29BF608E46}" srcId="{7AA4EA71-58FC-458E-A0C2-4775844E2D01}" destId="{083BD06E-1F80-47FE-8DED-6B6393278234}" srcOrd="0" destOrd="0" parTransId="{4DA7BEC6-9F9E-44EA-9342-F0A7108FDFA4}" sibTransId="{825DDE7B-A362-4A5B-AE0C-78B14769AEAB}"/>
    <dgm:cxn modelId="{8E139927-AC4F-4A83-8379-FCD11EE7C26D}" type="presOf" srcId="{CDDCBE02-2B3A-4452-8A4E-273C01943D85}" destId="{8C28E799-F6BD-4096-AFF3-D2CFC06D1E3F}" srcOrd="0" destOrd="2" presId="urn:microsoft.com/office/officeart/2005/8/layout/vList4"/>
    <dgm:cxn modelId="{1926CF36-0F5F-4DFC-86B8-53A37EF8E376}" type="presOf" srcId="{083BD06E-1F80-47FE-8DED-6B6393278234}" destId="{F21AD4A1-3B44-4BC6-B958-B6A663585C72}" srcOrd="1" destOrd="1" presId="urn:microsoft.com/office/officeart/2005/8/layout/vList4"/>
    <dgm:cxn modelId="{6637243A-1956-4F77-9680-1349A543146D}" srcId="{886ECCD7-6D49-4BF1-9A12-366D604FC3A4}" destId="{06047916-8659-4CC7-A534-47C2BC8740AC}" srcOrd="0" destOrd="0" parTransId="{41A7C804-5953-4940-BBC8-5A6BA186D268}" sibTransId="{A0AE5972-1B4B-45FC-BF9A-AFE8256C3CEB}"/>
    <dgm:cxn modelId="{1207323C-ACA5-4D79-9DC7-D73899C8F022}" type="presOf" srcId="{C2B0E0C7-E16B-401A-B139-BCCF6F26B54C}" destId="{811730C0-2E7D-430F-A549-9398F7992ACE}" srcOrd="0" destOrd="2" presId="urn:microsoft.com/office/officeart/2005/8/layout/vList4"/>
    <dgm:cxn modelId="{6F14883E-04B8-4E81-9191-E2B105967EBD}" type="presOf" srcId="{530284DF-ED0F-4D3C-95B8-6F44602CCFAF}" destId="{1B471B25-8440-4627-91AD-0A7971BF216A}" srcOrd="0" destOrd="2" presId="urn:microsoft.com/office/officeart/2005/8/layout/vList4"/>
    <dgm:cxn modelId="{23812E40-3FE6-48DD-9F84-CF0366ECA560}" type="presOf" srcId="{886ECCD7-6D49-4BF1-9A12-366D604FC3A4}" destId="{0152BB1F-5FCF-4D97-B369-95BFAA1AC6B0}" srcOrd="0" destOrd="0" presId="urn:microsoft.com/office/officeart/2005/8/layout/vList4"/>
    <dgm:cxn modelId="{26DE2F60-14D7-40B3-9D68-EE59F1905C29}" type="presOf" srcId="{9482D6D3-AA64-476C-8148-F3C8F9B3469D}" destId="{8C28E799-F6BD-4096-AFF3-D2CFC06D1E3F}" srcOrd="0" destOrd="1" presId="urn:microsoft.com/office/officeart/2005/8/layout/vList4"/>
    <dgm:cxn modelId="{F90BCB42-1DF3-43CE-AB96-CABA0685BB55}" type="presOf" srcId="{485CCB71-2DB5-4F7C-80B7-5887A6546748}" destId="{E1D02455-49D5-4963-85D1-CDFE69E6A287}" srcOrd="0" destOrd="1" presId="urn:microsoft.com/office/officeart/2005/8/layout/vList4"/>
    <dgm:cxn modelId="{03050B46-4DD2-4774-A41E-984193178D03}" type="presOf" srcId="{C2B0E0C7-E16B-401A-B139-BCCF6F26B54C}" destId="{F21AD4A1-3B44-4BC6-B958-B6A663585C72}" srcOrd="1" destOrd="2" presId="urn:microsoft.com/office/officeart/2005/8/layout/vList4"/>
    <dgm:cxn modelId="{4475336E-60B5-41DB-B0F6-274C2C19B736}" type="presOf" srcId="{3FB9B7CA-F294-48E5-BB53-D2FA763B7EBC}" destId="{F21AD4A1-3B44-4BC6-B958-B6A663585C72}" srcOrd="1" destOrd="3" presId="urn:microsoft.com/office/officeart/2005/8/layout/vList4"/>
    <dgm:cxn modelId="{F876A86F-029D-4DD3-A639-CBEFD94A2FCE}" type="presOf" srcId="{D63BC782-04C0-4F71-AA36-238FC9C113CD}" destId="{E1D02455-49D5-4963-85D1-CDFE69E6A287}" srcOrd="0" destOrd="2" presId="urn:microsoft.com/office/officeart/2005/8/layout/vList4"/>
    <dgm:cxn modelId="{39CA3552-7997-4B7C-BCC0-95925BF8C88D}" type="presOf" srcId="{3351324B-BECA-49FA-BFC7-444BDA4D8A5C}" destId="{1B471B25-8440-4627-91AD-0A7971BF216A}" srcOrd="0" destOrd="1" presId="urn:microsoft.com/office/officeart/2005/8/layout/vList4"/>
    <dgm:cxn modelId="{774E7354-F069-4AFD-8DC4-5DD6FD7496DC}" srcId="{06047916-8659-4CC7-A534-47C2BC8740AC}" destId="{9482D6D3-AA64-476C-8148-F3C8F9B3469D}" srcOrd="0" destOrd="0" parTransId="{AE288EC6-DF8C-4D42-978C-58F97F973389}" sibTransId="{3FA12A5D-C8A2-416A-8DEE-450695578C04}"/>
    <dgm:cxn modelId="{D0C0E274-CFD8-4D10-A21D-0B0FEB2148A6}" srcId="{A7478F53-F7DF-4710-8FB6-DA16D397B015}" destId="{3351324B-BECA-49FA-BFC7-444BDA4D8A5C}" srcOrd="0" destOrd="0" parTransId="{2BFE5600-ABB1-4DFA-96EA-12C960D3C95E}" sibTransId="{FF4C61E9-CDD2-44D0-ACE4-B12589935137}"/>
    <dgm:cxn modelId="{854E6075-65A0-4CC4-A6D9-F9146BADE4F5}" srcId="{A7478F53-F7DF-4710-8FB6-DA16D397B015}" destId="{530284DF-ED0F-4D3C-95B8-6F44602CCFAF}" srcOrd="1" destOrd="0" parTransId="{885C3E94-64CD-47A4-95C7-D0E068F95319}" sibTransId="{7C615A21-E5C6-48C4-9F64-1E31BCF4CEBD}"/>
    <dgm:cxn modelId="{A591F575-54AC-4FD7-B324-782B48C2FAC2}" type="presOf" srcId="{74ADE85E-9031-4857-9307-D5E6F300FF06}" destId="{DE88140C-2BCB-4C50-8416-C65E3C8E61F6}" srcOrd="1" destOrd="0" presId="urn:microsoft.com/office/officeart/2005/8/layout/vList4"/>
    <dgm:cxn modelId="{3D743956-A073-4408-978E-F97A5D048CAA}" type="presOf" srcId="{9482D6D3-AA64-476C-8148-F3C8F9B3469D}" destId="{5161EC1E-0610-4F07-A614-D4E01DB99815}" srcOrd="1" destOrd="1" presId="urn:microsoft.com/office/officeart/2005/8/layout/vList4"/>
    <dgm:cxn modelId="{21A86776-1744-44EE-84DF-520389A5B17F}" type="presOf" srcId="{06047916-8659-4CC7-A534-47C2BC8740AC}" destId="{5161EC1E-0610-4F07-A614-D4E01DB99815}" srcOrd="1" destOrd="0" presId="urn:microsoft.com/office/officeart/2005/8/layout/vList4"/>
    <dgm:cxn modelId="{05E1827F-73A5-407E-BC57-2309F4CB9EAB}" type="presOf" srcId="{530284DF-ED0F-4D3C-95B8-6F44602CCFAF}" destId="{D3DE04E2-0B79-46AE-8B3B-6037F835F9A5}" srcOrd="1" destOrd="2" presId="urn:microsoft.com/office/officeart/2005/8/layout/vList4"/>
    <dgm:cxn modelId="{17AF6482-3586-45ED-9BFE-7774811185A7}" type="presOf" srcId="{A7478F53-F7DF-4710-8FB6-DA16D397B015}" destId="{1B471B25-8440-4627-91AD-0A7971BF216A}" srcOrd="0" destOrd="0" presId="urn:microsoft.com/office/officeart/2005/8/layout/vList4"/>
    <dgm:cxn modelId="{4B9C6A82-C7D1-43B6-89D9-01F9871BD2E1}" type="presOf" srcId="{7AA4EA71-58FC-458E-A0C2-4775844E2D01}" destId="{F21AD4A1-3B44-4BC6-B958-B6A663585C72}" srcOrd="1" destOrd="0" presId="urn:microsoft.com/office/officeart/2005/8/layout/vList4"/>
    <dgm:cxn modelId="{C1455593-181B-443C-B264-78AAC322B499}" srcId="{74ADE85E-9031-4857-9307-D5E6F300FF06}" destId="{485CCB71-2DB5-4F7C-80B7-5887A6546748}" srcOrd="0" destOrd="0" parTransId="{0373670E-5240-4772-862E-5AA032ABE1B0}" sibTransId="{3DF590CC-8E91-4DE4-BBB0-FEED99DD57A3}"/>
    <dgm:cxn modelId="{8072579A-877F-4481-9F00-6A71D1F87491}" srcId="{74ADE85E-9031-4857-9307-D5E6F300FF06}" destId="{D63BC782-04C0-4F71-AA36-238FC9C113CD}" srcOrd="1" destOrd="0" parTransId="{B95114E0-1218-47D8-BAEA-FBD40088377D}" sibTransId="{6CB4A6D8-236A-4C1F-ABEF-95A6306A754C}"/>
    <dgm:cxn modelId="{5B3553A3-9A46-4CCE-BD1B-3F7872834C49}" type="presOf" srcId="{3351324B-BECA-49FA-BFC7-444BDA4D8A5C}" destId="{D3DE04E2-0B79-46AE-8B3B-6037F835F9A5}" srcOrd="1" destOrd="1" presId="urn:microsoft.com/office/officeart/2005/8/layout/vList4"/>
    <dgm:cxn modelId="{97ECB1A3-E4E1-4E91-B3C9-9D310E6F7E35}" srcId="{886ECCD7-6D49-4BF1-9A12-366D604FC3A4}" destId="{74ADE85E-9031-4857-9307-D5E6F300FF06}" srcOrd="3" destOrd="0" parTransId="{27ED78BD-B695-4947-814D-FCFD6946CB6A}" sibTransId="{EB5B597F-C841-4BF5-91AC-FAE2892576D9}"/>
    <dgm:cxn modelId="{C76512A4-331E-4DA5-81B2-3799BA632C80}" type="presOf" srcId="{7AA4EA71-58FC-458E-A0C2-4775844E2D01}" destId="{811730C0-2E7D-430F-A549-9398F7992ACE}" srcOrd="0" destOrd="0" presId="urn:microsoft.com/office/officeart/2005/8/layout/vList4"/>
    <dgm:cxn modelId="{54F0DAB3-FA10-4B80-824C-F0CAD0B0A8F8}" type="presOf" srcId="{CDDCBE02-2B3A-4452-8A4E-273C01943D85}" destId="{5161EC1E-0610-4F07-A614-D4E01DB99815}" srcOrd="1" destOrd="2" presId="urn:microsoft.com/office/officeart/2005/8/layout/vList4"/>
    <dgm:cxn modelId="{D76DF1BD-6685-4F64-8D87-C9AB20B176B2}" type="presOf" srcId="{E0B05F7E-2A0F-414D-8835-8DF7520059AF}" destId="{5161EC1E-0610-4F07-A614-D4E01DB99815}" srcOrd="1" destOrd="3" presId="urn:microsoft.com/office/officeart/2005/8/layout/vList4"/>
    <dgm:cxn modelId="{2678DBBE-662C-4429-B50B-D8A40EAD84FB}" srcId="{886ECCD7-6D49-4BF1-9A12-366D604FC3A4}" destId="{A7478F53-F7DF-4710-8FB6-DA16D397B015}" srcOrd="1" destOrd="0" parTransId="{553B17DC-F49A-46D0-BB74-10311ADBAB28}" sibTransId="{A53A0D84-C56D-43F8-B02B-EB8354E87248}"/>
    <dgm:cxn modelId="{93FF53C1-059B-4CDD-B1EB-2ED545C0411C}" type="presOf" srcId="{A7478F53-F7DF-4710-8FB6-DA16D397B015}" destId="{D3DE04E2-0B79-46AE-8B3B-6037F835F9A5}" srcOrd="1" destOrd="0" presId="urn:microsoft.com/office/officeart/2005/8/layout/vList4"/>
    <dgm:cxn modelId="{C28010C2-075C-4C27-8ECC-ED8DDFA8FFAF}" type="presOf" srcId="{E0B05F7E-2A0F-414D-8835-8DF7520059AF}" destId="{8C28E799-F6BD-4096-AFF3-D2CFC06D1E3F}" srcOrd="0" destOrd="3" presId="urn:microsoft.com/office/officeart/2005/8/layout/vList4"/>
    <dgm:cxn modelId="{D61714CD-868B-48F0-8E93-414B026D5D92}" srcId="{06047916-8659-4CC7-A534-47C2BC8740AC}" destId="{CDDCBE02-2B3A-4452-8A4E-273C01943D85}" srcOrd="1" destOrd="0" parTransId="{5F9F266F-BE0A-4E34-8295-2DFED8D29DDA}" sibTransId="{E89956C1-091B-4C07-8DC0-C5F367891945}"/>
    <dgm:cxn modelId="{2B42FAD1-D1D4-43CF-8483-CB0FBC20CF5F}" type="presOf" srcId="{74ADE85E-9031-4857-9307-D5E6F300FF06}" destId="{E1D02455-49D5-4963-85D1-CDFE69E6A287}" srcOrd="0" destOrd="0" presId="urn:microsoft.com/office/officeart/2005/8/layout/vList4"/>
    <dgm:cxn modelId="{208FE9DA-9CA7-4C4A-8F50-06D25109BEB2}" type="presOf" srcId="{06047916-8659-4CC7-A534-47C2BC8740AC}" destId="{8C28E799-F6BD-4096-AFF3-D2CFC06D1E3F}" srcOrd="0" destOrd="0" presId="urn:microsoft.com/office/officeart/2005/8/layout/vList4"/>
    <dgm:cxn modelId="{569431E9-2838-444A-AD93-9A06DD4AADD7}" type="presOf" srcId="{083BD06E-1F80-47FE-8DED-6B6393278234}" destId="{811730C0-2E7D-430F-A549-9398F7992ACE}" srcOrd="0" destOrd="1" presId="urn:microsoft.com/office/officeart/2005/8/layout/vList4"/>
    <dgm:cxn modelId="{44631FEC-4A34-4DF3-AE9A-47C1557A587D}" type="presOf" srcId="{D63BC782-04C0-4F71-AA36-238FC9C113CD}" destId="{DE88140C-2BCB-4C50-8416-C65E3C8E61F6}" srcOrd="1" destOrd="2" presId="urn:microsoft.com/office/officeart/2005/8/layout/vList4"/>
    <dgm:cxn modelId="{A180E8EC-2A86-449B-99B8-A705257ED1AA}" srcId="{886ECCD7-6D49-4BF1-9A12-366D604FC3A4}" destId="{7AA4EA71-58FC-458E-A0C2-4775844E2D01}" srcOrd="2" destOrd="0" parTransId="{B2B0E18F-BA5A-4C9C-9CC0-9957180D9F2D}" sibTransId="{0C44F7BE-B785-4A09-82C4-E163F64FA07A}"/>
    <dgm:cxn modelId="{4718B0F0-701F-4DCF-8E7B-C841F2EA69D2}" srcId="{7AA4EA71-58FC-458E-A0C2-4775844E2D01}" destId="{C2B0E0C7-E16B-401A-B139-BCCF6F26B54C}" srcOrd="1" destOrd="0" parTransId="{EB6021DA-2E42-43CE-B814-65F85D63B613}" sibTransId="{AD0ECA1A-C99B-4A25-98B5-2B60C4048C20}"/>
    <dgm:cxn modelId="{208448FC-C20B-4D85-B314-A500DB20D76C}" srcId="{06047916-8659-4CC7-A534-47C2BC8740AC}" destId="{E0B05F7E-2A0F-414D-8835-8DF7520059AF}" srcOrd="2" destOrd="0" parTransId="{7AF9BF8C-E956-483A-9DDC-16962AE388BF}" sibTransId="{B8F09047-8CC9-4C14-9E83-2A4E60458712}"/>
    <dgm:cxn modelId="{2C8562C9-0177-44D4-9341-E50F1C80CABD}" type="presParOf" srcId="{0152BB1F-5FCF-4D97-B369-95BFAA1AC6B0}" destId="{AB4E9EF1-77ED-46E1-8B7B-B8248133D1B9}" srcOrd="0" destOrd="0" presId="urn:microsoft.com/office/officeart/2005/8/layout/vList4"/>
    <dgm:cxn modelId="{2189CEB7-A1CA-4417-B859-7F87962EE4EF}" type="presParOf" srcId="{AB4E9EF1-77ED-46E1-8B7B-B8248133D1B9}" destId="{8C28E799-F6BD-4096-AFF3-D2CFC06D1E3F}" srcOrd="0" destOrd="0" presId="urn:microsoft.com/office/officeart/2005/8/layout/vList4"/>
    <dgm:cxn modelId="{51040030-B032-4334-9E35-4340DE886FE5}" type="presParOf" srcId="{AB4E9EF1-77ED-46E1-8B7B-B8248133D1B9}" destId="{0F6B0661-B8A8-467E-9875-6BCBB9D09D77}" srcOrd="1" destOrd="0" presId="urn:microsoft.com/office/officeart/2005/8/layout/vList4"/>
    <dgm:cxn modelId="{D57ED8FD-8E3E-4461-910C-C2EF0622BCEB}" type="presParOf" srcId="{AB4E9EF1-77ED-46E1-8B7B-B8248133D1B9}" destId="{5161EC1E-0610-4F07-A614-D4E01DB99815}" srcOrd="2" destOrd="0" presId="urn:microsoft.com/office/officeart/2005/8/layout/vList4"/>
    <dgm:cxn modelId="{55BE50B3-896D-41CC-935C-D02FE7EABC81}" type="presParOf" srcId="{0152BB1F-5FCF-4D97-B369-95BFAA1AC6B0}" destId="{B2987E7B-9741-43A5-BF68-F5AAE784BFFD}" srcOrd="1" destOrd="0" presId="urn:microsoft.com/office/officeart/2005/8/layout/vList4"/>
    <dgm:cxn modelId="{BE985AFF-CF07-4CD4-9BA0-187008B4A287}" type="presParOf" srcId="{0152BB1F-5FCF-4D97-B369-95BFAA1AC6B0}" destId="{71893C21-7763-4BA8-947F-5EBD5321FBB7}" srcOrd="2" destOrd="0" presId="urn:microsoft.com/office/officeart/2005/8/layout/vList4"/>
    <dgm:cxn modelId="{77E273AA-AEB3-4E31-9E97-EEFFFDBDFF1F}" type="presParOf" srcId="{71893C21-7763-4BA8-947F-5EBD5321FBB7}" destId="{1B471B25-8440-4627-91AD-0A7971BF216A}" srcOrd="0" destOrd="0" presId="urn:microsoft.com/office/officeart/2005/8/layout/vList4"/>
    <dgm:cxn modelId="{F463AC34-D1F2-42E9-B19D-C7B9B520B1C8}" type="presParOf" srcId="{71893C21-7763-4BA8-947F-5EBD5321FBB7}" destId="{614D82D5-DD39-4D1F-8F16-F3C2026FA847}" srcOrd="1" destOrd="0" presId="urn:microsoft.com/office/officeart/2005/8/layout/vList4"/>
    <dgm:cxn modelId="{374B6C69-ABFE-47A4-88F5-AD5515F756C5}" type="presParOf" srcId="{71893C21-7763-4BA8-947F-5EBD5321FBB7}" destId="{D3DE04E2-0B79-46AE-8B3B-6037F835F9A5}" srcOrd="2" destOrd="0" presId="urn:microsoft.com/office/officeart/2005/8/layout/vList4"/>
    <dgm:cxn modelId="{C146E5A3-E472-4290-A2F0-1A7D43DCD8B7}" type="presParOf" srcId="{0152BB1F-5FCF-4D97-B369-95BFAA1AC6B0}" destId="{30C32EBA-CCF0-4B44-9107-7578A6355643}" srcOrd="3" destOrd="0" presId="urn:microsoft.com/office/officeart/2005/8/layout/vList4"/>
    <dgm:cxn modelId="{48EF323D-555D-4856-B13F-B02B846C7B70}" type="presParOf" srcId="{0152BB1F-5FCF-4D97-B369-95BFAA1AC6B0}" destId="{88E9F17F-8DA0-4824-B313-DA2CF77B1B61}" srcOrd="4" destOrd="0" presId="urn:microsoft.com/office/officeart/2005/8/layout/vList4"/>
    <dgm:cxn modelId="{BE8D07B6-B89D-4C89-9E47-F0751D74DE16}" type="presParOf" srcId="{88E9F17F-8DA0-4824-B313-DA2CF77B1B61}" destId="{811730C0-2E7D-430F-A549-9398F7992ACE}" srcOrd="0" destOrd="0" presId="urn:microsoft.com/office/officeart/2005/8/layout/vList4"/>
    <dgm:cxn modelId="{AC44F293-1ECF-49C7-AA0B-8638ED926127}" type="presParOf" srcId="{88E9F17F-8DA0-4824-B313-DA2CF77B1B61}" destId="{4000F39B-B840-4FAE-88C4-72DDCC4DBF67}" srcOrd="1" destOrd="0" presId="urn:microsoft.com/office/officeart/2005/8/layout/vList4"/>
    <dgm:cxn modelId="{C117A0CB-D26B-4DE5-B401-805C187C6DD8}" type="presParOf" srcId="{88E9F17F-8DA0-4824-B313-DA2CF77B1B61}" destId="{F21AD4A1-3B44-4BC6-B958-B6A663585C72}" srcOrd="2" destOrd="0" presId="urn:microsoft.com/office/officeart/2005/8/layout/vList4"/>
    <dgm:cxn modelId="{9D18852D-CB64-47E6-9DEC-028B820AFFA3}" type="presParOf" srcId="{0152BB1F-5FCF-4D97-B369-95BFAA1AC6B0}" destId="{DAFBEC6E-B7E1-4A98-A9FE-701F581459E8}" srcOrd="5" destOrd="0" presId="urn:microsoft.com/office/officeart/2005/8/layout/vList4"/>
    <dgm:cxn modelId="{A74645B5-0ACF-4842-B44C-4B8FCAE856D7}" type="presParOf" srcId="{0152BB1F-5FCF-4D97-B369-95BFAA1AC6B0}" destId="{5D29DAE3-CAA9-444E-8A95-9BB25F77CF30}" srcOrd="6" destOrd="0" presId="urn:microsoft.com/office/officeart/2005/8/layout/vList4"/>
    <dgm:cxn modelId="{55FDA02E-3FD7-4551-A754-CB7F72CD7AA0}" type="presParOf" srcId="{5D29DAE3-CAA9-444E-8A95-9BB25F77CF30}" destId="{E1D02455-49D5-4963-85D1-CDFE69E6A287}" srcOrd="0" destOrd="0" presId="urn:microsoft.com/office/officeart/2005/8/layout/vList4"/>
    <dgm:cxn modelId="{6E7D9982-028D-48BF-A160-2745F00FAED5}" type="presParOf" srcId="{5D29DAE3-CAA9-444E-8A95-9BB25F77CF30}" destId="{F1FA3F39-AC75-40C6-999A-08C667BC3B14}" srcOrd="1" destOrd="0" presId="urn:microsoft.com/office/officeart/2005/8/layout/vList4"/>
    <dgm:cxn modelId="{1F73C69A-379E-47AF-902E-B984DC007826}" type="presParOf" srcId="{5D29DAE3-CAA9-444E-8A95-9BB25F77CF30}" destId="{DE88140C-2BCB-4C50-8416-C65E3C8E61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8E799-F6BD-4096-AFF3-D2CFC06D1E3F}">
      <dsp:nvSpPr>
        <dsp:cNvPr id="0" name=""/>
        <dsp:cNvSpPr/>
      </dsp:nvSpPr>
      <dsp:spPr>
        <a:xfrm>
          <a:off x="0" y="0"/>
          <a:ext cx="4604357" cy="968675"/>
        </a:xfrm>
        <a:prstGeom prst="roundRect">
          <a:avLst>
            <a:gd name="adj" fmla="val 10000"/>
          </a:avLst>
        </a:prstGeom>
        <a:solidFill>
          <a:schemeClr val="tx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Accessibility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Improve Customer Engagement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New Business Model</a:t>
          </a:r>
        </a:p>
      </dsp:txBody>
      <dsp:txXfrm>
        <a:off x="1017738" y="0"/>
        <a:ext cx="3586618" cy="968675"/>
      </dsp:txXfrm>
    </dsp:sp>
    <dsp:sp modelId="{0F6B0661-B8A8-467E-9875-6BCBB9D09D77}">
      <dsp:nvSpPr>
        <dsp:cNvPr id="0" name=""/>
        <dsp:cNvSpPr/>
      </dsp:nvSpPr>
      <dsp:spPr>
        <a:xfrm>
          <a:off x="96867" y="96867"/>
          <a:ext cx="920871" cy="774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71B25-8440-4627-91AD-0A7971BF216A}">
      <dsp:nvSpPr>
        <dsp:cNvPr id="0" name=""/>
        <dsp:cNvSpPr/>
      </dsp:nvSpPr>
      <dsp:spPr>
        <a:xfrm>
          <a:off x="0" y="1065542"/>
          <a:ext cx="4604357" cy="96867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Operating Environment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Windows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Linux</a:t>
          </a:r>
        </a:p>
      </dsp:txBody>
      <dsp:txXfrm>
        <a:off x="1017738" y="1065542"/>
        <a:ext cx="3586618" cy="968675"/>
      </dsp:txXfrm>
    </dsp:sp>
    <dsp:sp modelId="{614D82D5-DD39-4D1F-8F16-F3C2026FA847}">
      <dsp:nvSpPr>
        <dsp:cNvPr id="0" name=""/>
        <dsp:cNvSpPr/>
      </dsp:nvSpPr>
      <dsp:spPr>
        <a:xfrm>
          <a:off x="96867" y="1162410"/>
          <a:ext cx="920871" cy="774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730C0-2E7D-430F-A549-9398F7992ACE}">
      <dsp:nvSpPr>
        <dsp:cNvPr id="0" name=""/>
        <dsp:cNvSpPr/>
      </dsp:nvSpPr>
      <dsp:spPr>
        <a:xfrm>
          <a:off x="0" y="2131085"/>
          <a:ext cx="4604357" cy="968675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 and Constraints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Budget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Timespan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Technical Expertise</a:t>
          </a:r>
        </a:p>
      </dsp:txBody>
      <dsp:txXfrm>
        <a:off x="1017738" y="2131085"/>
        <a:ext cx="3586618" cy="968675"/>
      </dsp:txXfrm>
    </dsp:sp>
    <dsp:sp modelId="{4000F39B-B840-4FAE-88C4-72DDCC4DBF67}">
      <dsp:nvSpPr>
        <dsp:cNvPr id="0" name=""/>
        <dsp:cNvSpPr/>
      </dsp:nvSpPr>
      <dsp:spPr>
        <a:xfrm>
          <a:off x="96867" y="2227952"/>
          <a:ext cx="920871" cy="774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02455-49D5-4963-85D1-CDFE69E6A287}">
      <dsp:nvSpPr>
        <dsp:cNvPr id="0" name=""/>
        <dsp:cNvSpPr/>
      </dsp:nvSpPr>
      <dsp:spPr>
        <a:xfrm>
          <a:off x="0" y="3196627"/>
          <a:ext cx="4604357" cy="968675"/>
        </a:xfrm>
        <a:prstGeom prst="roundRect">
          <a:avLst>
            <a:gd name="adj" fmla="val 10000"/>
          </a:avLst>
        </a:prstGeom>
        <a:solidFill>
          <a:schemeClr val="accent3">
            <a:hueOff val="6884606"/>
            <a:satOff val="44516"/>
            <a:lumOff val="-4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Assumption and Dependencies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Regulatory Requirements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Previous Course and Project Adaption</a:t>
          </a:r>
        </a:p>
      </dsp:txBody>
      <dsp:txXfrm>
        <a:off x="1017738" y="3196627"/>
        <a:ext cx="3586618" cy="968675"/>
      </dsp:txXfrm>
    </dsp:sp>
    <dsp:sp modelId="{F1FA3F39-AC75-40C6-999A-08C667BC3B14}">
      <dsp:nvSpPr>
        <dsp:cNvPr id="0" name=""/>
        <dsp:cNvSpPr/>
      </dsp:nvSpPr>
      <dsp:spPr>
        <a:xfrm>
          <a:off x="96867" y="3293495"/>
          <a:ext cx="920871" cy="774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fad947b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fad947b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4f3234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4f3234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8fad947b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8fad947b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8fad947b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8fad947b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System Development Plan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Presenter: Henry Ho</a:t>
            </a:r>
            <a:endParaRPr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Author: Henry Ho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231571" y="200891"/>
            <a:ext cx="2653145" cy="766708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Project Scope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1011AB-E25D-A28A-E756-A842B1794F97}"/>
              </a:ext>
            </a:extLst>
          </p:cNvPr>
          <p:cNvSpPr/>
          <p:nvPr/>
        </p:nvSpPr>
        <p:spPr>
          <a:xfrm>
            <a:off x="202622" y="1062093"/>
            <a:ext cx="1786370" cy="76670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Project Objective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56D975-BD67-A498-FEDE-74B9767F1EB1}"/>
              </a:ext>
            </a:extLst>
          </p:cNvPr>
          <p:cNvSpPr/>
          <p:nvPr/>
        </p:nvSpPr>
        <p:spPr>
          <a:xfrm>
            <a:off x="2583006" y="1071241"/>
            <a:ext cx="1786370" cy="76670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Project Specifics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E0AA30-1500-2F08-0C29-3AED54D6A40D}"/>
              </a:ext>
            </a:extLst>
          </p:cNvPr>
          <p:cNvSpPr/>
          <p:nvPr/>
        </p:nvSpPr>
        <p:spPr>
          <a:xfrm>
            <a:off x="4869007" y="1073461"/>
            <a:ext cx="1786370" cy="76670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Project SDP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57C7CC-6FE4-258F-DD60-C68C09C90643}"/>
              </a:ext>
            </a:extLst>
          </p:cNvPr>
          <p:cNvSpPr/>
          <p:nvPr/>
        </p:nvSpPr>
        <p:spPr>
          <a:xfrm>
            <a:off x="7155008" y="1062093"/>
            <a:ext cx="1786370" cy="76670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Approval Process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1DDE8F-B70E-7B6C-DD14-8EA738D0AA2D}"/>
              </a:ext>
            </a:extLst>
          </p:cNvPr>
          <p:cNvGrpSpPr/>
          <p:nvPr/>
        </p:nvGrpSpPr>
        <p:grpSpPr>
          <a:xfrm>
            <a:off x="224700" y="1959927"/>
            <a:ext cx="1786370" cy="2902525"/>
            <a:chOff x="1907" y="1213623"/>
            <a:chExt cx="1859485" cy="149327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74F7C4-E2AC-A808-39B8-31DD96493B05}"/>
                </a:ext>
              </a:extLst>
            </p:cNvPr>
            <p:cNvSpPr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9CF180-3090-AC68-1EB3-63EFDAB25D4B}"/>
                </a:ext>
              </a:extLst>
            </p:cNvPr>
            <p:cNvSpPr txBox="1"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1356" tIns="181356" rIns="241808" bIns="272034" numCol="1" spcCol="1270" anchor="t" anchorCtr="0">
              <a:noAutofit/>
            </a:bodyPr>
            <a:lstStyle/>
            <a:p>
              <a:pPr marL="285750" lvl="1" indent="-285750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New Business Model</a:t>
              </a:r>
            </a:p>
            <a:p>
              <a:pPr marL="285750" lvl="1" indent="-285750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Additional Revenue Stream</a:t>
              </a:r>
            </a:p>
            <a:p>
              <a:pPr marL="285750" lvl="1" indent="-285750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Online Presence</a:t>
              </a:r>
            </a:p>
            <a:p>
              <a:pPr marL="285750" lvl="1" indent="-285750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New Client onboarding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D39A25-4901-E959-A7DB-39BCACDD923C}"/>
              </a:ext>
            </a:extLst>
          </p:cNvPr>
          <p:cNvGrpSpPr/>
          <p:nvPr/>
        </p:nvGrpSpPr>
        <p:grpSpPr>
          <a:xfrm>
            <a:off x="2597076" y="1967348"/>
            <a:ext cx="1786370" cy="2902524"/>
            <a:chOff x="1907" y="1213623"/>
            <a:chExt cx="1859485" cy="149327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9E86C3-0DB4-CC47-DA30-4955EC392DE0}"/>
                </a:ext>
              </a:extLst>
            </p:cNvPr>
            <p:cNvSpPr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2AB77B-7859-4C40-4A99-24EF1B9A0668}"/>
                </a:ext>
              </a:extLst>
            </p:cNvPr>
            <p:cNvSpPr txBox="1"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1356" tIns="181356" rIns="241808" bIns="272034" numCol="1" spcCol="1270" anchor="t" anchorCtr="0">
              <a:noAutofit/>
            </a:bodyPr>
            <a:lstStyle/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Web Application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Account Creation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Self-Service portal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Fully functional Website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B57B12-BA16-D3C8-C0FA-124CD9447783}"/>
              </a:ext>
            </a:extLst>
          </p:cNvPr>
          <p:cNvGrpSpPr/>
          <p:nvPr/>
        </p:nvGrpSpPr>
        <p:grpSpPr>
          <a:xfrm>
            <a:off x="4929186" y="1967347"/>
            <a:ext cx="1786370" cy="2902524"/>
            <a:chOff x="1907" y="1213623"/>
            <a:chExt cx="1859485" cy="149327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D3BBC2-038B-5D05-10CC-A93FDCC5D197}"/>
                </a:ext>
              </a:extLst>
            </p:cNvPr>
            <p:cNvSpPr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42EE11-F7B9-2EDE-4741-3945B06AFCE9}"/>
                </a:ext>
              </a:extLst>
            </p:cNvPr>
            <p:cNvSpPr txBox="1"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1356" tIns="181356" rIns="241808" bIns="272034" numCol="1" spcCol="1270" anchor="t" anchorCtr="0">
              <a:noAutofit/>
            </a:bodyPr>
            <a:lstStyle/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Prince2 Model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Easy to manage phases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Front &amp; Back-end team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Minimize risks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C76B45-FCF7-27C0-961E-2625A3B2DD72}"/>
              </a:ext>
            </a:extLst>
          </p:cNvPr>
          <p:cNvGrpSpPr/>
          <p:nvPr/>
        </p:nvGrpSpPr>
        <p:grpSpPr>
          <a:xfrm>
            <a:off x="7132930" y="1967347"/>
            <a:ext cx="1786370" cy="2895105"/>
            <a:chOff x="1907" y="1213623"/>
            <a:chExt cx="1859485" cy="149327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005F50-1E4B-15E4-B504-358672805022}"/>
                </a:ext>
              </a:extLst>
            </p:cNvPr>
            <p:cNvSpPr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F38A81-0E25-AD59-93CC-F485E6BE169C}"/>
                </a:ext>
              </a:extLst>
            </p:cNvPr>
            <p:cNvSpPr txBox="1"/>
            <p:nvPr/>
          </p:nvSpPr>
          <p:spPr>
            <a:xfrm>
              <a:off x="1907" y="1213623"/>
              <a:ext cx="1859485" cy="1493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1356" tIns="181356" rIns="241808" bIns="272034" numCol="1" spcCol="1270" anchor="t" anchorCtr="0">
              <a:noAutofit/>
            </a:bodyPr>
            <a:lstStyle/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Weekly Client Meeting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 or Deny work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Adapt changes</a:t>
              </a:r>
            </a:p>
            <a:p>
              <a:pPr marL="285750" lvl="1" indent="-28575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Prepare for the next meeting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338814" y="149150"/>
            <a:ext cx="3787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Project Requirement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5" y="740475"/>
            <a:ext cx="4015539" cy="41848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1B6E6831-DE65-D286-A916-C6FF4C0B5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496056"/>
              </p:ext>
            </p:extLst>
          </p:nvPr>
        </p:nvGraphicFramePr>
        <p:xfrm>
          <a:off x="4322618" y="740475"/>
          <a:ext cx="4604357" cy="416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133262" y="135989"/>
            <a:ext cx="2844600" cy="556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Features</a:t>
            </a:r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7102925" y="216125"/>
            <a:ext cx="1805700" cy="4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0" y="703641"/>
            <a:ext cx="8706125" cy="430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2085109" y="197262"/>
            <a:ext cx="5306291" cy="697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Non-functional Requirements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730B8CE-08B3-154F-4D69-7ED8F804EF2C}"/>
              </a:ext>
            </a:extLst>
          </p:cNvPr>
          <p:cNvSpPr/>
          <p:nvPr/>
        </p:nvSpPr>
        <p:spPr>
          <a:xfrm>
            <a:off x="1856735" y="2533317"/>
            <a:ext cx="1584960" cy="400142"/>
          </a:xfrm>
          <a:prstGeom prst="round2SameRect">
            <a:avLst>
              <a:gd name="adj1" fmla="val 16670"/>
              <a:gd name="adj2" fmla="val 0"/>
            </a:avLst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Performance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F953168D-A779-2858-995F-A059D8F79E17}"/>
              </a:ext>
            </a:extLst>
          </p:cNvPr>
          <p:cNvSpPr/>
          <p:nvPr/>
        </p:nvSpPr>
        <p:spPr>
          <a:xfrm>
            <a:off x="1856735" y="1816533"/>
            <a:ext cx="1584960" cy="400142"/>
          </a:xfrm>
          <a:prstGeom prst="round2SameRect">
            <a:avLst>
              <a:gd name="adj1" fmla="val 16670"/>
              <a:gd name="adj2" fmla="val 0"/>
            </a:avLst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Recoverability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4047C60D-A2C1-E525-F653-E248FF84CF8A}"/>
              </a:ext>
            </a:extLst>
          </p:cNvPr>
          <p:cNvSpPr/>
          <p:nvPr/>
        </p:nvSpPr>
        <p:spPr>
          <a:xfrm>
            <a:off x="1856735" y="4051439"/>
            <a:ext cx="1584960" cy="400142"/>
          </a:xfrm>
          <a:prstGeom prst="round2SameRect">
            <a:avLst>
              <a:gd name="adj1" fmla="val 16670"/>
              <a:gd name="adj2" fmla="val 0"/>
            </a:avLst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Reliability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E671631-33D2-C877-9DAD-F21D73F3DB95}"/>
              </a:ext>
            </a:extLst>
          </p:cNvPr>
          <p:cNvSpPr/>
          <p:nvPr/>
        </p:nvSpPr>
        <p:spPr>
          <a:xfrm>
            <a:off x="1856735" y="3292378"/>
            <a:ext cx="1584960" cy="400142"/>
          </a:xfrm>
          <a:prstGeom prst="round2SameRect">
            <a:avLst>
              <a:gd name="adj1" fmla="val 16670"/>
              <a:gd name="adj2" fmla="val 0"/>
            </a:avLst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Security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81DE61-1C0A-96F0-9B27-841898581B19}"/>
              </a:ext>
            </a:extLst>
          </p:cNvPr>
          <p:cNvGrpSpPr/>
          <p:nvPr/>
        </p:nvGrpSpPr>
        <p:grpSpPr>
          <a:xfrm>
            <a:off x="1876272" y="1140973"/>
            <a:ext cx="5799145" cy="400142"/>
            <a:chOff x="0" y="2442205"/>
            <a:chExt cx="5799145" cy="400142"/>
          </a:xfrm>
          <a:solidFill>
            <a:schemeClr val="tx1">
              <a:lumMod val="95000"/>
            </a:schemeClr>
          </a:solidFill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3A8A01F1-07AA-02A7-3A09-5472D0086613}"/>
                </a:ext>
              </a:extLst>
            </p:cNvPr>
            <p:cNvSpPr/>
            <p:nvPr/>
          </p:nvSpPr>
          <p:spPr>
            <a:xfrm>
              <a:off x="0" y="2442205"/>
              <a:ext cx="1584960" cy="400142"/>
            </a:xfrm>
            <a:prstGeom prst="round2SameRect">
              <a:avLst>
                <a:gd name="adj1" fmla="val 16670"/>
                <a:gd name="adj2" fmla="val 0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600" dirty="0">
                  <a:solidFill>
                    <a:schemeClr val="tx2">
                      <a:lumMod val="10000"/>
                    </a:schemeClr>
                  </a:solidFill>
                </a:rPr>
                <a:t>Usability</a:t>
              </a:r>
            </a:p>
          </p:txBody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B20E38AC-E082-64ED-1C61-BB4FEB88A26E}"/>
                </a:ext>
              </a:extLst>
            </p:cNvPr>
            <p:cNvSpPr txBox="1"/>
            <p:nvPr/>
          </p:nvSpPr>
          <p:spPr>
            <a:xfrm>
              <a:off x="1765208" y="2451973"/>
              <a:ext cx="4033937" cy="380605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B0F0"/>
                  </a:solidFill>
                </a:rPr>
                <a:t>Website must be Ease-of-Use</a:t>
              </a:r>
            </a:p>
          </p:txBody>
        </p:sp>
      </p:grpSp>
      <p:sp>
        <p:nvSpPr>
          <p:cNvPr id="23" name="Rectangle: Top Corners Rounded 4">
            <a:extLst>
              <a:ext uri="{FF2B5EF4-FFF2-40B4-BE49-F238E27FC236}">
                <a16:creationId xmlns:a16="http://schemas.microsoft.com/office/drawing/2014/main" id="{6742A744-BB54-D555-9ADE-D340C6C82173}"/>
              </a:ext>
            </a:extLst>
          </p:cNvPr>
          <p:cNvSpPr txBox="1"/>
          <p:nvPr/>
        </p:nvSpPr>
        <p:spPr>
          <a:xfrm>
            <a:off x="3641480" y="1787580"/>
            <a:ext cx="4033937" cy="4290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rgbClr val="FF0000"/>
                </a:solidFill>
              </a:rPr>
              <a:t>Incidents will be matched with steps to achieve fully functional status</a:t>
            </a:r>
          </a:p>
        </p:txBody>
      </p:sp>
      <p:sp>
        <p:nvSpPr>
          <p:cNvPr id="24" name="Rectangle: Top Corners Rounded 4">
            <a:extLst>
              <a:ext uri="{FF2B5EF4-FFF2-40B4-BE49-F238E27FC236}">
                <a16:creationId xmlns:a16="http://schemas.microsoft.com/office/drawing/2014/main" id="{A60C3882-42DD-F4DC-177B-149BD058BAF1}"/>
              </a:ext>
            </a:extLst>
          </p:cNvPr>
          <p:cNvSpPr txBox="1"/>
          <p:nvPr/>
        </p:nvSpPr>
        <p:spPr>
          <a:xfrm>
            <a:off x="3641480" y="2556933"/>
            <a:ext cx="4033937" cy="38060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Handle multiple requests, web traffic</a:t>
            </a:r>
          </a:p>
        </p:txBody>
      </p:sp>
      <p:sp>
        <p:nvSpPr>
          <p:cNvPr id="25" name="Rectangle: Top Corners Rounded 4">
            <a:extLst>
              <a:ext uri="{FF2B5EF4-FFF2-40B4-BE49-F238E27FC236}">
                <a16:creationId xmlns:a16="http://schemas.microsoft.com/office/drawing/2014/main" id="{191DA256-8472-2D91-C325-14F6698F3DF2}"/>
              </a:ext>
            </a:extLst>
          </p:cNvPr>
          <p:cNvSpPr txBox="1"/>
          <p:nvPr/>
        </p:nvSpPr>
        <p:spPr>
          <a:xfrm>
            <a:off x="3641480" y="3292378"/>
            <a:ext cx="4033937" cy="42500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</a:rPr>
              <a:t>Protect user data, assign proper authorization</a:t>
            </a:r>
          </a:p>
        </p:txBody>
      </p:sp>
      <p:sp>
        <p:nvSpPr>
          <p:cNvPr id="26" name="Rectangle: Top Corners Rounded 4">
            <a:extLst>
              <a:ext uri="{FF2B5EF4-FFF2-40B4-BE49-F238E27FC236}">
                <a16:creationId xmlns:a16="http://schemas.microsoft.com/office/drawing/2014/main" id="{98F76AEF-BA53-E9AD-933C-93A5CDB9F660}"/>
              </a:ext>
            </a:extLst>
          </p:cNvPr>
          <p:cNvSpPr txBox="1"/>
          <p:nvPr/>
        </p:nvSpPr>
        <p:spPr>
          <a:xfrm>
            <a:off x="3641479" y="4022486"/>
            <a:ext cx="4033937" cy="4290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rgbClr val="7030A0"/>
                </a:solidFill>
              </a:rPr>
              <a:t>No down-time, reliable whenever customer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143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Nunito</vt:lpstr>
      <vt:lpstr>Shift</vt:lpstr>
      <vt:lpstr>System Development Plan</vt:lpstr>
      <vt:lpstr>Project Scope</vt:lpstr>
      <vt:lpstr>Project Requirement</vt:lpstr>
      <vt:lpstr>System Features</vt:lpstr>
      <vt:lpstr>Non-functional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Plan</dc:title>
  <dc:creator>Henry Ho</dc:creator>
  <cp:lastModifiedBy>Henry Ho</cp:lastModifiedBy>
  <cp:revision>2</cp:revision>
  <dcterms:modified xsi:type="dcterms:W3CDTF">2023-02-22T23:06:15Z</dcterms:modified>
</cp:coreProperties>
</file>