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0c095535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0c095535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c095535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0c095535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1d33523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1d33523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c09553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c09553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c095535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c095535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0c09553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0c09553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0c095535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0c095535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c09553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c09553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0c095535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0c095535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1d3352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1d3352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c095535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0c095535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095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 / Test Scripts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3300" y="2384139"/>
            <a:ext cx="82221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5: </a:t>
            </a:r>
            <a:r>
              <a:rPr lang="en"/>
              <a:t>Vanilla</a:t>
            </a:r>
            <a:r>
              <a:rPr lang="en"/>
              <a:t>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Jesse Yanez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IT-493-DL1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3/19/2023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Mason University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0" y="2505825"/>
            <a:ext cx="1568774" cy="15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r>
              <a:rPr lang="en"/>
              <a:t> and </a:t>
            </a:r>
            <a:r>
              <a:rPr lang="en"/>
              <a:t>Controlling</a:t>
            </a:r>
            <a:r>
              <a:rPr lang="en"/>
              <a:t> the Testing Schedule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1229875"/>
            <a:ext cx="6827100" cy="28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Google </a:t>
            </a:r>
            <a:r>
              <a:rPr lang="en"/>
              <a:t>calendar</a:t>
            </a:r>
            <a:r>
              <a:rPr lang="en"/>
              <a:t> and </a:t>
            </a:r>
            <a:r>
              <a:rPr lang="en"/>
              <a:t>share</a:t>
            </a:r>
            <a:r>
              <a:rPr lang="en"/>
              <a:t> it among </a:t>
            </a:r>
            <a:r>
              <a:rPr lang="en"/>
              <a:t>teammates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Logging individual testing tasks on the created timesheet.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meetings to </a:t>
            </a:r>
            <a:r>
              <a:rPr lang="en"/>
              <a:t>discuss</a:t>
            </a:r>
            <a:r>
              <a:rPr lang="en"/>
              <a:t> and modify (if needed) to </a:t>
            </a:r>
            <a:r>
              <a:rPr lang="en"/>
              <a:t>accommodate</a:t>
            </a:r>
            <a:r>
              <a:rPr lang="en"/>
              <a:t> for </a:t>
            </a:r>
            <a:r>
              <a:rPr lang="en"/>
              <a:t>unforeseen</a:t>
            </a:r>
            <a:r>
              <a:rPr lang="en"/>
              <a:t> delays.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50" y="3230220"/>
            <a:ext cx="1986525" cy="1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475" y="233500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Allocation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63" y="1165013"/>
            <a:ext cx="50958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75" y="272400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Lehman, J. (2023).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write a great software test plan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How to Write a Great Software Test Plan. Retrieved March 21, 2023, from https://microtoolsinc.com/papers/how-test-plan/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Lutkevich, B., &amp; Lewis, S. (2022, November 14).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waterfall model? - definition and guide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Software Quality. Retrieved March 21, 2023, from https://www.techtarget.com/searchsoftwarequality/definition/waterfall-model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Rice, R. W. (2023).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test plan? The Complete Guide for writing a Software Test Plan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PractiTest. Retrieved March 21, 2023, from https://www.practitest.com/qa-learningcenter/best-practices/write-a-test-plan/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Tutorialspoint. (2023).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testing - quick guide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Online Tutorials Library. Retrieved March 21, 2023, from http://www.tutorialspoint.com/software_testing/software_testing_quick_guide.htm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175" y="184875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Great Oak Cleaning Solutions has contracted Vanilla Systems, to develop, design and test a new web </a:t>
            </a:r>
            <a:r>
              <a:rPr lang="en" sz="1900"/>
              <a:t>application that will replace their current system. Vanilla Systems’ focus is in ensuring a functional and readily accessible web application that meets our client’s expectations. We will conduct manual testing instead of automation due to the limited scope of the project.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75" y="160675"/>
            <a:ext cx="822300" cy="8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813" y="3379625"/>
            <a:ext cx="3453075" cy="1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&amp; </a:t>
            </a:r>
            <a:r>
              <a:rPr lang="en"/>
              <a:t>Objectives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375325" y="1165000"/>
            <a:ext cx="408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Test Objectives</a:t>
            </a:r>
            <a:endParaRPr sz="22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Responsiveness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lang="en" sz="1700">
                <a:solidFill>
                  <a:schemeClr val="dk1"/>
                </a:solidFill>
              </a:rPr>
              <a:t>Quality of Content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Ease of use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R</a:t>
            </a:r>
            <a:r>
              <a:rPr lang="en" sz="1700">
                <a:solidFill>
                  <a:schemeClr val="dk1"/>
                </a:solidFill>
              </a:rPr>
              <a:t>eliability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Functionality Testing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Website traffic will not be tested due to limited resources.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218200" y="116500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Scope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This test plan focuses on the functionality of the web application across different hardware. Vanilla System’s target for testing is to meet requirement specifications appointed to us by our client.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350" y="4054075"/>
            <a:ext cx="1121950" cy="10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00" y="107100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26575" y="133700"/>
            <a:ext cx="42663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Waterfall Testing </a:t>
            </a:r>
            <a:r>
              <a:rPr lang="en" sz="4000"/>
              <a:t>Methodology</a:t>
            </a:r>
            <a:r>
              <a:rPr lang="en" sz="4000"/>
              <a:t> </a:t>
            </a:r>
            <a:endParaRPr sz="4000"/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5843725" y="85450"/>
            <a:ext cx="1887900" cy="10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Waterfall Model 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122475" y="1403000"/>
            <a:ext cx="43704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Waterfall Model - A sequential </a:t>
            </a:r>
            <a:r>
              <a:rPr lang="en" sz="1900"/>
              <a:t>approach</a:t>
            </a:r>
            <a:r>
              <a:rPr lang="en" sz="1900"/>
              <a:t> to the software development lifecycle (SDLC). Goals have to be met to continue into the next phase of development.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Waterfall</a:t>
            </a:r>
            <a:r>
              <a:rPr lang="en" sz="1900"/>
              <a:t> Testing - Testing is done as a </a:t>
            </a:r>
            <a:r>
              <a:rPr lang="en" sz="1900"/>
              <a:t>separate</a:t>
            </a:r>
            <a:r>
              <a:rPr lang="en" sz="1900"/>
              <a:t> phase. Testing  is </a:t>
            </a:r>
            <a:r>
              <a:rPr lang="en" sz="1900"/>
              <a:t>done</a:t>
            </a:r>
            <a:r>
              <a:rPr lang="en" sz="1900"/>
              <a:t> after the completion of the development phase.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75" y="1050775"/>
            <a:ext cx="4444425" cy="31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25" y="202125"/>
            <a:ext cx="647275" cy="6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213150" y="110825"/>
            <a:ext cx="54537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Testing </a:t>
            </a:r>
            <a:r>
              <a:rPr lang="en">
                <a:solidFill>
                  <a:schemeClr val="accent3"/>
                </a:solidFill>
              </a:rPr>
              <a:t>Environment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‹#›</a:t>
            </a:fld>
            <a:endParaRPr>
              <a:solidFill>
                <a:schemeClr val="accent3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025"/>
            <a:ext cx="8308024" cy="30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50" y="336075"/>
            <a:ext cx="793125" cy="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716150" y="3251375"/>
            <a:ext cx="15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Samsung, Lenovo, Google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06125" y="2016550"/>
            <a:ext cx="156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Linux (Ubuntu)</a:t>
            </a:r>
            <a:endParaRPr b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79750" y="273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Testing </a:t>
            </a:r>
            <a:r>
              <a:rPr lang="en" sz="2800"/>
              <a:t>Environment</a:t>
            </a:r>
            <a:r>
              <a:rPr lang="en" sz="2800"/>
              <a:t> Cont.</a:t>
            </a:r>
            <a:endParaRPr sz="28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79750" y="94800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Environment</a:t>
            </a:r>
            <a:r>
              <a:rPr lang="en" sz="2100"/>
              <a:t> Choices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want to </a:t>
            </a:r>
            <a:r>
              <a:rPr lang="en" sz="1700"/>
              <a:t>conduct</a:t>
            </a:r>
            <a:r>
              <a:rPr lang="en" sz="1700"/>
              <a:t> our testing in </a:t>
            </a:r>
            <a:r>
              <a:rPr lang="en" sz="1700"/>
              <a:t>various</a:t>
            </a:r>
            <a:r>
              <a:rPr lang="en" sz="1700"/>
              <a:t> </a:t>
            </a:r>
            <a:r>
              <a:rPr lang="en" sz="1700"/>
              <a:t>environments</a:t>
            </a:r>
            <a:r>
              <a:rPr lang="en" sz="1700"/>
              <a:t> that will </a:t>
            </a:r>
            <a:r>
              <a:rPr lang="en" sz="1700"/>
              <a:t>imitate</a:t>
            </a:r>
            <a:r>
              <a:rPr lang="en" sz="1700"/>
              <a:t> that customer’s </a:t>
            </a:r>
            <a:r>
              <a:rPr lang="en" sz="1700"/>
              <a:t>experience</a:t>
            </a:r>
            <a:r>
              <a:rPr lang="en" sz="1700"/>
              <a:t>. We will replicate different </a:t>
            </a:r>
            <a:r>
              <a:rPr lang="en" sz="1700"/>
              <a:t>scenarios</a:t>
            </a:r>
            <a:r>
              <a:rPr lang="en" sz="1700"/>
              <a:t> in real world application to test the </a:t>
            </a:r>
            <a:r>
              <a:rPr lang="en" sz="1700"/>
              <a:t>functionality</a:t>
            </a:r>
            <a:r>
              <a:rPr lang="en" sz="1700"/>
              <a:t> across </a:t>
            </a:r>
            <a:r>
              <a:rPr lang="en" sz="1700"/>
              <a:t>multiple</a:t>
            </a:r>
            <a:r>
              <a:rPr lang="en" sz="1700"/>
              <a:t> device and connections.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919900" y="948000"/>
            <a:ext cx="39999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Advantages</a:t>
            </a:r>
            <a:endParaRPr sz="2100">
              <a:solidFill>
                <a:srgbClr val="38761D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Hardware is readily available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can be done at any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Manual Testing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Immediate Action 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Disadvantages</a:t>
            </a:r>
            <a:endParaRPr sz="2100">
              <a:solidFill>
                <a:srgbClr val="99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Limited hardware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 Constraints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Customer Feedback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975" y="3476475"/>
            <a:ext cx="1667025" cy="16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675" y="97375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092375" y="-30750"/>
            <a:ext cx="4810800" cy="11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Schedule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89450" y="2026275"/>
            <a:ext cx="14682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Alpha Testing Period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 flipH="1" rot="-5400000">
            <a:off x="787000" y="2548938"/>
            <a:ext cx="1414800" cy="981900"/>
          </a:xfrm>
          <a:prstGeom prst="bentConnector3">
            <a:avLst>
              <a:gd fmla="val 10068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1061750" y="1549875"/>
            <a:ext cx="991800" cy="47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9"/>
          <p:cNvSpPr txBox="1"/>
          <p:nvPr/>
        </p:nvSpPr>
        <p:spPr>
          <a:xfrm>
            <a:off x="89450" y="4201325"/>
            <a:ext cx="13029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Beta Testing Period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 flipH="1" rot="10800000">
            <a:off x="1265950" y="4136150"/>
            <a:ext cx="777900" cy="6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1402075" y="4836250"/>
            <a:ext cx="690300" cy="14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38" y="175150"/>
            <a:ext cx="793125" cy="7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350" y="1334050"/>
            <a:ext cx="6397876" cy="36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ctrTitle"/>
          </p:nvPr>
        </p:nvSpPr>
        <p:spPr>
          <a:xfrm>
            <a:off x="306425" y="190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 Cycle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460950" y="4218311"/>
            <a:ext cx="828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 execution </a:t>
            </a:r>
            <a:r>
              <a:rPr lang="en">
                <a:solidFill>
                  <a:schemeClr val="dk1"/>
                </a:solidFill>
              </a:rPr>
              <a:t>phase</a:t>
            </a:r>
            <a:r>
              <a:rPr lang="en">
                <a:solidFill>
                  <a:schemeClr val="dk1"/>
                </a:solidFill>
              </a:rPr>
              <a:t> is dependent of </a:t>
            </a:r>
            <a:r>
              <a:rPr lang="en">
                <a:solidFill>
                  <a:schemeClr val="dk1"/>
                </a:solidFill>
              </a:rPr>
              <a:t>create</a:t>
            </a:r>
            <a:r>
              <a:rPr lang="en">
                <a:solidFill>
                  <a:schemeClr val="dk1"/>
                </a:solidFill>
              </a:rPr>
              <a:t> test </a:t>
            </a:r>
            <a:r>
              <a:rPr lang="en">
                <a:solidFill>
                  <a:schemeClr val="dk1"/>
                </a:solidFill>
              </a:rPr>
              <a:t>environment</a:t>
            </a:r>
            <a:r>
              <a:rPr lang="en">
                <a:solidFill>
                  <a:schemeClr val="dk1"/>
                </a:solidFill>
              </a:rPr>
              <a:t> phase. Reporting bugs and defects is part of test execution phase.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2" y="960963"/>
            <a:ext cx="6600949" cy="2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25" y="311300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558325" y="79100"/>
            <a:ext cx="72318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Scripts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25" y="1115000"/>
            <a:ext cx="6791233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00" y="218075"/>
            <a:ext cx="793125" cy="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