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CB80DB6-0C9C-471A-877E-7DD33605EA02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48ED08B-A939-4E15-B70F-970F832CE5E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prepare for the inevitable future.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Zombie Apocalypse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8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City venues are essential for deciding where to live prior to a zombie apocalypse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venues will be of greater use depending on the individual’s apocalypse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Three different zombie apocalypse strategies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dirty="0" smtClean="0"/>
              <a:t>Survivalists</a:t>
            </a:r>
          </a:p>
          <a:p>
            <a:pPr marL="687388" lvl="2" indent="-342900"/>
            <a:r>
              <a:rPr lang="en-US" dirty="0" smtClean="0"/>
              <a:t>Those that want to survive in the city until a cure is found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dirty="0" smtClean="0"/>
              <a:t>Runners</a:t>
            </a:r>
          </a:p>
          <a:p>
            <a:pPr marL="687388" lvl="2" indent="-342900"/>
            <a:r>
              <a:rPr lang="en-US" dirty="0" smtClean="0"/>
              <a:t>Those that flee the city and go live in a bunker until it is over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dirty="0" smtClean="0"/>
              <a:t>Good Timers</a:t>
            </a:r>
          </a:p>
          <a:p>
            <a:pPr marL="687388" lvl="2" indent="-342900"/>
            <a:r>
              <a:rPr lang="en-US" dirty="0" smtClean="0"/>
              <a:t>Those that know it is the end and want a spectacular 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a City for the Apocalypse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8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Survivalists</a:t>
            </a:r>
          </a:p>
          <a:p>
            <a:pPr marL="514350" lvl="1" indent="-342900"/>
            <a:r>
              <a:rPr lang="en-US" dirty="0" smtClean="0"/>
              <a:t>Fortified place to stay</a:t>
            </a:r>
          </a:p>
          <a:p>
            <a:pPr marL="514350" lvl="1" indent="-342900"/>
            <a:r>
              <a:rPr lang="en-US" dirty="0" smtClean="0"/>
              <a:t>Ample food sources</a:t>
            </a:r>
          </a:p>
          <a:p>
            <a:pPr marL="514350" lvl="1" indent="-342900"/>
            <a:r>
              <a:rPr lang="en-US" dirty="0" smtClean="0"/>
              <a:t>Access to other supplies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Runners</a:t>
            </a:r>
          </a:p>
          <a:p>
            <a:pPr marL="514350" lvl="1" indent="-342900"/>
            <a:r>
              <a:rPr lang="en-US" dirty="0" smtClean="0"/>
              <a:t>Airports and train stations</a:t>
            </a:r>
          </a:p>
          <a:p>
            <a:pPr marL="514350" lvl="1" indent="-342900"/>
            <a:r>
              <a:rPr lang="en-US" dirty="0" smtClean="0"/>
              <a:t>Gas stations and car rental places</a:t>
            </a:r>
          </a:p>
          <a:p>
            <a:pPr marL="514350" lvl="1" indent="-342900"/>
            <a:r>
              <a:rPr lang="en-US" dirty="0" smtClean="0"/>
              <a:t>Access to food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Good Timers</a:t>
            </a:r>
          </a:p>
          <a:p>
            <a:pPr marL="514350" lvl="1" indent="-342900"/>
            <a:r>
              <a:rPr lang="en-US" dirty="0" smtClean="0"/>
              <a:t>Access to food</a:t>
            </a:r>
          </a:p>
          <a:p>
            <a:pPr marL="514350" lvl="1" indent="-342900"/>
            <a:r>
              <a:rPr lang="en-US" dirty="0" smtClean="0"/>
              <a:t>Many different entertainment venues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Apocalypse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6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Foursquare venue data collected for the five largest cities in the 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venues will be separated and categorized into the three apocalypse strategies and a food category that applies to all three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Venues that do not fit into the four buckets will be excluded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Cities will be compared to determine the best cities for the three apocalypse strategie</a:t>
            </a:r>
            <a:r>
              <a:rPr lang="en-US" dirty="0"/>
              <a:t>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7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3886200" cy="41148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524000"/>
            <a:ext cx="3886200" cy="42672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City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7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30734"/>
            <a:ext cx="7772400" cy="54125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Chicago Best for Survival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2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447801"/>
            <a:ext cx="3886200" cy="48768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447800"/>
            <a:ext cx="3886200" cy="4876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Houston Best for Runners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2526"/>
            <a:ext cx="7696200" cy="494755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York Best for a Good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8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Chicago is best for the survivalists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Houston is the best for the runners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York is the best for the good timers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 Angeles and Phoenix are good combinations of the apocalypse strategies</a:t>
            </a:r>
          </a:p>
          <a:p>
            <a:r>
              <a:rPr lang="en-US" dirty="0" smtClean="0"/>
              <a:t>Future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program should be applied to several cities throughout the United States to see what cities are best suited for each strategy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Map of best running cities for the runners to go from one to another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02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22</TotalTime>
  <Words>287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Zombie Apocalypse </vt:lpstr>
      <vt:lpstr>Deciding a City for the Apocalypse</vt:lpstr>
      <vt:lpstr>Apocalypse Strategies</vt:lpstr>
      <vt:lpstr>Data Analysis Strategy</vt:lpstr>
      <vt:lpstr>Compiled City Data</vt:lpstr>
      <vt:lpstr>Chicago Best for Survival</vt:lpstr>
      <vt:lpstr>Houston Best for Runners</vt:lpstr>
      <vt:lpstr>New York Best for a Good Time</vt:lpstr>
      <vt:lpstr>Conclusions and Future Direction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Apocalypse </dc:title>
  <dc:creator>Morgan Marsh</dc:creator>
  <cp:lastModifiedBy>Morgan Marsh</cp:lastModifiedBy>
  <cp:revision>5</cp:revision>
  <dcterms:created xsi:type="dcterms:W3CDTF">2019-11-24T20:54:13Z</dcterms:created>
  <dcterms:modified xsi:type="dcterms:W3CDTF">2019-11-24T21:16:15Z</dcterms:modified>
</cp:coreProperties>
</file>