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3" r:id="rId3"/>
    <p:sldId id="295" r:id="rId4"/>
    <p:sldId id="296" r:id="rId5"/>
    <p:sldId id="285" r:id="rId6"/>
    <p:sldId id="288" r:id="rId7"/>
    <p:sldId id="289" r:id="rId8"/>
    <p:sldId id="294" r:id="rId9"/>
    <p:sldId id="292" r:id="rId10"/>
    <p:sldId id="290" r:id="rId11"/>
    <p:sldId id="297" r:id="rId12"/>
    <p:sldId id="286" r:id="rId13"/>
    <p:sldId id="28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weł Ługowsk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06F54D-4537-4061-A2EF-2EF1485C2A05}">
  <a:tblStyle styleId="{D106F54D-4537-4061-A2EF-2EF1485C2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24" autoAdjust="0"/>
  </p:normalViewPr>
  <p:slideViewPr>
    <p:cSldViewPr snapToGrid="0">
      <p:cViewPr>
        <p:scale>
          <a:sx n="66" d="100"/>
          <a:sy n="66" d="100"/>
        </p:scale>
        <p:origin x="1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-PL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8789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26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996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52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l-PL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84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20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goal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show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</a:t>
            </a:r>
            <a:r>
              <a:rPr lang="pl-PL" sz="1200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Pythons</a:t>
            </a:r>
            <a:r>
              <a:rPr lang="pl-PL" sz="1200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libraries</a:t>
            </a:r>
            <a:r>
              <a:rPr lang="pl-PL" sz="1200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approach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than scientific approach</a:t>
            </a:r>
          </a:p>
          <a:p>
            <a:pPr lvl="0">
              <a:spcBef>
                <a:spcPts val="400"/>
              </a:spcBef>
              <a:buClr>
                <a:schemeClr val="dk1"/>
              </a:buClr>
            </a:pPr>
            <a:endParaRPr lang="pl-PL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</a:pP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aive</a:t>
            </a: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approach, because most methods predicts relative rather than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absolute values (deviation from previous state).</a:t>
            </a:r>
            <a:endParaRPr lang="pl-PL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</a:pPr>
            <a:endParaRPr lang="pl-PL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r>
              <a:rPr lang="en-US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https://github.com/Vaibhav/Stock-Analysis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l-PL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0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need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theoretical</a:t>
            </a: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-PL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lang="pl-PL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pl-PL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know as the temperature drops people put on more jackets to keep warm </a:t>
            </a:r>
            <a:endParaRPr lang="pl-PL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pl-PL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the fuel price increases more people drive less to save money.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l-PL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39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l-PL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80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Script is divided is 4 parts (</a:t>
            </a:r>
            <a:r>
              <a:rPr lang="en-US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whitch</a:t>
            </a:r>
            <a:r>
              <a:rPr lang="en-US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pretty standard for machine learning problems (read, process data, learn &amp; test, plot)):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l-PL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66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38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98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09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42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ytuł i tekst pionow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832893" y="272256"/>
            <a:ext cx="4497388" cy="7210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ytuł pionowy i teks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960937" y="2400301"/>
            <a:ext cx="5649913" cy="1801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279525" y="673100"/>
            <a:ext cx="5649913" cy="5256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wa elementy zawartości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3529013" cy="4497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57788" y="1628775"/>
            <a:ext cx="3529012" cy="4497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Zawartość z podpise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pl-PL"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71600" y="3114669"/>
            <a:ext cx="7920880" cy="16082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ctr">
              <a:lnSpc>
                <a:spcPct val="118750"/>
              </a:lnSpc>
            </a:pPr>
            <a:r>
              <a:rPr lang="en-US" sz="3200" i="1" dirty="0"/>
              <a:t>Stock market prediction using machine learning techniques</a:t>
            </a:r>
            <a:endParaRPr lang="en-US" sz="3200" b="1" i="1" u="none" strike="noStrike" cap="none" dirty="0">
              <a:solidFill>
                <a:schemeClr val="dk1"/>
              </a:solidFill>
              <a:sym typeface="Verdan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499992" y="5194404"/>
            <a:ext cx="4392488" cy="1092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Mateusz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Marszałek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Faculty of Mechanical engineering and Robotics</a:t>
            </a:r>
            <a:endParaRPr lang="en-US"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230438" y="6165304"/>
            <a:ext cx="2269554" cy="8397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444208" y="6165304"/>
            <a:ext cx="2448272" cy="579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Cracow</a:t>
            </a:r>
            <a:r>
              <a:rPr lang="pl-PL" sz="16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18.12.2017</a:t>
            </a:r>
            <a:endParaRPr lang="pl-PL" sz="16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Plotting results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 lang="pl-PL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525500" y="1635225"/>
            <a:ext cx="6912000" cy="403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770697"/>
            <a:ext cx="6305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273175" y="455098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fld>
            <a:endParaRPr lang="pl-PL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AutoShape 2" descr="data:image/png;base64,iVBORw0KGgoAAAANSUhEUgAAAjgAAAI4CAYAAABndZP2AAAABHNCSVQICAgIfAhkiAAAAAlwSFlz%0AAAALEgAACxIB0t1+/AAAIABJREFUeJzsnXd4FMUbxz+TDoTQewsiTaUIqCD+REQUFbGhggVQFMFe%0AsCsqYm+IIoiiCIqKIkUFVKR3Qu89hE5IKOnl7v39MXe3d7lLcqQnzOd55rnd2ZnZ2XK7333nnRkl%0AIhgMBoPBYDCUJQKKuwIGg8FgMBgMBY0ROAaDwWAwGMocRuAYDAaDwWAocxiBYzAYDAaDocxhBI7B%0AYDAYDIYyhxE4BoPBYDAYyhxG4BgMBoPBYChzGIFjMBhKLUqpS5VSy5VSi5RSPymlgou7TgaDoWRg%0ABI7BYCjNHACuFpErgWjg5uKtjsFgKCkYgWMwGPKMUmqCUmqEn2mjlVLX5JLmXaXUU/7uX0SOiEiK%0AYzUdsPubt6SjlFqllLqwuOthMJRWjMAxGIoRx0s/RSmVqJQ66hAM4dlsP6mU+ksp1SCb7c5QN4d9%0ApSulqmeJX6eUEqVUZGEdpz8opWoA/YCvHOtVHPVKVEolK6X2K6UGZpO3EXAt8EcB1KOqUmqaUirJ%0Asc+7c0gbqZSa5bg2R5VSXyilgnyka6qUSlVK/XAW+T8Chuf3eAyGcxUjcAyG4ucmEQkH2gIXAy9l%0As70OcAz43Nd2t3A4h33tA/o6V5RSrYDy+T6CgmEAMMvNItMWOOE4pvLo8/KVD4EWAUwCBohIRgHU%0AYzTaGlQLuAcYk4Ml5UsgFn1t2gJdgEeyKXP1WeafCXRVStXO22EYDOc2RuAYDCUEETkK/I1+0fna%0Angr8BlyQj91MQltJnPQHJronUEq1VEotUEqdUkptUUr1ctt2sVJqrVIqQSn1CxCWJW9dpdRUpVSs%0AUmqfUuqJs6jb9cBCt/W2wFq39YVAIFDFbX9BwM/AmyKy4yz25ROlVAXgduA1EUkUkSXADOC+bLI0%0ABn4RkVTH9ZsDeIghpVQf4BTw39nkd1zvNcB1+T0ug+FcxAgcg6GEoJSqj37J785me3ngLmBFPnaz%0AAohwiJhAoA/gajZx9EL6A/gHqAk8DvyolGqulAoBpqNFUlXgV7QYcOYNcOTdANQDugFPKaX8fUG3%0AAtxFysXoFzxKqcrAu4519/PTF7gMeM0hyu7KWqhS6k+HWPMV/sySvBmQKSI73eI2kEW0uDESuEsp%0AVV4pVQ99/ea47TsC3cz0TF7yA9uANtnkNRgMOeDVVmwwGIqc6UopAcKBecDrPrZnAhXQzRlZBYNz%0AO8ACEbkll/05rTgL0S/QQ27bOjrq8Z6I2IF5DhHQ11G3YGCkiAjwm1LK/cV9CVBDRJx+I3uVUl+j%0ARdTfudQJoDKQ4LbeFrhdKfUYUNFRRg/HvgEQkUmO48kWEenpx76dhANnssSdcezfF4uAQY40gcD3%0AaBHo5C1gvIgcVErlJX8CuvnKYDCcJcaCYzAUP7eISEXgKqAFUN3H9sro5qDHgIVZ/DJuEZHKjpCb%0AuAEtCO5G+7xMzLKtLnDAIW6c7EdbZOoCh9wFhmObk0ZAXXcLCfAy2pfFH07iEBJKqVCgJdBaRCKA%0A3mjxVRA+NjmRCERkiauEp/DCUccAtLXld7T4rI5uPnvfsb0tcA3wqa8d5ZbfQUV085bBYDhLjMAx%0AGEoIIrIQmIDuPeNru01EfgdswBX52M9+tLPxDeiXqzuHgQaOl6+ThmgrzxGgnvI0RTR0Wz4A7HMT%0AW5VFpKKI3OBn1Taim4gALgJSgb2OOk8FYnBrEvMXpdTsLL3M3MPsLMl3AkFKqaZucW2ALT6Kroo+%0A/i9EJE1E4oDv0OcVtGCNBGKUUkeBoWiL1Fo/84MWeRvO9pgNBoMROAZDSWMk0F0p5eV3oTQ3o7/y%0At+VzPwPRA+QlZYlfCSQDzyulgpVSVwE3oR15lwOZwBOObbcBl7rlXQUkKKVeUEqVU0oFKqUuUkpd%0A4medZqF7EYH2v9mSxVo0C+jllSsXROT6LL3M3MP1WdImoUXfcKVUBaXUFY59ejWDicgJtFAcrJQK%0AcvgJ9UcLNYBxQBN0U1tbYCzwF44mxtzyK6XCgPbAv2d7zAaDwQgcg6FEISKx6GajYW7RfyilEtF+%0AGm8D/UXEl0XhbPazR0SifMSnowXN9cAJdDfmfiKy3bHtNnTTVjza4fl3t7w2oCf6Zb7Pkf8bdBOP%0AP0wEblBKlXOUsTHL9jlo8RfmlbNgeQQoBxwHJgND3M+3wyL0smP1NvS5ikU7P2cATwOISLKIHHUG%0AdPNXquMak1t+9HVYkEu3f4PBkA3K8wPJYDAYig+l1DvAcREZWdx1KW6UUiuBgSKyubjrYjCURozA%0AMRgMBoPBUOYwTVQGg8FgMBjKHEbgGAwGg8FgKHMYgWMwGAwGg6HMYQSOwWAwGAyGMkeRT9VQvXp1%0AiYyMLOrdGgyGUkBqaioAYWGF3RPcYDCUVtasWXNCRGrklq7IBU5kZCRRUV7DbxgMBgM7d+o5Lps1%0Aa5ZLSoPBcK6ilNqfeyrTRGUwGAwGg6EMYmYTNxgMJYZsZtw2GAyGs8YIHIPBUGJo2rRp7okMBoPB%0AD4zAMRgMBoOhgMjIyODgwYMuh3lD3gkLC6N+/foEBwfnKb8ROMXAqVOwciVcd11x18RgKFkcOXIE%0AgDp16hRzTQyGvHHw4EEqVqxIZGSkaXLNByJCXFwcBw8epHHjxnkqo0icjJVSg5RSUUqpqNjY2Nwz%0AlHG6d4cePSDxhFH4BoM7CQkJJCQkFHc1DIY8k5qaSrVq1Yy4ySdKKapVq5YvS1iRCBwRGSciHUSk%0AQ40auXZdL/M4e8l/+n568VbEYDAYDAWOETcFQ37Po+kmXowM+yiiuKtgMBgMBkOZxAgcg8FgMBjO%0AURYsWMCyZcvyVUZ4eHgB1aZgMQKnuMnMLO4aGAwlhsDAQAIDA4u7GgbDOUNBCJySihE4xY1IcdfA%0AYCgxNGnShCZNmhR3NQyGUs8tt9xC+/btufDCCxk3bhwAc+bMoV27drRp04Zu3boRHR3N2LFj+fTT%0AT2nbti2LFy9mwIAB/Pbbb65ynNaZxMREunXrRrt27WjVqhUzZswoluM6G0w38SLGZrOWG9dKAkKK%0ArS4Gg8FgKDyeegrWry/YMtu2hZEjc0/37bffUrVqVVJSUrjkkku4+eabeeihh1i0aBGNGzcmPj6e%0AqlWrMnjwYMLDwxk6dCgA48eP91leWFgY06ZNIyIighMnTtCxY0d69epVoh2qjcApYpYssZaNJd5g%0A8OTQoUMA1KtXr5hrYjCUbkaNGsW0adMAOHDgAOPGjePKK690jSlTtWrVsypPRHj55ZdZtGgRAQEB%0AHDp0iGPHjlG7du0Cr3tBYQROEePsIt668RkSU4JME5XB4EZSUlJxV8FgKDD8sbQUBgsWLGDu3Lks%0AX76c8uXLc9VVV9G2bVu2b9+ea96goCDsdjsAdrud9HQ9nMmPP/5IbGwsa9asITg4mMjIyBI/WrPx%0AwSkikpNh6lRwWAGpGmHDSBuDwWAwFDSnT5+mSpUqlC9fnu3bt7NixQpSU1NZtGgR+/btAyA+Ph6A%0AihUregyuGRkZyZo1awCYOXMmGRkZrjJr1qxJcHAw8+fPZ//+/UV8VGePEThFxO23Q+/e1nqVihnY%0A7SW37dJgMBgMpZMePXqQmZlJy5YtefHFF+nYsSM1atRg3Lhx3HbbbbRp04a77roLgJtuuolp06a5%0AnIwfeughFi5cSJs2bVi+fDkVKlQA4J577iEqKopWrVoxceJEWrRoUZyH6BdKiriJpEOHDhLlbKc5%0Ah6hUCc6csdb7dT/Mgg1V2H8gEEKMo7HBALBz504AmjVrVsw1MRjyxrZt22jZsmVxV6PM4Ot8KqXW%0AiEiH3PIaC04RUbmytfxyr80EhgRp9xvjg2MwuAgODs7zzMEGg8HgjhE4RUTdutZyn+tPowIDTBOV%0AwZCFxo0b53nmYIPBYHDHCJwiIiXFstRUrWxHKYyTscFgMBgMhYQROEWEe+/XKhE2AgLENFEZDFk4%0AcOAABw4cKO5qGAyGMoAZB6eISEy0lsuF2lGAXRTGjmMwWKSkpBR3FQwGQxnBWHAKkfh4eOMNiI6G%0Ao0e1v03l8mmooEDdRGW0jcFgMBgMhYIROIXIN9/Am2+C02dy0YcrOTl3LYSHExAgxsnYYDAYDCUe%0A54Sbhw8fprf7gG4+GDlyJMnJyWdV/oIFC+jZs2ee65cdRuAUInv2eK5fclGKa8wbl5OxMeMYDAaD%0AoYixuc/87Cd169b1mGncF3kROIWFETiFiLs7QWStZMKqh7vWA0wTlcHgRWhoKKGhocVdDYOhVBMd%0AHU2LFi245557aNmyJb179yY5OZnIyEheeOEF2rVrx6+//sqePXvo0aMH7du353//+59rrqp9+/bR%0AqVMnWrVqxauvvupR7kUXXQRogTR06FAuuugiWrduzeeff86oUaM4fPgwXbt2pWvXrgD8888/dOrU%0AiXbt2nHHHXeQ6HBInTNnDi1atKBdu3b8/vvvhXIejJNxIeIuYqOPlddmGwdKOZ2MDQaDk0aNGhV3%0AFQyGguOpp2D9+oIts21bv2bx3LFjB+PHj6dz58488MADfPnllwBUq1aNtWvXAtCtWzfGjh1L06ZN%0AWblyJY888gjz5s3jySefZMiQIfTr14/Ro0f7LH/cuHFER0ezfv16goKCiI+Pp2rVqnzyySfMnz+f%0A6tWrc+LECUaMGMHcuXOpUKEC77//Pp988gnPP/88Dz30EPPmzeP88893TRtR0BiBU4ikpEBIsJ30%0ADG9DmVJiLDgGg8FgKBQaNGhA586dAbj33nsZNWoUgEtMJCYmsmzZMu644w5XnrS0NACWLl3K1KlT%0AAbjvvvt44YUXvMqfO3cugwcPJihIy4iqVat6pVmxYgVbt2511SM9PZ1OnTqxfft2GjduTNOmTV31%0AGzduXIEctztG4BQiycnQKjKBNbsqeW1zNVEZlWMwuHDOUGwsOYYygR+WlsJCKeVz3Tl5pt1up3Ll%0AyqzPxsKUNX9eEBG6d+/OTz/95BGf3T4LGuODU4gkJwvVKmYQWTuFsfev9NhmmqgMBm/S0tJcX5EG%0AgyHvxMTEsHz5cgAmT57MFVdc4bE9IiKCxo0b8+uvvwJajGzYsAGAzp078/PPPwPw448/+iy/e/fu%0AfPXVV2RmZgIQHx8PQMWKFUlISACgY8eOLF26lN27dwOQlJTEzp07adGiBdHR0exx9MTJKoAKCiNw%0ACoklS2DVKkX5UBv7/tzKww97bjfj4BgMBoOhsGjevDmjR4+mZcuWnDx5kiFDhnil+fHHHxk/fjxt%0A2rThwgsvZMaMGQB89tlnjB49mlatWnHo0CGf5T/44IM0bNiQ1q1b06ZNGyZPngzAoEGD6NGjB127%0AdqVGjRpMmDCBvn370rp1a1fzVFhYGOPGjePGG2+kXbt21KxZs1DOgZIifst26NBBoqKiinSfZ83x%0A4xARAWFheS7Cad27t+tBJn14zGv7C5/W4ovfapMUlwYOk6HBcK6zc+dOAJo1a1bMNTEY8sa2bdto%0A2bJlsdYhOjqanj17snnz5mKtR0Hg63wqpdaISIfc8hoLji9q1YJLL/U7+fHj2W+rVsGHuT0lhedm%0A/o9Nac0hNTUPFTQYDAaDwZATRSJwlFKDlFJRSqmo2NjYothl3jl8WP9u2mQt58DChVoPTZ+S7oo7%0Adgw6sYxfuJPqoQnemb78kuoJ0ZzHXnj22YKqucFQ6ilXrhzlypUr7moYDKWayMjIMmG9yS9FInBE%0AZJyIdBCRDjVq1CiKXeYNEahXz1rfuzfH5AcOgHN8oqV/xLniv/8e/uJG7uRXLjr0t5UhIwM6dAB3%0Ah6rFiwui5gZDmaBBgwY0aNCguKthMOSLonb9KKvk9zyabuLuZG0uOnkyx+QNG1rLwYF21/KZM1CF%0AUwDcsuJFsK2EwEDIMsT1PiJpHBsLmZkQZC6FwWAwlHbCwsKIi4ujWrVqBdLV+lxFRIiLiyMsH76w%0A5q3qTkKW5qT4eJgzR48cWbt2jlmDAiylGXBgv+fG2Fg4cgQ+/tgV9d49G0mePJ3hCcPg1CmoXj3f%0A1TcYSjv79u0DoLFzhlqDoZRRv359Dh48SIl3xygFhIWFUb9+/TznNwLHnTNnPNdPnIABA6BRI4iO%0A1nHJybp3VYDVutec7YTbMgB9IQKPH/EsJzYWHL1DAHj3XZISLuSIOMbG2bnTCByDAcjIyCjuKhgM%0A+SI4ONgI9BKC6UXlzqpVnuvHHN279++HlSt1U1KFCvDkkwA8wWecpDLbacnzE1uDYxKxfRsdliBn%0A9+8pU+DoUavcXr1QgQEs4Cq9Pn16IR2QwWAwGAznJkbguHPPPfrXOeLjMbfxazp2tPqDO+bM+Iyn%0AqMxpK83ixaSkwFWHHSM/fvqp/p0921Pg1K5NQADs4XwkJAQ+/BBWry6EAzIYDAaD4dzECBwnf/xh%0ALb/6qm6GyjrAjbPbeHCwzyLk1tvI6HMfA/heRzRvbm08ehTq19eOxhER1sTiffrqXx+jTBoMBoPB%0AYMgbRuA46dVL/3btqv1hwsOxH8/iJOZ0GlMKux0vVFoqETN/sCJq14abb9YD5Rw9ChdcALffDkFB%0ALoFjH/AAXHstHDyom8AMhnOYChUquCYDNBgMhvxgnIyzEhKif8uVI2DtGis+MtLqZZWYSHqKjZw6%0Ar6U0uZBy9etDlSpWU5fb+B5OH2WxixZAx45BTAycd16BHYrBUNqo5z4OlcFgMOQDY8HJSkAAc5ZF%0AcPyANSZOIhUgLc2jG3naPt8TkDmxPfwIlC8PKSlWpNvAOS4LjiioVk2vNGkC//yT/2MwGAwGg+Ec%0AxwicrKSnM+a3GgRgtUEFYIe0NOynLYGTvOMgAPE1m/MoX7CTph7FVGjjWH/6aSuygzU3mMuCI0Bo%0AqJXmiy8K5jgMhlLInj172LNnT3FXw2AwlAGMwAGHynCQnEzD2ukEY43HsYPmEB9PwLOWWEnYpXtF%0A7btuCF/yKElYfgNphKAuulCvuA8Q2Lmza9HDguPuc1C5cgEckMFQOrHZbNhstuKuhsFgKAMYgQPw%0A2WfWcqdOJKcGEIR2+J1Af2Zxg1eWbz+OB6BCtVCWLYN7+NG1rUvgEu1XAxARYWVym0TQKXBE0E7G%0AgwZp/59Jk8y4OAaDwWAw5BMjcGJiXM1I9o6Xoz75mG9nVncJnN/o7WGdcXLBiUUAhNcOp1MnSG7U%0AEoVQgUQ2BV2s554CqFjRyuR0YCZLE1VQkBY4zvmonniiYI/RYDAYDIZzDCNwTpxwLX63+RLXsrOJ%0AKpUw0gnxytaPSQCUq6S3/fWXol7NdJKpgMf8akFBumv4++975PdoonJStar+NSZ6g8FgMBjyhekm%0A7pj75k2G8W7iS67oALRfTnYCx0nYBU0AuPBCmLswhJYtwWsC2d9+8/TzIUsTlZPy5fWvETiGc5SK%0A7hZPg8FgyAe5WnCUUrWUUuOVUrMd6xcopQYWftWKiPR0ABbzP9J8jGyTQjmWYjkHx2CNZbOJiyh/%0AoTWpmlOfeAkcH5Ee4+A4cU4Lbwb8M5yj1KlThzp16hR3NQwGQxnAnyaqCcDfQF3H+k7gqcKqUJHj%0AsOBk4Hv6hVTCWEt7hvClV7om7EGFWOs5Cpws+GyicnYXj4uD3bv9PACDwWAwGAxZ8UfgVBeRKaAH%0AhhGRTKDstKH4IXAAVtARAHftkkGw5RiM1dv7qnYJ5IaHk7ETZ88rgEsuwWA419i1axe7du0q7moY%0ADIYygD8CJ0kpVQ20U4pSqiO4T6FdMlmwAJ5/3o+EDoGTnZ+NU+A4e1IptzMWgN3qLYXuBb4hKoPJ%0AP/iYqCoLLguOe9KhQ63lU6f8qLzBULYQESSLv5rBYDDkBX8EzjPATKCJUmopMBF4vFBrVQB07Qof%0AfgiZJ92sKWvWwAsvaLPJpEnQu7fLByeDYN57wnv6hRT02DU2tJBJF0sIhZDuIXAAWrcPpkLDarnW%0Az6eTcXg4vPiite5rRk+DwWAwGAy5kqvAEZG1QBfgcuBh4EIR2VjYFSsoXnwlkBUrHCs33ggffAA7%0Ad0K/fjB1Kpw5A2iBU66ct/PMo/doS8o+GvMZT3BPyBTXtlDSrbams8RnExXoLuWRkVCjhulNZTAY%0ADAZDHvGnF9WjQLiIbBGRzUC4UuqRwq9awfDxmPJ06pQlcv16azlVT6qZQTBh5ZSHGwxA/z7pVKpo%0ARwjgKT5jf1hz9o77F4AzVPTPo9gHPp2MnRsuvRRiY/UEnwaDwWAwGM4af8wPD4mIyyFERE4CDxVe%0AlQqHEyfQlhGAJUusDY4mqnRCqFtHWLgQXht83LW5USM4ejyA8Aq6uSgoUKjQ6xpuYiadWZrn+hzV%0AU1kxd1WE98YtW/TvpEl5Lt9gKI1UqlSJSpUqFXc1DAZDGcAfgROolGWmUEoFQg4j35UAUlK84x7o%0Ak2T1eDpuCRiSkgBtwWnSIpjmzWH4mJquzcHlgggLg7n/6VMVoIRatSDijh48/Yr3FA7+4uwoMv7P%0Amt4bH3EYyA4c8IxPSTHOx4YyTa1ataiV1YxqMBgMecAfgTMH+EUp1U0p1Q34yRFXYjl50jtu6/YA%0AawA996af5GRAC5xqNS2H4eTWulu4cy4p5xh8Tt+ZH6cE88DwyDzXceRI/btytw+H5Hbt9K/DPwiA%0A06f1QDtVqvhw3DEYDAaDweCOP1M1vIB2Lh7iWP8X+KbQalQAODSLB0rEt8BJTAS0wKnoZhkvv3I+%0AHDkCNbWFJavA8V45OxzFkpIepOvlNp4OwcFazMTFWXFff20tp6Z6zExuMJQVdu7cCUCzZs2KuSYG%0Ag6G0408vKruIjBGR3o7wlYicVfcepdQgpVSUUioqNjY277X1E0erkweBAXbXmDe+BE46IYRVcOvy%0AHRYGjRu7vIGdE4Fn6RWeL555Rv/OWRLuijt0PJhrH22KPSTU5QANwPbt1rIvBWcwGAwGg8FFtgJH%0AKTXF8btJKbUxazibnYjIOBHpICIdatSokd8650r5qZP4lKfowgJXXEiQm8BJsMbGsZ2xLDgqMHu9%0A52wVyofRxruejqkdrh96IYccQ/C8811t/l0ZQWJmmKcQcxc4x47laX9JSbqly2AwGAyGrNhs8NVX%0AZacDb06v6ycdvz2Bm3yEkslTT9H0rX48xWcsoCvB6F5Sm6IjyEhxNFFFRbmSp8Zpa0gmQTmql3r1%0AoHmTTL54LqbAqureynT+HW0BSM/QFqP4tHBPC87OnRDh6HF1lgLHbocmTYTwcKhcOV9VNhgMBkMZ%0A5fffYfBgeOuFxOKuSoGQ7RtdRI44ekxNEJH9WUMR1vHs+Owzj9WLWQfAc3xAcLT3HDe2M0lkEMS9%0APeK070s2hIbC9l2B9Hjs/AKrqrvASU0PBLud9Ax9SU5mVLAEjt2u+7k3dsxc7t4LzAfp6VqFO8cJ%0AfPRR2LtXeSYwGAwGg8EN5ztj4fyyMchsjg0uDl8bu1KqdAxM4ePFfR1/M/GaCXzACz6zqOQk0gmh%0Az01Jno6+PhOrAm2jcjZRubDZXBacFMpZdsKkJN1GVqeOXncOopMN77+vVfjkr3RT3Nixntsv6xzo%0A3kpnMJQYqlSpQpUqVYq7GgbDOccbb8CIEdoXY8nGSmViqiB/3taJwCal1Hil1ChnKOyK5Qm3Xkff%0AMJAUwqhIAvfNvT/bLCo5kQyCCS1fgN7DfuLsmQVQPswGNhsZmT4EjqO7eHx4A72eSxPVtm3697sJ%0AsNGHt9SqqED+nVz4zt4Gw9lSo0YNisJPz2AwePLmm7Bli2Xp732btuKkp8N//0FIiPDaq5JXF9Bi%0AwR+B8zvwGrAIWOMWSh4nTgCwtto1fFTtHcqRynN8REoFa6yZ43g+PANSksggmJDQvE25kB/c/WGS%0AUwNJTbIsOKmE6Ttrwwb43/8AeOy3q3Tid9+1Rgr0gaNjGPNXV6RNG718U4fDzHhvmytNyslUHzkN%0AhuLFbrdjLwNfjgZDaWfqjGCU0u4Z11wDGRmKEW8rRr1desz//nQT/x49uN86YC3wkyOu5OHoIjTs%0AzFCCwi0HF3u41cJWE0/LRfmj+wjEViwC56ab4JMRybz8qK733KjKnEzQlqQUymmB07Yt7NsHwBnc%0ApnV44olsyw3xMc70vd2PU6+etR4fZwYLNJQ8du/eze7du4u7GgbDOYXNBkrpd8IVLU5w73XZ+3n+%0A/TeMGAHx8UVVu7zjz2SbNwB7gFHAF8BupdT1hV2xPOFoyjmeUYVMmyVYKhzbSyzVs81WlZOEhhW9%0AwAkIgKdfKc9FnbUAu+mV1ixZr0dOzgwMhf2evtzRRForidl7uYeGesdVCkmmZWNrDosnPmrIyXgj%0AcgwGg+Fc59QpEFG8d/8O/vtyB+887tvP84ZOJ1mzsyKvvQa33pBW4t10/Gmi+gToKiJXiUgXoCvw%0AaeFWK484BM4ZIthxMNxzW1XdTJWRzeDNxWHBcZLqo7WogS3aK247LayVHHpC+bLgtD0vgfJhwuKv%0Atrriti6O806YTw4cgI8+0oNAu/XGNxgMBkMJ5cgR/du4dgohEWE0qJ3BhkkbSfhjAUvHbycwwM6m%0Ad/+kamVL0SxaGcqP35bsAXP8ETgJIuJuM94LlMhGuIw4S+BkpWq7RjoNvruCF4cFx0nnzp7rdaqn%0AE0SmVzqbuzg7etRjTir36amyTlVl//tfarWsCsAV7VN47A7tJeZrUtL88vnn8NxzULcuXHIJpCd7%0AH4fBYDAYSg7OeZ3rV7e+tlu3zCC8TkUub5NE5sq1XNS9DpF19Yf1a3fogWe3LSrZnVX8EThRSqlZ%0ASqkBSqn+wB/AaqXUbUqp2wq5fmfFor+0wEmgIn2vjYN161zbArt1BRwD+vkgJKwAhyg+S5o1gyv/%0AZ6mSC85LIwA3219EBH/foMf3WUAXHRcT45pVdNEi3dz1wdt6pOasxh1VMdyje3u/nrrxNDWl8Juo%0ANi87k3sig8FgMBQL6elwww16uX7NbFoGHFMWPd/vKCtHr2b4k3GEl8skxZb92HElAX/e6mHAMaAL%0AcBUQC5T150CGAAAgAElEQVRDj2bcs9BqlgeON72CV3mLKzukMHl6ee2g6+S66wAQvC01iVQo1iYq%0AwMNnqFmjNE8Lzksv0WOWdiruwRxWdXQ4GMfEQP/+XNlF5/3oYx3tnJECYM/Yf73arMqFavGUkpx3%0AgeMcliciQvj6axgyWJfl3vUdYN9e4+dj8J9q1apRrVq13BMWI3a7NSCawVDaWbLEWq5TK2enmooV%0A7Fx6WQCEhVGzSibHY4vPMOAP/vSiuj+H8EBRVNJfTjbvyNu8SkCQ8p5tOzISHn6YOyP+9spXmVOE%0AlPdnYvXCI9NNz9SpafMQOKmB1oiAaYSxK9wh3A4cgIkTXdtu7azNhe4WnMqVga1bYf582LsXgLBQ%0ALTryI3BOnNCtZAkJikGDYOxXioyEVC9/ov17i+9NYLfD5s3FtntDHigNAufSS/WYoJ0vtzuNqAZD%0AqcX9fRFczv/3YES4jUS3ia2d4+VkdZEoTkq2/DpLnNaDIF9j9gUHw9ixHGl4KQB/cy3v8QKPN/8b%0AG0FeeqiocRc4VSrZSceyukyLauBarhRh59+Y5nrl4EFXfBgppDsGCczIgPBymQzvvZEqtUKgXz/t%0AGHPnnSDisuCkpuTNBd5uhz59vON3bc3w8uuJiy0+N/vPP4dWrWDFwpLtCGewyMzMJDOz5Ppt7dwJ%0AaxyjgC1bHsCD9xaCI5vBUIQ4Z/75+bElvrvg+iI1lS6Z/xF82vLB+eVn4ZFrdjDh2U2FUMu8Ubxm%0AiwLGeW0CfQkcR2SNmopQUskkCDuBdLDrMWjCyhev1qvu1ou9UkU7dzKFPeh5r56e0sm1rVZNmLbz%0AQiYA/PWXK3421/PjmS8QqcOePdC6cQKvPZ8GZJkPYtYsyl3RC4CUlLw1y+3ZA/Pmecdv3mDzsuCc%0AOl18TX9r1+rfjfNi6dilfrHVw+A/ex1WxmbNmhVzTTwR0aOCb9niGb9np2mrMpRunCMT39DD7jkV%0AUUaG9vOsUEG3yR46BD//rM3i+/czEkhWFSD5OAQFUXvuL+ygH3wKMYtvo+Gq31y+O8WFP+PgeEk6%0ApVTVwqlO/nBem6BAHzYyx4lu0kSRTih2tOA5ejKE8qGZqMDiFThuLU1Uq2wjOuA8Hu6+h3oc5Bi1%0AAVj082Fq1lJWLzE3gXMVC7nk0Ezeekt/ZS7bWkUfc2wWL/fXXycsxeFknOq/LTE5GZYtgwkTsh+C%0AZ9O6TFJS4Ly6KciixZxfP4WTWQTOxIlwcy+hsD/Sf/jBOqcJp0r4YA2GYiUqKnefmo8/1i59v/6s%0AEx75USv8GhHGOmgoWSxfDn37ai0CesafM1n7ehw/Dh98AOvX0+63l3g66HPCPxsBM2fqPuOLFkHP%0Antr7uEsXuPpq3RLw1196fLaLLiJDBVNekrQACg2l+6R+nKISI3mSX3e0KnZxA4CI5BiAv4Bgt/U6%0AwJrc8mUX2rdvL4XFpEkiIHL3NcesyJ9+EnnqKZGMDBER+eILncY9VI9IE0lKKrR6+Ut8vMjbz8aJ%0A7ehxqVrV7lXPrYtPSOvWetlrI8gf1fsLiISSIrU5LBIVJdKypd7+xBOudLb3PxQQeX3QYRERef55%0AkfHf2HOsW7du1q6eeTzda/cXNEqQnpfHudZlxQpp2yxRQOTNN+zyyiv6Eji3PzYwuUDO2YQJItWr%0A2yUtzTO+USNrX68/eLBA9mUofHbs2CE7duwosv29+qq+R959PSXHdF266HSN6qZJ+bBMkYUL5Ym7%0AjkpIkE1sKWk55jWUEmw2kXHjRObPL+6a5IuePfW9Wqdamtgy7VI+KE16MEtO/hcl+wYOly3l2vt8%0Af3gFpUQ6drTWu3UT+f13kYULRU6dkmsvPSnHqOGR52rmSoVymfLVs4X7HwaixA+94U8T1XRgilKq%0AN9AAmAkMLRy5lT+cX2Eek4L36ePhMFLVh+2pfJitQGcJzytVqsDLH+kKVoqwEx/vqYBr1AogJib7%0A/KEnDlGOZBKoSCB2SF1izbzZv79W1J99RsDundQKjmPc79W48UEt5EHxwEDvMjMzYeRI7Tzm5PMx%0A2vr1YNc9DOiTSvzueH7e0JLJ/7i1sylFg1oZrN8Jr7+hjyP2YBqgDYJfjC/H59+czdnxZO5cuPlm%0AISVFj8C5atYJrrhF799u9xwEOiG56CdSNZRsMjK0W96IEXp93ZJEdIdRi86d4YIWdr4eH+CyOO4/%0AHEJAgEBgIE0apJGeGcDJo2lUi/QxuqahdDFjBgwapJd374YmTc6+DLujmefoUT1MSf36bPlqMYwe%0ATdrzr9Hu/T6uZKmpUL58LuWdBTYbzJkDRw/bqcEJ6sbF8HzEKqZlTuda/oVuUBmIoj2jeYQORFGv%0ASjIvnXye6s2q8unURjB7tp7/sEoVGDJEj2GilC48KMjjPZleHs5jL43YTwB26p9fjujEOpzekUpg%0ASMOCO7D84I8KAh5Fj3+zCbjcnzzZhcK04Iwfr4Xk/TceyzbN7NmW4AwIsKwkXiaAYqZxY28LTmb8%0Aadm1Sy8PYqycaX252FByC7/LDG4SAZlJTyvDO+/o3+7dRdLTRex2jwLBcx+++PFH3+K+QrlMyZw7%0AX1uJoqLkxxF7XNt+eXGNSFSUjH0pOtuPgw7NTuXr/Fx9tWd5f40/4trmjGtYI0kqhGVI6/MTZcoU%0AkcGDRXIzDqSminz1lchLL2lrn6FoKQoLztatIkFBnvf+wBu0NdNuF/nhB5GVK61tr71ql7Zts/xX%0AVqyQCW/sFRC59/bit/4WNImJ2qBRpkhKErnrLpHHHxdZtkxk40aRK64QGTpUWyauuMK6wNdco/Nk%0APQn794scc3u/7NwpMmaMyMCBIldeKRISovO2bev10ItWjVzlPfWUjh7+pu3sz3Nmpv49dUqbsH/4%0AQWxtL5bRDd+Vj3laUgnx+dCNop0M4FtZNnmfLJhyTMJCba7NO5dk/87Mjv37vXdzSbOTRXLj4KcF%0AJydR84xbeBbYAExyxvlTuK9QmAJnxgx9RG89fCDbNMuXWxfji49TrQeWowmrpFCvnrfAcTajjfki%0AU0Dkpo7HJQjdXLST830rCRAZNcoq2C2+Jkc9y/dxY44c6bvI6pXS9Ml0CJzUZWtc26JGLRWJipKf%0A3t7jM2+LBgkCItu35dwslhPXXZflEF8/IcOGiSQnW3E7Rs7yuf+cyJo2OSEzz3U0nD3x8fESHx9f%0AqPto08b7vxUWkikpKdn/hdzD0J7bRFavll3TNrniZs7I+71c0hg3Th/TDddmSGpqcdemAHnzzdwv%0Abp8++oMQRB5+2KF+B2rFV62ala5zZ5Fff821vGTCZDvN5GOeFgGJveJm2T92lpykkoxlkIBd/pzi%0AEMipqSL/+58cuflhmfRuNu8w9xdYDuFwpeZy7PJbZADfyjUhC2Ty5yes55/jorpnyYzL2wdn1l23%0Ab3Y6T+Wc/X7zL3Bezyn4U7ivUJgCx24X+X1SomQcic02zbZt1sX49IM0AZHLW53WmUsQ7j4krhvT%0AYWWaN897251NVmd/w+/daxXstOqAdGaxZ/np6V71ePfdLC+C4AwBkcrEi/TuLTJlikvkONPE//af%0ASFSUzB6106sqlzY5Ifd218KqX8+4PJ+frALHGSZ9eUZApFeHQyKrVvlME3fY91P744+90z41KDHP%0AdTSUPDIyRAID7XJzxyNe19rdogsiF59/2ivNQ1fvFvuCha57fkDP49b/p4yQ9ZhnzfB+LpQ6Dh8W%0Ae2io7KOR68DSCZaRPCEL+Z8r7sCI78T24st+iQjHTSNy1VXaCvTkkyJvv21tGzXKtRjBKUkmzCt/%0AE3bJiw863lcffuixzX4iTr+Xpk8X+fprfc+1aOHavpjOruX7+F4E5A2GSSs2yB/vbBARbexJjzsj%0AYrfLwwPT5Z2Ho13vuq+/9n63nC1ZT8fUd4vGfy7fAqewQmEKHH84etS6GN+M0daP9x7ZX6x18kXj%0AxrqOz993yLoJHabJhATvh/Fll3k2P7nC0097C5ft20VABvCtp8BJ8Xa0fOUVz+IWvzFXbu18VDZd%0A9oAVuWKFyJIlVjkLFohERcmyb7d5VefM1H8keYm29lx3Sd4FzuWX+z7cF+4/JiAy/qmNIlFRkrBo%0ArVeajQu9LQTx8b7Lq14pTX75Jc/VNJwlaWlpkpbLw9ZmE7n4Yn19tm3W/4mTJ/X75XQuH5DR0Trf%0AuCc2yZHZ66R/12h5b8BWn9f+95dXy9+fbnGtj3kwyiVsnOHndywr5TtvZcqyZQV1JgqXY8dEjm0+%0ALrt22OSOO0TOnNHxSUne5+GGTnn/n54VmZki//wjcvy4yOjRuh1n40bdXpiVbdv0RfeHzZtdB9OB%0AVdKCrVK73EkJINN1jB1YJd/RXwLJkArBadbBDxpkLTdqpJ9t06frZq6AAJHHHhNZtcrzvli9WmTm%0ATMlYvFxApF2zM/LCoHi5Hd8Wn4Sgyj7jT30y3kPQuMKQIXJfl30CIhU5LVXQnTtmj9wu6XFnJP5Y%0AuthTsjG9ZfmQX7syXdb8cejsrpMbs2eLPHCTm8h33kiFTIEJHOBfoLLbehXgb38K9xWKW+Ckplr3%0ASWZKunz10RlJP3j27Y+FzXnn6TrO//GQLF8usvKnPR7bq1TxFDgXXiiuldP3PykyfLj+s/kiI8PV%0ATnslC1xlpJzwtlY424pBZP8tT4gMGKBNSKGh1oZ69URAWqJfBs6mqy1TNruSLBu1SiY8ukpkyRKR%0AqCgZcvsxCQvJlNgj/jcNDhumm5ydL6mcwpSX17oeOA/drC1GH9+rxc7KWSe8yu7b18p75QXHvco7%0AtLcs2epLLv744Bw7Zl2Xr4YfFRGRBx/U699/4n1tRfRzfdQoS7Av+2S5x0vpnUcOuMqc985y6dn+%0AkCRO/9fDMmn7Z66XwJGoKNk22VNElzRrsAe7domMGCHbaC4CcqTi+VKd4/LF8DhJShJp1Uofw8/P%0ARcn457bKE7V/lkYqWk4fSZLjHXvKgZbdLR+QsyU93RIl27Zp8/CmTXr9xAmRZs2y/0MPHmxZGdy/%0AboYN0x9m33yjy8jKd9+50kbXaC8Km1fR/0w56RU3/NKZ2jq9cqXIW2+JDBkiMm2a57VftUp/3GW5%0AH+yro+T7N/bKpp/18+/ToQclPV2kW+ckeYQvZBBjpXWjk2Ib9rrXcc6ih0Rwyit+GG9IdP3OcrxO%0Aa6kdoJ9nzesnuJJsnLKt+Nws7Ppd1OmiomsJKUiBs95H3Dp/CvcVilvgiJSOB1GTJrqOy6f6VtcN%0A6nsKnIYNRXahM9nWrs+1/GgaujL/wY1yI3/IPbd6C5wHHxRpwzp5+Lx/vB86zz/vFTf3mb9cf/RD%0AszdY5zrLV87cL3cIiNx3R7KAyJnTOV+LzExrN3fdpX+7XHRCkuYu8/k8nP3Waq+H0bwvtUVpwVTv%0AB2GHDtb53PTJP/Ldc1vkyJRF0qqxbvJ6oG9ySXPTKpP4I3A2bLCu84O36mtZp45e//b1aJ951qyx%0A8jSolSqps+fp+2L6dJGOHWXzuzNFYZNtgRfoRD/9JPLXXyIzZ0rUuDUy4/nF1sts9WqRDz4QueMO%0A7Zz68cfyBY9IBfQLJzWuhDRr7tolEhOjv+qeeUb7jfj4syzhcvkl4E75LfAOCSBTGrEv1y+I5MNu%0A1pPMzJwdS48c0U04zvyBgSLBwXq5RQstfAYOzHWf2YabdAcLufVWz/269ZCYeN4wUdikU4t4GdI/%0ASR7tfVRCgm2ybeoWSUkRaXNRhkeR5UIzJWnhap+CNruw+ZfNckHjZHlnSIxHWd+8ZT3Df/g2Tbp1%0AOCVHlu/TEY5E9zJRGrNHQkmRq9ufdDU5CUhl4n0e9qJvd8n334u8PThGOx8WI7HH7ZJ6LH8dR86G%0AghQ4a4CGbuuNgLX+FO4rlBSB06R+zuNeFDdOgbPuT99juLRs4Slw3nxT5Dx2SwdWae/6XNj16Cce%0A/5YVXCqVwr3f4EN7bMr+wbJ0qWVquvlm/TtwoMjrr4v89pukvjJcnD21sj4M9v+5waOov77L2Yrm%0A7rHv7EE1+4X5YlsV5bNqK0cu89rn8u+0wJk10dtHq04du/S/5qAcnr7S46ts0dfbXWW+/1pCrufV%0AkD9yEzjp6dY1rlM1RUDkjxmeX+VZOXzY8974enCUyH33eXTFs4eEyIyAW3zf582aaVHjvJfGjvWZ%0A7jG0z8WBzd7/v7waPfLMqlXZ/m/TGzWRD3lWwC4baOWx7VWGiy0o2Ge+j3na9WGUVr6yyLp1eiCh%0A6tV1mrVrPetgt4vt5GmfZWW0bufdFfKqq7T1d/583ctp6VKRTz7RziJ33umZ9ssvRd5/37vs/fut%0AQYscYd0rv7pWRz7j5o6QRZQd3Z8q25fFybTJ+qNryUj/BE7UpK3y4C3H5a7ucb4OVf75Lssz3O3D%0Aum/9hXIf33uk3zd/n4DIZwPXu+repd0Z1/bRL8VIyvEzJfoDvbApSIHTA4hx9KD6AdgPXOdP4b5C%0ASRA4+6Ptcmpf4fbUyC/nOzpFbf3Htzf9eedZAmfSm3vEbhc5ui9ZDm444f+N//ffrn/VUWpKxfLe%0AAueFymOsf17bttrEPG2ayLff6i/DAwd0s1NmpvUZ7Rbu5gc5GlBHpE0bkUWLRJ57TuT55yV9hacw%0A+eKlnAfjW7HCSlulil0e7BHj5dzsHmKnLvR6EG34STehtW/l2dy0davOM/y+nV551v1o+WD07uq7%0A+cNQcOQmcBYutK7xiIG+e+mdik0Xm02keXO7PPZIpse2ezvvkfQGjbN9+Qtov4patTzjPv1U3xP/%0A+LBkuoXXeV2i5no+W57WHWjk7RE2ueLiBHn/zRTtDHiW+N2jye1/7RHKlxf7zbfIj69pof/e00fl%0Ak4GbZFP3p73T3nabFixxcRLTrpdcrpbKJS1Oi1J2eYNhvsvv1s2qw403emzbyEVyP+OlMvESie5e%0A3yksyjP/c8/lLCbefVc7X02cqAXc6tVa+Dz7rL4+vurUqpW89bDV/Lh3ce6DfjqtfdNfX5OruFk6%0A3tvPMGtI3n88232tX++Z9r3Be8WeaZMKFezSt4vlf7lmjtVsvurXaD9vhLJLgToZA9WBno5Q3Z88%0A2YWSIHBKA02b6quzfa5vgeO82TfN2ONzu9/Excms1rqpKSLM8wm6Zo14Psy+/DLnsrJ6JOcUHnrI%0Aw8nv+X6Hcyy6YkXP7JOfX+d6yHzvGI/ktssOurbb5y/wehi5d+t17zUwe7ZIc7ZJfLPLtHd39+76%0AKzIqSnZP32jpu/OLxoGuLGOz6WbPVat8b/clcDIz9YDcTzxuWWqmPrlQZny8y+Oe+Oxh7fPw0Wun%0APMaxcYYpj84XiYjwjFy5UmTxYt0t78ortYAR0c6Sx4+LxMVZaevXt/w/hgzRXYe//lqLd7dujwvf%0AmOeqe0yMyM1MEwH5kGc99+2nyDl0yDPbrD8yrZO5dat3hmuvFQH5s81LcnLCNJGpU/VHyIoV8sXQ%0Afa5y5v1k7X/82HRZd/2LekOfPvq43a9Bht2lsC7tkClfl3vcqtDw4frjJ9i35UfAw/dlzFvWy7ou%0AB2Vz/w+0CXrx4rNqEvJy7O3Rw3vfb7whg28/LqHBmXJw1SG//FScPW0fuPaA7Px9k8d+MldqHxuJ%0AipK3Bh/02l2bxqfk2iuSZMm4LTJhgqP5KLceSs4P0rQ0V4eQ5s09LfQnNh2WtDSR7avPnIXSLbsU%0AtMDpBXzkCD39yZMl/yAgCohq2LBhURx/qcc5w8K2f30LnPffF3no5mM+ez6dLaeG68FuvmjzlUf8%0A9OkiYxkkCSpc5KOPcu+iYrdrYbB9ux4tzdfDrobn0N5v85L8xfXywFXZC7WEBM8iAgLscnLafNdD%0AZ/E3+itqZD9rLB5Ztkybfb780uX/s3eGJVbsCZafxD/vRnnXs0kTkQ8+kGNzLAfS8HIZHtaxhATd%0A/L9tWx5O+jmK+8vaF6dOnZJTWZpY3Xvegsh5tRNFlizxaJ7897WFIqtWyXl1k6V31xNenU8SJ0yx%0A7r2KFfU96i9Z741q1bS4cWKziSxfLrZg7bi/6bKBIqLfQ00Ddmcv8nv1yvXlt2KFSBDp8jmPunzs%0ABLRfi3N5zRorw8mTIiC7L79PQKTf1Qc8XtBdO1hd3w+u82FZOHUq1/a0MQ6j7p5v54vMdTheu/dG%0AcIRB6Ka8GUG3SsrheHnwniRZMWmnLiQzU+6+0/J7SV2y2iUc8hUmTtSOxUuX6pO3cqV0v+y0tG58%0A2u+u0DExnody7G/9MRX33zpX3IrvrJ53A3selbgdsTJrWqocWJXzh5q/XHCBtf8dc2N8DuFxLlOQ%0ATVTvAf8BDzjCv8A7/hTuKxgLjn9s2yYy5M5YsR3N3rxZYA37jpG99hIpkyeL1K9vl9On7PLjO9GS%0ATpAkN22Vt3ESrr9e32K9e4tERurlQ4dERozwehi+UfvLbP0Ub7vNM3lk7WRXbyxn2DJiqtifHSoP%0A9Toiz/fcIjJrlu5aBiL33y8SFeXRLJYeZ1ljFt+jn9i2cuW1Fco54ReIvWFDySBQejJTwC4p8ZYz%0A30+T7XIV8+SOq3K4RgYPoty0pL/cfrvn9f/nbcthfdX3W6V1w3g5M2W2SFSU9Ohk9YgZPURb7Hq0%0AOWw1mQwc6Lu3TU5ktUw89pjPZElnLE/45GNn5J1Wk13rp6ko/148VOLeGSMKm6zGbT6gTz7RanmL%0A4751YLeL3MpUOUml7EWSM8THa2cjhyXprYt/0zq9doLrXE39YLcreYuGiWI/kzefsn//1WUs/Ehf%0Ah9Rla+ShBrM86vMzdwqItGKDnB9xxKflxNfQDJe3Op1/keMWdk/fKErZ5aW++/xuunc32oHI+wO3%0AS+bKKKlXM81bo3Y+USgWFaeh8NvX9haDA1fJpyAFzkYgwG09ENjoT+G+ghE4JRA3z80L2Czv8KIE%0AYD2sM975IG/l2u0if/6pRc3hw3rZ+aBLSxN7YKBrH5/zqNxzh28RlfWhclXrOKsNfvp03aOlTRu9%0A8aOPfI8COGaMSFSUfPSU7uEQvfG01mx2u6y+aqikEConVzm+LrduFansPTZFBoESvcoy66eFVBAB%0A2Vi1S5GN/1Da6dPHTeBkZnp9mKakpEhKFqtk//6el2LVZ1kcyJ33QlSUfPK01YNl09glEvv7Qsns%0Aeo2O6NIlb0I9IUHfV8OGaaGew2A3zu7X79+yVHYH6nbmmWF3yO4Ji11pLr3EJk3YJZlBod73KWhH%0A29hYyQjMMuT+kiXSt9sxz7grr7SW771Xi4sLLed+ENn7+zoZMcRqTrmh44k8ixsR7VsMIlNf1UMx%0AbP11s4BdbmaaPMIXEkS6KGzS9za3keKzYccO78NPX7C0QMTN2h+2yAdPaP+b9bP9t6y4DyUCIj0v%0APSbXXOo96COIpOwvnCFGFi8Wefre42KLLaIxiEoZBS1wqrqtVzUCpwyS5Z+7g6bWuvtIyAVJRobI%0A6NGypYruvnoV87yS9O5tVaNNI91d8oYOR/VDzNlfHPQcMKBnwHU/lmeesZb//Ve+G7JCmrBLqhAn%0AQ8NHS/qrb4iAxFFFMg67WWIyM7WZ29kF1RHWPfO9Nq/16+e5nwEDCucclXJWrvSc/8vXS+JQjPWF%0A6ssHJ6sFb+c33g7kMmOGyH//yZIv1gnYRWETe80sjsILFuT/gGy2HLtEt8dzRPFlLQZ4pXefTiRj%0A8i/eJ6R/fznVd7BrPenya7TFUrR7zUAcQ9C+9ZYWdu55IyKkTjUtLFpG6t5AD/fwnBPu13d25usU%0AHDigy/nqce2fMu0jyxfqti6xsm9TgsTvjnNNfTf0npwHklu2IE3Gf2j1QDo2zT+Bk7J0jdhXR8m2%0A3zbJE32OypE5613NXO7N0SASv9t/oeA+Zd8Vl6VL3WoprvUVv8bIP3+mSY0q6bLo67No5jQUKAUp%0AcPo6ek5NAL4H9gF9/CncVzACp2TyLJ7DhDvDHxX7FvpEpJu7PWHtM8t4Di6d0muXLP1yvYDIqAfW%0Aifz8s++3pTM8/LD+8nbvV+wW9hLpsf5cpTGefhXuvPKKnGnVSWKo71XOfhqIgCTXiizUc1QacY5d%0AFBCgmwaymv6d4esP4iQ+XnfMW7fOW+Bcc43ntAnxP8/RFrmhQ7W1Y8oUjwLf5QV5o930LDv5uki6%0A1YJdDmH1Jvz+3r+zSadDy0aJcmaMw1+tb19rCHNHGHTDAQ//C+emWa8utYYz+PVXkf/p6QYymjQT%0AEHn/kX0eY0c5Q+bxuHz/n51zdo3ov1Psq6MkMNCyFh3f5Ok4bbfZ/RqjxW4X6XKF9snZ/p33EA9Z%0AQ/qKKLm4eZLX8Q2+5bBIVJT0udazy7b99NlZWN9+I02WfbNF7r7bKuPpPoddzUW2tIwSN3/huURB%0AOxnXcTga9wJq+5Mnu2AETskknDM+3z6f13270F8M9vXWyG32Xbs9tjmr8s2j2hx+Ys5qsS1crAdZ%0AA5Fy5axEzk/98HBPp7xvv81RDB0Oqi/Xdzie82Bldrs8wDdeeZuxXV7G4VP04YeFdIZKJ/v2WadK%0AbDaZM8f3Jbi1S5wMGKCXL714k5fA6dDBLj06HJevX9gl81/+R+S//zwLKF/eu9DKlXX8r7/q3kpF%0A9DJat07kwkox8gLvSgUSJHa9727J7gMPvt1/u7YWLlkictFFrg0PMs5rlPXpDt025blV8vlz+2XS%0A8L3yw1t7dbNZ796yafDnAiIzR+0TEZGL21i9l6Z8mnsXaX8JD7dLkzqJUr+W9ku5pMVpmTn2UL78%0AUWY53HiWjVyZq8BxHxcmpzCk9zHZ/e/ePD/DXnvN7R7O7gPIUOQUpAXnP3/i/A1G4JRMnnrSLpNx%0Ac5BwhOsuLpppLGb0/UkEJHmG5xevsyqLhs+3HnArV+qeMC1a6K/RO+4Q6dlT+/mMGqUbsN1JSvI9%0Ap4sjjAobKg9cn3sb/e3XJ3rlHXJTjNTA4RehlPHFccO9q7Y9Kdn1svj9Fc+xi2pUSpXrezhfxDtk%0A9ZtF5BIAACAASURBVPLNcuyY7k7+3XcirQM3yW9th+vmGPcBkdzDu+/qHnxZ43ISrYWE80U988Oc%0AmzA++1hbLC5tGif9e8ZKxoooOfGitqSuCOgoz1y7yevF7GweyhpWjdM9fT4bul9AZPdSbUk5fcou%0Arz6rLR0LJ+4rsGOsWdOzG3Pc9vw72m/Zostqe95pef2hQ9mKmyXfeI49c3X7kxK76Yj89adnnV6/%0Af3++P86SkkReeTpR1v2ed5FkKHgKYjbxMIe/zQbH/FNVHSES2O5P4b6CETgll98itb/Kci5zPSW6%0At8t+ZvaCZNpzS0VA4p972xVns+nmjcdu3GuNbOo54p9VgD8Pn+PHPd4Kv3CHnAqrJSEqTV4Z4Ls7%0AvjuPPiryOq/LKjqIgNQnRr4ecUR69bLL7+HawVO6dtVmbPO15z5xvRzbY82bk/nfAslYskJkxQp5%0AZYB2fg0NtcsFDRMEdsiwZ6Jk4AN2uZeJ0pFlsgXHmAlPPqn9Tlyqd5G1vHSp3unatZ7bi4v0dL/u%0AybatvedGcoZPnvG+J53NQ75C9B+W30lmnNXV3m4XWbs0WeyJSQV2eN2vser93uB9BdKNOS3N83h+%0AGLZDMlZEyYoJW6Vrh9My8tkYsa+OkvMbaJ+YHXNjJC3FJvYk3QSWmSny5GDLsXnim/kcI8xQYvFX%0A4ASRPQ8DTwF1HdM1KEf8GeCLHPIZSikZFaoAEB9aG9J0nLgue+ESeH5jACK+eBc+eBmA06fBbldE%0A1kmDkBDo0AGaNrUyvfWWtaz8qGeNGqRu2c2HF06gP9/zWMREQkOE9NQQmjaRXLM3bAgv8AZv8Roh%0ApJNKORo2OErDo4p9qXV0ovnzoWNHOH4coqP9q1cZ5ORJePlla739FWGu5cDQIAjTj56Iivq8p6Up%0A3u63g2GT6/DHH+HclT6GF3jUs9DPPoPLL4fQUFi6FNq1g0GDICMD2rTRaS6+GCZO1MuXXlpox5cr%0AwcF+JTt1Jvv7o0mkzSsuLMxz/czmGCIuagjAQ8NqA/DmwBgCI+q60igFF19ezq/6+MuMmQFsXnaG%0AcEmgZbdGBXKfh4TA28NtvDIsEIB7hzdj4ZrDrN1biTXbKjA/KoLqFdPYfSCM4Q/F0OyqehAYAOhj%0ACwyEkWNCeXGY8NPoeG7rH5HvOhlKObkpIOBxf5SSv8FYcEouw27W44Y/Xe8nWUZHuZ/xcvXFRdNN%0Acc0aEQE5Wau5iFjdR2/jN9nYrp/IZGtMEQE9e3Ae2blTZMc8z1FI/Rmg66efvL+at807LGPHipTH%0Au/lKDhacz0Npw3kKurU+5nFKLm1ywmOur0fvsLYf/mWRPN/viIDI6oBLfJspQkJ0c2QZaS5w9vIO%0ADbHJa/33uw6zecMkSTvse7yerl11U8yoZ/aK2GxSrZpn00zywdLdtTg1Id3rsjesmeKxHrOyYAbU%0AM5RO8NOCE+CHBjqqlKoIoJR6VSn1u1KqXWGKLkPxcDqyDaGksqv+1VzOcr7jAUSKxgJx/vmwkCs5%0AE1AJgIULdfxUetNq7US4+27PDC1b5nlfTZtCs671POLqt6qSa76GDb3j6texcd11kBlSnlHtJ3hu%0AjI7Ocx1LM3Fx1vLdXQ57bPvw4d0QZBmOH7/ruGu5To1M7l45kGcYThP7LpLCqlkZ+/XTv+npcOON%0AZcYy9uuvsGBqHKlnMhj+bX2XgfKvSScJqVPNZ565cxU/fZ3IkBcqQUAAe/cqmjXJBKB+9RTKVQnz%0Ama+0EBoezJuvZXLtZadccT98neJaPr9eMg3a1yyOqhlKGf4InNdEJEEpdQVwDTAeGFO41TIUBxUr%0AQjqhVCxvd8UVVRNVRARkBoRiT8sEEeLjc0gcFARNmhRsBfxoUmje3HP97cEHCG9Si8hIuP464avY%0A2z22y46dBVjB0sOmTdby1YcmMbzVFNd6ozrpHmmbR6bR74ZYhlyzC+bNo9yOWTzM61ThFIkPPA6f%0Afgrr10P//lamRo0K+xCKjJo1octt1XSzW0AAU6fCqJeP0KRdpWzzBARAnwfDCapZFdD/nTv6aNFY%0APSLdux2rFDJseBBzllfm98mpxKw4TLurK7u2rZh+TLdHGQy5kJMPjhNnQ/CNwDgR+UspNaIQ62Qo%0AJipWdPxWsHHBBcLWrYpPnzsMVM4xX0GhwkKQjAwQ4cQJBQjpBBNChk5QoQIkJWnrTdWqBbtzPx6Y%0A1arBv7MzubV3AIlJAbTvoFzCqHGTAGb8Ec6eiUuI7jeMbswjeeMuKhRsLUsFMTH6d8Q184n8/RNe%0AA26d2JQfJ9lp+MdoqHIf1K4NM2fC5s18/+ZLcOQI9PJ8rNR66m7L5yojw9rgvFHLIK1aQatWdc46%0A3/XXw9tvQ9P6qRCQvTgqTSgFt/YNQ7uBgtgFMjMhuHHxVsxQavBH4BxSSn0FdAfeV0qF4p/lx1DK%0AcL43wsvb2bJF6eaAkAuKbP8SGkZAqhY4xw5m8AjjLHED0L49LFqkv3b9dOLMibp14fBhmDBsL3Ce%0AX3mu6RFE/wEwejTYbZZjcq1a+vf8fp0J5G9SCSN57zEq7N0Lw4fDV1/pep8DHDigf4d2Wgpz9fJF%0AiSt4t30MvPcLTPkFfvlFnxeA2FhIc3i1t2gBt9wCnTp5WumCg2HDBhgzBi68sOgOppRw+eUwe1oq%0Al7Qsw5YNpQrkf284d/BH4NwJ9AA+EpFTSqk6wHOFWy1DceCy4DibqEJCinT/9qBQgmxpYLdzwYLR%0AvMjTesNjj0Fion6KL1rk+TWfDzZtgjPR8US2jTyrfB9/DG0bn+ba28JdcXffDS+9pJdtBBGEjRp/%0AfAvr/oGDB+GKK+DBBwuk3iWdmBioUSWD0LdesyK//x5WrrTW77rLWl682Fp+6SXdC61ZM++CW7fW%0AAsfghVLQ45Yw9OgeBoPh/+zdd3iUxdrA4d+kV9IIhNBCkaLSQbGjiGBDxWNH0SMgYD/H/tl7L9jh%0AoIhdsCAWQBREAcWACChVCS0QUiG97M73x2z23ZZCyiaE576uZd/+zm7C7pOZZ2agFgGO1roI+Mxl%0AfQ+wpzELJZqG1URlr/7ARmIPDiXIXgZ2u+lnXGnIEJNkunevWT/55Aa5X3w8xNehqSs0FMb/170Z%0AoFMnSE7WpKd75Czt2mWe//mnrsU8pJSVwe+/Q5eEA+DyI3QLbqpy6aVw7LGNVjYhxOFFmpqEk2sT%0AVVOwh4QSrEupKLWhSkvMxmuugdNOM8tJSSbwefzxJilfTZKTreBmMq+578zL43Bw5ZWw7bdMft3a%0A2myobLurytKl1vKYMSS3b09ycnLVxwshRC3VpolKHCaiHC0u0VE1D3rXKIJDCLaXkZNlpy0Z5Ecm%0AEf3qqxDuMkhZrH8Snuvio49Md3eArXR335mf7/8CNYFPPoGzcamteeopkxx+0UVm/bvvTNehOXNM%0ANOQ6cOMppxAVFYUQQjQECXCE01FHwYVnFnLS8d4jqPpDYXQS0foAO1Zt52reITe61yGVVNitG5x8%0AkmbpT4qfOIldcUfTIXe92VlTDU5+/iHVO2j8eDj7LM0FYxR2u+m6DHDqqdBx8U7rwD59zIjDM2ea%0A7OPjj4eICJNPU+n7703zY+vWFBQUAEigI4SoN2miEk6RkTDnm0g6nt6z5oMbQVrnUwAo/vhLAMKC%0AbW6Dwh0Knnpa0b5NOaWE8dDRc6wdBw5UfdKsWWYwk/XrG7+ADWDHDpgxA8ZcqLjvPggJ0WzdaAaa%0Ay8jQjE2Yb36ZNm2yplAYNw7uvdcEN55OO81kaQcEkJ6eTnp6uvcxQghxkCTAEc1GSbzJvQhYtxaA%0AoH9f1ZTFqZOhQ2HXbsW5Z9v5er019LGtsMT3CWVl1iB2y5f7oYT155ov/eijYLMpJo0v54cfIHdP%0ACUNzvoGRI017nQzIJoRoIhLgiGbjiBNNQqreshWA4MH9m7I4dRcUxPljAtiTG879PARAXlYVXdt/%0A+81a3rfP9zG1VPHPDiq69TDdmBrJX3+ZZihP3y8LZ/hweCx3CoG6Avr3t9qthBCiCcgnkGg2jhwU%0ATgWBDNKpZkP79tWf0IxVTpX1CPczj3NQxcWm+7sn1zmV7rvPe38tLVpg4/tuEwj6Zwt7R1ZT87V8%0AuXsX/IM0c6bv7WEUE04R1+A4wNdrFUIIP5IARzQbHTpAhWvee4cOTVeYenLNFy4kElVW4vtL3zM3%0Ap46BQd4r7zKShQC0ztxgJl12pTVs2AAnnACXXVane1RextUnN/5Exc3/pZgIilwnpjjrrDrfQwgh%0AGoIEOKLZiI2FMEqtDZGH7kxOrp2AArATl5cGRUXeB06ebJ67djUjR5eVeR9ThbSNJfw+5hF0UTGx%0AAVY39CBsUFKC1jB6NHw2xw433ghHmmk37PWYBLTC5BLTo90Bxp/2N+efWUrg4kXuB11zDQweXKfr%0Ad+jQgQ6HcGArhGg+JMARzYZra01R16MPqS7inlxjsyIcPYcWLvQ+MC3NPA8YYIKbg2g+eqP3iwz4%0A/H52THmS0rxit31fP7+JAwdg3jy48KIAM3mWw9qcugUQu3fD11+b5TVvrmT603kERwTD/v3uByYk%0AuP8wD0JERAQRvnpaCSHEQZIARzRL2RPvOqQDHNcanEdw5NZUdj967DE45RR46SWzfswxztoV53QU%0ANcjMhE6Yabtzc+1egdHH9651GxNRu/RmOvLAL1Tk1m7gwX37IDvbLHfoAFu2wPFH5hLethWUlMCw%0AYbB9u/tJp59eq2v7cuDAAQ5U16VeCCFqSQIc0SyFxh26zVMAYS5zHu6gE4VEMP/lLezaVGjGg1m6%0AFG65xRzQsaM1pcG8ebW6/l13QTw5AGzZHcWudWZ5OmZCz1mM4wEepBumR5qyWYM3hlBOt/gccrNq%0AHtCxbVto3RoeesjaFh9VZibIXLzY90lDh9bqNfiyd+9e9tYyyBNCiOr4JcBRSk1USqUqpVIzMzP9%0AcUtxiAuJObRnRVYKbr+plFsuy6CCYFIZTOSujTw1ycekm6WlJmclKcnMdfDrrzXm4ixfDnGO2SyD%0AVv3CdUxjJx058fuHncc8yEN8y5l0wBpZeDnHAZBMOum/Z9T4OuLJJpZcHnzQ2nbHsJVw223uvb4q%0AZ/8eNMj3YH5CCOFnfglwtNbTtNaDtdaDExMT/XFLcYgLizv0vySffimUFz5oy6RJUEw4J/EzFbu8%0Aayfe+b4DP66JMUHC33+bGpCxY31ftKCAsh9+Zt8+Td/wLQBcwBcAdGQnvU9OZHXcac7Dj2ArrckC%0AzASgUY/cCZgAJ/9AzXOOZdOabBKc63tnzuek7h6vYepU+OYb0wS3cOEh3bQohGg5pIlKNEthCYd2%0AE5Wr11+HUSwA4Nyst732FxYrrn80CUJDTV4LuM+y7XrsNdcTMvwkTsiZR1JxmvcBgYG0beO+6QvO%0AB8wEoH0mHg+YACcnr/r//pU91gMwgdCY4/fStnc8rF1rHfTQQzBpkpmIq0sXiI+v9ppCCOEvEuCI%0A5qWy902rVk1bjoZ27LEAVNi8/8sFUUFmfph74k4Vr3/rnDUAfMl5KNxrYNafPAWUIvmUI9y2d3Yk%0AIz/2nxxU6wQqAoJJJp0LJreltJQqeabCJMWVwvz58Mor1sZ+/aTGRgjRLEmAI5qX6dPNKHktbTbp%0AuXMBiK7I8dqVymD27Q/DFuAxsajHqHrl5bCZHm7b7O3M/F0fczFHf/UkAOqF500Wsoe2KeEQEECQ%0AvZy7eZLycti4suoeS+vWua8H2Cvgxx/dNzZwjU2nTp3o1KlTzQcKIUQNJMARzcu110JOjkm4bUna%0AtMGmAkmscK8WuZiPmc4EACoWuQQPW7bAmjVuxxYUmFweVwGtzJDJ2VGdreGTIyLgiSfcxr4BSO7h%0A3uzXiR1s+qvqnlTr1lj7xjGTl7/tDj/8YB2wYoWzZqqhhIWFERZ2aCeYCyGaBwlwRPMTFFTngeKa%0ALaUoC4wg2p7ntnklxwCO11riPlgf48e7rebnQxIuAdJ995n8F+CKt3yMPTN5Mnz6qXM1+Kiebrsj%0AKOKSSXFVTg9RuMSaCHQm17jvvOUWkwwdEuLz3Lrav38/+z0HDhRCiDoIqvkQIURDKAsKp1Wp+5f3%0AfmKcy5ts3emLS7uQx5QFWx58nzP4jt2dhhL530nETrkCAgPhqquIiYnBi1IwZgzccIMZayfZNGfx%0A5ZcwejStMM1TRRn5RLTzPj/qj5+rfjFPPlnDq62bjAzTdd3n6xFCiIMgNThC+ElFUDittHsNzgFa%0Acdvl6QCci2OQv4suMqPredSsDH/bdB3Pa380sTeNs2q64uNNoFOVl1+GO+6AAMd/97g4AI7tsBuA%0Adeu9a8vy86HrnuVmpbKWpl07c+6MGabHlxBCNGNSgyOEn5QHhROIFbQUEImdQLSG6W/amXBdZ9I+%0AWE5K1wCTf5Oe7vM6vTr5mLTzYDh6aD1VeitfMpCPPoglzw6rV5spsSr15Q/29juDpCkXwnXXQWKi%0AV16QEEI0VxLgCOEnFSFWgnAR4c7mqeBgaN/R1K7s3BNESo8AGDgQvvjCjGjskedSXWVNrTh6PoVl%0A7mQbXTnqh3xemVmOnQDsWBfPIJ/IxDBo4xhYx25veblRQogWS5qohPCTimArwDlAKw7Qir7dC/m/%0AezRDhoBSmre+bWcOiI83Uzjk125SzINSOe+VQ/aOAoqIwEaQc+4qgCgKCI6JgMp8GNfqHSGEaOYk%0AwBHCT2yOGpwnuIsDtGI/MTx6aw5RPdvTujUMPVbz144oM/5N5ThAf/xh+ocDG9o5pmC48sr6FcRj%0AYL4TWEYwFQC8yXUABFJBBMUER4eZGcM//hieeaZ+962FlJQUUlJSGv0+QoiWTwIcIfzEFmLm1yoh%0AjEwSySSRVrHWf8HENgGUVgSapqDKAGf4cDjjDABKA8JZFzwATj65/oV5/33n4qf8y7k8nB94L+k2%0AIikEQEVHm2apiy/2qvlpDCEhIYQ0cNdzIcThSQIcIfzEFmpqcEoI41pmcDMvuQU4YWFQUh5ganBs%0ALgPwrVgBc+YQWF5MWUBYAyThAJdfDtu2+dx1xd7n6MAus+Ln7tq5ubnk5ub69Z5CiJZJAhwh/ESH%0AmBF6SwhjE73YRle3ACc0FAqKg9iwLczU3Lh6+mk65/3B3uBODRPgAKSkwBtv+Ny1IthRS+RZjkaW%0AmZlJZmamX+8phGiZJMARwk/soSbAKcfKgfEMcHZnhXLkZf34ZbP7HE952/NoVZbNpvB+DduT6brr%0ArOUVK0y+DdCq3DFnVvfuDXcvIYTwIwlwhPATe7jJq6kcQRigVZxVG+M6BdNvKyrczg3IyQIgoyy2%0A4btqf/01jB4NPXvC7Nnu+1rarO5CiMOGBDhC+ElxazP1Qnt2O7eFRlm1OevXW8em7490a4pqVWHy%0AUv7en2iNSNxQzjrLzHYeF2dGUP7mG2tfkAyVJYQ4NEmAI4SfbB92Nd8yiuf4r7XRJYhZvdra/OSn%0AR/D5BbO8rnHW6aWNWURjyBDzHBDQcPk+QgjhZ/LnmRD+EhfHWXxLYIAd54wNLgGEZywxZs7lHEcK%0AyznBuS25sx/mgGrdGubMgchIv8851bVrV7/eTwjRckkNjhB+Ujm+3vFHWzk4rlHNxx97n7OC4zmP%0AL6xrJMY2VvHcXXghjBrln3u5CAoKIkiaxYQQDUACHCH8pDLACQ91mSXcJcAZMQLKS+2s/bWYvj2t%0ApqjVDHQuh3Rs0+jlbErZ2dlkZ2c3dTGEEC2ABDhC+Ell56egQLhyrJ0bL8nw6hEVFBJAn2PCufo6%0Aq2lot+pAFgkARLWJ9Ft5m4IEOEKIhiJ1wUL4SYWj53dQkGbWuwFga13lsXFx1vLxA0vpvGo7ceTy%0AYwf/5sQIIcShSmpwhPATZ4BT2SpVTQ8l1wDnpKHlFBHJbjq4jZsjhBCiahLgCOEn5eXmuTY5tK7z%0AWvbrY+XsuI58LIQQomryaSmEn1QOCtypXVmNx3bqZC337KGdy6Eh2sfRQgghPPklB0cpNRGYCNDJ%0A9ZNbiMPImWfCrNcLufjMmqdaaNsWOiTbeOTa7bTr7TI2THBw1Se1AN1l7ishRANRWvv3L8LBgwfr%0A1NRUv95TiEOS1mCzQVAQO/8pJzmhlMCYqKYulRBCNCml1Cqt9eCajpNeVEI0V0o5E3Y6dg0GWnbt%0ADUBmZiYAiYmJTVwSIcShTnJwhBDNRm5uLrm5uU1dDCFECyABjhBCCCFaHAlwhBBCCNHiSIAjhBBC%0AiBZHAhwhhBBCtDh+7yaulMoEtjfiLVoDWY14/UOJvBeGvA8WeS8MeR8s8l4Y8j5Ymvt70VlrXWNX%0AS78HOI1NKZVam/7xhwN5Lwx5HyzyXhjyPljkvTDkfbC0lPdCmqiEEEII0eJIgCOEEEKIFqclBjjT%0AmroAzYi8F4a8DxZ5Lwx5HyzyXhjyPlhaxHvR4nJwhBBCCCFaYg2OEEIIIQ5zEuAIIYQQosWRAEcI%0AIYQQLY4EOEIIIYRocSTAEUIIIUSLIwGOEEIIIVocCXCEEEII0eJIgCOEEEKIFkcCHCGEEEK0OBLg%0ACCFaJKXUMUqpFUqppUqpD5VSwU1dJiGE/0iAI4RoqXYCp2mtTwbSgPOatjhCCH+SAEeIJqSU+lMp%0ANaypy9FYlFIzlVKP1vLYNKXU6dXsf0IpdUtt76213qO1LnaslgH22p57KFBKrVRKHdXU5RCiuZIA%0ARwg/qOrLW2t9lNZ6SRMUyYujjGVKqdYe239XSmmlVErTlAyUUonAVcCbLtviHOUqUEoVKaW2K6Wu%0A9XFuZ+AMYF4DlSVeKfW5UqrQcc/Lqzm2wONhU0q97LJ/iVKqxGX/Jpd9NyilUpVSpUqpmT4u/yzw%0AcEO8JiFaIglwhDjMKKWCqtm9DbjM5dg+QESjF6pmVwPfuNTIAPQHsrTWUVrrCOBu4E3XAE0p1Qp4%0AF7haa13eQGV5FVMj1Ba4Ani9qpoUR9mitNZRQBJQDMz2OOwGl+N6umxPBx4F3qqiHF8Cpyqlkurx%0AWoRosSTAEaIJedbsONZvU0qtVUrtV0p9rJQKc+xLVkp9qpTKVEptU0rd5HGtu5RSfyul8pVSfyml%0ALvC47p1KqbVAYTVBzruYmpJK44BZHvfp7ah5yHM0sY122TdAKbXaUYaPgTCPc6t9DdU4E/jRY1t/%0AYLXL+o9AIBDnuFcQ8BHwkNZ6Ew1AKRUJXAjcp7Uu0Fr/DMwFrqzF6RcC+4CfanMvrfVnWusvgOwq%0A9pcAq4CRtbmeEIcbCXCEaH4uBkYBXYC+wNVKqQBME8sfQHtgOHCLUsr1y+1v4CQgBngIeE8p1c5l%0A/2XA2UCs1rqiinv/ArRyBDGBwKXAe5U7HT2R5gELgTbAjcD7SqmeSqkQ4AtMkBSPqam40OXc2ryG%0AqvQBPIOUAZgveJRSscATjvWtLq/3WOA+R0B2iedFlVJfOQI1X4+vfJSjB1Chtd7ssu0PoDa5MOOA%0AWVpr7bH9CaVUllJqWR3ysTYA/Q7yHCEOCxLgCNH8TNVap2utczABQX9gCJCotX5Ya12mtf4HmI4J%0AQADQWs92nGfXWn8MbAGO8bjuTo9mHl8qa3FGYL5Ad7vsGwpEAU86yvED8BUmmBgKBAMvaq3LtdZz%0AgN9czq3xNVQjFsj32NYfuFkpdQDIxQRcoyoDCK31u1rrBK31MMfjY8+Laq3P0VrHVvE4x0c5ooAD%0AHtsOANHVFd6RB3QK8I7HrjuBrpiAbxowTynVrbprecjHvDdCCA/VtcULIZrGXpflIiAZ6AwkK6Xy%0AXPYF4tLcoZS6CvgPkOLYFAW4JgzvrOX93wWWYmqQZnnsSwZ2aq1deyRtx3xBJwO7PWootrss1/ga%0AqpGLSxChlAoFegO9tNZ/K6UuBGYADZVnU5UCoJXHthi8gy9PVwI/a623uW7UWv/qsvqOUuoy4Czg%0AZWonGsir8SghDkNSgyPEoWEnsM2jhiFaa30WOGsIpgM3AAla61hgPaBcruHZNOKT1no7Jtn4LOAz%0Aj93pQEdHc1OlTphanj1Ae6WU8thXq9dQg7WY5qFKRwMlwD+OMn8K7MClSaw2lFLf+ujpVPn41scp%0Am4EgpdQRLtv6AX/WcKur8K698UXj/jOrSW9ME5kQwoMEOEL4T7BSKszlcTA1qCuBfEeicLhSKlAp%0AdbRSaohjfyTmyzETQCl1DSYIqKtrMYPkFXps/xVTq3SHUirYkTNyLiaZdwVQAdzk2DcG9yayml5D%0Adb7BNPFUGgD86VFb9A0wmoOgtT7TtaeTx+NMH8cXYoK+h5VSkUqpEx33fLeqeyiljsfUcM322B6r%0AlBpZ+buglLoCOBmY79gf5EgwDwQCPX9nHPsGAd8dzGsW4nAhAY4Q/vMNpptw5ePB2p6otbYB52Dy%0ATrYBWcD/MM0jaK3/Ap7DBBkZmKTcZXUtqNb6b611qo/tZZiA5kxHGV4DrtJab3TsG4Pp0p0DXIJL%0ADVBNr6EGs4CzlFLhjvX+mFodV/OBEZW9zhrRFCAc0yPqA2Cy1vpPcNYI3eNx/DjgM621ZzNWMKYb%0AeCbmvbgRON8lgflezO/JXcBYx/K9LuefCyzRWqc31AsToiVR3gn9QgjR/CilHgf2aa1fbOqyNAdK%0AqV+Ba7XW65u6LEI0RxLgCCGEEKLFkSYqIYQQQrQ4EuAIIYQQosWRAEcIIYQQLY4EOEIIIYRocSTA%0AEUIIIUSL4/epGlq3bq1TUlL8fVshxCGgpKQEgLCwxh7KRghxqFq1alWW1jqxpuP8HuCkpKSQmuo1%0AfpgQQrB5sxnjrkePHjUcKYQ4XCmlttd8lEy2KYRoRtynsRJCiLqTAEcI0WwcccQRNR8khBC1IEnG%0AQgghhGhxpAZHCNFs7NmzB4B27do1cUmEqJvy8nJ27drlTJgXdRcWFkaHDh0IDg6u0/kS4DSB556D%0A226DslJNcIjkHAhRKT/fTLgtAY44VO3atYvo6GhSUlIkp6wetNZkZ2eza9cuunTpUqdr+KWJjY9p%0ARgAAIABJREFUSik1USmVqpRKzczM9Mctm7XbbjPPfyzOadqCCCGEaFAlJSUkJCRIcFNPSikSEhLq%0AVRPmlwBHaz1Naz1Yaz04MbHGruuHjSGjEpq6CEIIIRqYBDcNo77voyQZCyGEEIepJUuWsHz58npd%0AIyoqqoFK07AkwGlqdntTl0CIZiMwMJDAwMCmLoYQh42GCHCaKwlwmprN1tQlEKLZ6NatG926dWvq%0AYghxyDv//PMZNGgQRx11FNOmTQNg/vz5DBw4kH79+jF8+HDS0tJ44403eOGFF+jfvz8//fQTV199%0ANXPmzHFep7J2pqCggOHDhzNw4ED69OnD3Llzm+R1HQzpRdWEggKl9kYIIVqqW26BNWsa9pr9+8OL%0AL9Z83FtvvUV8fDzFxcUMGTKE8847jwkTJrB06VK6dOlCTk4O8fHxTJo0iaioKG5z9H6ZMWOGz+uF%0AhYXx+eef06pVK7Kyshg6dCijR49u1vlGEuD42dat1nJK22IgpMnKIkRzs3v3bgDat2/fxCUR4tA2%0AdepUPv/8cwB27tzJtGnTOPnkk51druPj4w/qelpr7rnnHpYuXUpAQAC7d+8mIyODpKSkBi97Q5EA%0Ax882bDDP0eHlaA3mHyEEQGFhYVMXQYgGU5ualsawZMkSFi1axIoVK4iIiGDYsGH079+fjRs31nhu%0AUFAQdkduqN1up6ysDID333+fzMxMVq1aRXBwMCkpKc1+MEPJwfEjmw1GjzbLR3cpxK6bb9WeEEKI%0AQ9P+/fuJi4sjIiKCjRs38ssvv1BSUsLSpUvZtm0bADk5Zhy26Oho5wCbACkpKaxatQqAL7/8kvLy%0Acuc127RpQ3BwMIsXL2b79lpN6N2kJMDxk3ffhSCX+rLYqAqpvBFCCNHgRo0aRUVFBb179+auu+5i%0A6NChJCYmMm3aNMaMGUO/fv245JJLADj33HP5/PPPnUnGEyZM4Mcff6Rfv36sWLGCyMhIAK644gpS%0AU1Pp06cPs2bNolevXk35EmtFaT9/yw4ePFinpqb69Z7NQXg4uNbmXX7aXpatjyFtZyCESB6OEACb%0AN28GoEePHk1cEiHqZsOGDfTu3bupi9Fi+Ho/lVKrtNaDazpXanD8JCbGWg4NthESorFLDo4QboKD%0Ag+s8sZ4QQriSAMdPkpOt5WXPrEAFB0tsI4SHLl261HliPSGEcCUBjp8EBlrRTFysJiAAtCQZCyGE%0AEI1CAhw/KSiwluNi7CjlaKISQjjt3LmTnTt3NnUxhBAtgIyD4yeuw3vERNkIUMg4OEJ4KC4ubuoi%0ACCFaCKnBaURaQ3o6lJdDZqa1PSBQoRQyDo4QQgjRSKQGpxF99ZUZ2O/GKRWUlATx0nV/cVzPHIiI%0AQCmpvBFCCCEai9TgNKL5883zy6+ZOPLiUzMZcnI4BAUREKBNkrFEOUIIIZqxyhnF09PT+de//lXt%0AsS+++CJFRUUHdf0lS5Zwzjnn1Ll8VZEApxG5phPERZWT1Mka0E+BJBkL4SE0NJTQ0NCmLoYQLZ7N%0AZjvoc5KTk5kzZ061x9QlwGks0kTViFx/xrkFwW4jFksTlRDeOnfu3NRFEKLh3HILrFnTsNfs37/G%0AWTzT0tIYNWoUgwYNYvXq1Rx11FHMmjWLI488kksuuYTvvvuOO+64gyFDhnD99deTmZlJREQE06dP%0Ap1evXmzbto3LL7+cgoICzjvvPLfrnnPOOaxfvx6bzcadd97J/PnzCQgIYMKECWitSU9P59RTT6V1%0A69YsXryYhQsX8sADD1BaWkq3bt14++23iYqKYv78+dxyyy1ERERw4oknNux75CA1OI2ouiA2IECj%0AkSRjIYQQDW/Tpk1MmTKFDRs20KpVK1577TUAEhISWL16NZdeeikTJ07k5ZdfZtWqVTz77LNMmTIF%0AgJtvvpnJkyezbt062rVr5/P606ZNIy0tjTVr1rB27VquuOIKbrrpJpKTk1m8eDGLFy8mKyuLRx99%0AlEWLFrF69WoGDx7M888/T0lJCRMmTGDevHmsWrWKvXv3Nsp7IDU4jai4GHp1LGDjziivfUqB3Y5U%0A4wjhonKGYqnJES1CDTUtjaljx46ccMIJAIwdO5apU6cCOCfZLCgoYPny5Vx00UXOc0pLSwFYtmwZ%0An376KQBXXnkld955p9f1Fy1axKRJkwhyzCIdHx/vdcwvv/zCX3/95SxHWVkZxx13HBs3bqRLly4c%0AccQRzvJNmzatQV63KwlwGlFREbSLL2XjzihO7LnPbZ8CqcERwkPlB6wQon6UUj7XK2cHt9vtxMbG%0AsqaKJjTP8+tCa82IESP48MMP3bZXdc+GJk1UjaSgAHbu1ESG2Vj73lq+eupPt/0BAY4aHCGEEKKB%0A7dixgxUrVgDwwQcfeOW5tGrVii5dujB79mzABCN//PEHACeccAIfffQRAO+//77P648YMYI333yT%0AiooKAHJycgCIjo4mPz8fgKFDh7Js2TK2bt0KQGFhIZs3b6ZXr16kpaXx999/A3gFQA1FApxG0r8/%0A7NypiAi10adXOTEdWrntV0pL65QQQohG0bNnT1599VV69+5Nbm4ukydP9jrm/fffZ8aMGfTr14+j%0AjjqKuXPnAvDSSy/x6quv0qdPH3bv3u3z+uPHj6dTp0707duXfv368cEHHwAwceJERo0axamnnkpi%0AYiIzZ87ksssuo2/fvs7mqbCwMKZNm8bZZ5/NwIEDadOmTaO8B0r7+Vt28ODBOjU11a/3bAqVtXuT%0ARqXx+qPZXvvveKk9r3ySSFF2CTiqDIU43G3evBmAHj16NHFJhKibDRs20Lt37yYtg2tvp0Odr/dT%0AKbVKaz24pnOlBqee8vLg/PMhI8P3/vhI3zkFziRjIYRTeHg44eHhTV0MIUQL4JckY6XURGAiQKdO%0AnfxxS7+ZPh3mzoXu8Tk8+5bJInfU1AEQHlzh8zwzDo4kGQvhqmPHjk1dBCEOeSkpKS2i9qa+/BLg%0AaK2nAdPANFH5457+MHIkLFxoloMqSpzbHbXsACREluCLGQcH6SYuhBAtjNa6QXohHe7qm0IjTVT1%0AUBncAAQFWu1NjgRyrjh+G+POysQXhTRRCeFp27ZtbNu2ramLIUSdhYWFkZ2dXe8v58Od1prs7GzC%0AwsLqfA0ZB6eBBLsEOPv3Q3LrMt57Oh3CEn0er5SMgyOEp/Ly8qYughD10qFDB3bt2kVmpu8/bkXt%0AhYWF0aFDhzqfLwFOAwlQVrS+bRvERJZDYGDVxwdIN3EhhGhpgoOD6dKlS1MXQyBNVA2muNjUxths%0A8PPPmt4d8s1oflVwJhlLlCOEEEI0OAlwajB7NuzYUfNxu7PMTOH79kFZmWJ4v+zqa3AcrVMS3wgh%0AhBANT5qoqmG3w8UXQ/u2Feza6/5WeQYmsxYk0fY/FexIN8e1b139nDqVCfZ2O1QdBglxeImUQS+F%0AEA1EApxqFBeb590Z3m9ThY/hbZ55wTqufUIJEFrltZUjZ0dqcISwtG/fvqmLIIRoIVpWE9Wbb0KX%0ALlBWVq/LZGTAM89AYWHVx5Q4hre56bw0n/trqsFxNlHZJcIRQgghGlrLCnCKiiAtDaZOrT46qcGd%0Ad8Idd8C8jwqqvRVAzw6+79MmsfrAxbWJSghh/P33384ZhoUQoj5aVoATEWGeb78drrvu4M5duxbe%0AfhvsdoIcLU2pP7uPQvzrryYwWZNaQVaW2da6le9xOwLDQ6q9nZIkYyG82Gw2bDZbUxdDCNECtMwA%0AB2DjxoOLHoYNg3//G5YuJdSROvPrGvccmnnzzPNT9xU4l9vElnH1uVluxymlITi42ttVjpsjTVRC%0ACCFEw2u5Ac6qVRAfX7vztIbcXACWvPYXK1aYzb9vibaOsdmIijKLH82P5e67zXJibDlvP7CdwEAr%0AUAkPseGsBqqCNFEJIYQQjaflBjgAeXmwc6dZ7tULLrjA93kZGc7FtNkrGfH7UwxjsfsxFRXOAMdV%0ATCsT2DwwId25rTZzrEkTlRBCCNF4WnaAA/DZZ+Z50yb44gvf51VW2QBX8w5PcReLOc3tkH3pFT7H%0A7YuKNBHKvdfu5dtnXaan37rV9Ory1Z8cSMpay4dcSsCihT73C3E4io6OJjo6uuYDhRCiBi0rwPEc%0AJEwpWLMGvvzS2uYrgXH37hov3bZrpHNcHFdREXbnrXp0N8FOgNLw3//C9OlW4o6r7du58oOzuZSP%0ACbv9xhrvLcThol27drRr166piyGEaAFqDHCUUm2VUjOUUt861o9USl3b+EWrg969reXJkyE6GvLz%0A4cknre3ffed93v79ANzDY26bk9jjtl6c791jKigkAHJyYO5cIsNM8BSoK6yg6bHH3IOqFSvgwgud%0AqwGZGSCzzgohhBANqjY1ODOBBUCyY30zcEtjFaheXGtwxo6FggL49FP3hN9//vE+76efAHiCewih%0AlLt4AoD2uNfs5OVoAgM1sx/6y9oYEABnnAGPPELMtKcBGKxWuV9/2zYzLs/zz8ONVo3NSoaYhXPO%0AOcgXKkTLtGXLFrZs2dLUxRBCtAC1CXBaa60/AewAWusKoPkOVDFiBKSkkFMQYnVRWrYMunY1y57t%0ATAUFsGCBc7WcEJYwDIA27ONSPqQzaQDM+SKQqHAb4WGmKWooK+DEE53nhu7+h0fPXs53xSeZDSkp%0A5vnSS03+zwcfOI998/at3MxLZmXlSvjll3q/dCEOdVprtGTeCyEaQG0CnEKlVAKgAZRSQ4H9jVqq%0A+njmGZg2jdNuPNLaZrdbgUh2tvvxLn8tjj7B7MugLQDJpPMhl5NGF15lCtt3KL4pOY1OG01i8AqO%0Ad7uUKijg/74+wdowZ4617Fpz9MorlHfswi8cx/77njXbXJqthBBCCFE/tQlw/gN8CXRTSi0DZgHN%0AOzM2JIQ/NkcwkvnWtpNPNs+O8W6cHDU6Z7CAU4aW0qaNZh9tAOiGNWT8FF4nhTSOr/iJPm//x/ue%0AZ58Nf/5prd9zDwwYYK3/5dKsNWYMKsC89aX9jzW1TunptUp2FkIIIUTNagxwtNargVOA44HrgKO0%0A1msbu2ANYSEjrZWOHSEkxLuJyjGpVDHhhIfDvn2KIiIpIJIjsYKScoLowWbnehAeCcee3cGHDTP5%0AOZXd1LdsMUHWvHmQmOg+Dk7//malQwe49VbYvBkhhBBC1F1telFdD0Rprf/UWq8HopRSUxq/aA1L%0Ah4VDWJj3JJyOgKeICGJi4IUXzOZ8ojkPq3t5KaFuAU5bHIMDTppkuqJfc411zaQkq/bGtWfXKaeY%0AhOKgIOcAf/tyg3EbYOfFF01tkBCHoZiYGGJiYpq6GEKIFqA2TVQTtNZ5lSta61xgQuMVqf58TX/w%0A/AdJJsCpnAa8osIk9z5muoYXE073noHccgvYi0uJoMg6uU0boihkKjc7N/Vio1no3x/69YNLLoED%0AB0wz1bZt0Lq12V/5DHDxxc7Fr782z//3entT2+M69odnnpAQh4m2bdvStm3bpi6GEKIFqE2AE6iU%0ANfmAUioQqH6q7CaWtd+a6HIbKQC8/XUb02Pqm2/MjmuugWOPNVOEY2pwkjub81RYKJGBpdYFK3tg%0Aufi23b/NQnKytTE6Go480gRSleLizHNCAhx9tHPzrbea5zJ7kAmCXAcjzM11rxESQgghxEGpTYAz%0AH/hYKTVcKTUc+NCxrdkqKrFe1pH8RTQHKKkIsmpvdu+G995zO6eYcFrFWJNIBdkcAc4DD8Bll3nd%0AI3iPY46r7t2rL0xgoMm7+fZbt80jRpjnBWuSTJWTUnCty/iJM2e6V0VlZcG4cfD449XfT4hD2ObN%0Am9ksOWhCNF9ZWabF4u23m/1kitVPeW3ciUkunuxY/w74X6OVqAEUllg5LSWEA5AcWGAd4DqyscMB%0AWhEV4z1SMYMGwahRFM+aTfiqn933de8ORxxRc4GqGMhv1EjN/AUKyspMrc/kydhHnEHApZegIyNR%0AFRUmMRogMdE68fbbITjY5zWFEEKIBvf11+YP72+/Nbmsn3xiRukfP76pS1al2vSismutX9da/8vx%0AeFNrfVAD/SmlJiqlUpVSqZl+mJagqNR7VsyQYA1ffWVW1qzx2l9COAFBPt6OmBgIDibnATMo3+7A%0Ajta+ffvwOQNnLfUfYGqMks4dTKmjwuilX4/jAR5EFRbCHsdUEUVF7ifub77DEAkhhDh0lZV5bFi4%0A0IzCf845Zmy3wkLo2xfCw+H9963jKipMADRjhj+LW60qAxyl1CeO53VKqbWej4O5idZ6mtZ6sNZ6%0AcKJrTUQjKSz2flllFQEm16V9e1hbRfF9BSuxsQCEt48HoCjGJeemuBis9KSDFm4ql8jIDeXhV8z1%0AN6aFMZ9RZse338Lff5vpJgCOOso8b9160Pf63/9MCtBjj9V8rBBCiMOI1rB8OeuWHaBdaDbffFEG%0AP/5ohlcZOdJMHg0mxxRMj+Bu3UzHmkqffWZyR8ePNx1tmoHqanAquwydA5zr49Fs+arB2bwrkn8/%0A3NkEJC4/lJKkFG7mRbPiK1hp1QqA+IEp7L39OTrPetjaN2hQvcoZEWEtP/5hF9CasgrFWvpiR5lA%0ArHt3uOoqc9Dgwea5FtM6uEbhS5fChAmmg9e99+I9Zo8QQojDU3GxyRM94QT6nBhDNq1J/vdI82Wx%0Aa5d1XFISTJ1q5lM86ywz96PrsCt//GEtd+3quzuzn1WZg6O13uPoMTVTa32qH8tUb4Ul7nHbTdcW%0AMHVGFG9/k8RbuPzAfvyR9VtjmXptX758fTeEtfe+WFSUczHpaccIxosXw+efu02cWReVNThONhvl%0AFYoSwtlHG5Jcf2HAqsG59VbTY+ta35O6L1xogu6VyysYclwQp5zivv+zOXbGXFqvogvRKOIqex0K%0AIRqP1iZ4SU+HoUO9dvfPXQI/Y2pq9u83PZBHjjQtGuPGmYMCA2HTJigpMX90r10LnTubv9xHjDAD%0A3TaxapOMtdY2pZRdKRWjtT5kEj/S9oa5rSenhForY8daPahCQylz9HgPifRI2o2IMLkvvpqthg0z%0Aj3pyDXCiwiugooKyclOLVE4wLF/ufsKRLvNrPf20FeDYbKas0dEAfPyx2bzo4yz6Dkzyuu+Fl4Ww%0ANLaQk0ZFeu0Toin5owlbiMNaerrJp/n9d7fN1/I/jmALceQylvfQHTsTddNN0Lkz2XmBvPdNPOOL%0As4kMd9TMVH4/uX6RnXwyPPUU5OWZIKoeKRwNoTYhVgGwTik1Qyk1tfLR2AWrj793h5PQqowZr5bw%0A5t1pxLa24rjTN76Cvm4S3HknBAU5A4rQMI8fxIYNJlJwqcFpaK6xU2FJILYyG2Xl5kcS42M+02te%0AHWytVDazPfooBAWZprSSEsAaJ/Cel5KIjzfd+E7kJ3489QEcc6aS/qfHnFxCNAN2ux17M6jaFqLF%0AyM+38jiLi2H0aPfgJj4evvmGt7iWu3mSSbxJFIVE7/yLpxcPYeJjnWh9en9ueb4TUScN4J3PTdoG%0Azzzjfa+IiGbVw7c2Ac5nwH3AUmCVy6NZstshIzeEhOhy/j0+gImPpxAXbwUv36fGkDfqUrjoIgBK%0AHQFFSKhHgNOpkxl5uBF/WCNHQtvWFYwcmofWitwDgc6Aq8x1LMWICPRFFzHzW5cRXvfuNVHyffdZ%0A277/HnAPmouKFM9zKz9xMicvfphzMD3JCg7Il4hofrZu3crWOiTRCyGqcMEF8K9/wZQpJgBZtQqu%0Av97aP3UqOrENSnmPaXPnKx2Z/rl7reqiZY4WklN9ZK4MHNiQJa+32nQTfwczuN/vwGrgQ8e2Zumy%0Auzrzxc+tTZOPow1w+HD3YzKzrZddGVCENMHYzElJsHdfIFdcZ5qWEs8/gW+Xm3l4ypRLs9qTT5Iz%0A4S4AinCpDlyxwv2CS5cCEOpyamsyubUyiRroi+lBdvMz7Zv7GE1CCCHqau9eeOkl5x++vP66ee7Q%0AAUaNgnvuMYHOEUdQVBKA1oqRx+3nx3d3sPJX318OA48u5b0lHVGDB/HaR/FWXmjHjqZmaPRoP7yw%0A2qvNZJtnAX8DU4FXgK1KqTMbu2B19clC06179dYYZxtQQgLcfpv1A9uXZ0UzVTZR+YtSBAR75/mU%0AaZeIq00b9uSYqKUnm9DnnW+2n3WW+0lbtgAQq/ZzJH8C8B5j3Q55jHuJ5gCFxYGsXprfQC/CYreb%0AgS6FEEI0EZsNevWCW24x65UTOEdGwrvvmrkPx4wx3boDA9mXY9I4Lj6zgJPHdmLAQMVN15Xy3Sub%0AuOUG0+v2ofE76XGU9b10/bNd2PDf6SZwmj0b7r7bpEs0I7VponoeOFVrPUxrfQpwKvBC4xar7gb2%0AdhkUz6WtZvwEazkzL5iZ8xI466ZulFbW4Hg2UfmRIzfYKTjIzlwckfBbb0HXrmbWcWAXHSm49mZ8%0AcgwMeNOPF/InRxNEOSNZaPYtWQI9egAwANP+mp9Z6usq9fL222bQ5UsvsdMlRUstkRBC+NOCBSbQ%0A2L8f2raFN94wXb4fewweftj7CwfYtc8ELh06mZAgKAheeiOU06/vydPPB7FtXQH3v9qWqGjzPRkW%0AYsb6fXdeHAwZYk5oRrk3lWoT4ORrrV0bxf8BGv5P/wbwxRewekOEz309esCuHSbvZN/+UK55KIVv%0Al8dSmm8GjGmKJqpK53qMKtSvRzH/5Tn2PPOu6TkVEOCMsAHyitwLW9FvEL8nnk7xzixYsoQj95gq%0AyYv5xBxwwQVw/PHOJqy5PW4ninyKixv+taSmmuePPwkgbbtix7pDpvOdEEIcurQ20ymMGmVte+op%0AM35acLBJ+vQcM8ThiyWm5aNjF+8amOBgSDk6CkJCGD8erh2Tw57fM8zOoLqP5O8PtQlwUpVS3yil%0ArlZKjQPmAb8ppcYopcY0cvkOSmVuYnREBVu+3+G1v3Ub83IzXWYbz8w2PyDXvBV/UwpOPNFa75lS%0Aho0gtof0cFb5PfCmNYLy75sioF8/5/ri7V3IybQTvnur+SV2eL+yeerSS81vaVuTpBy7+TfyaUVJ%0A4UHNuOFl9myYNcu87z/+aLa1aeN+zKa/6ncPcXhJSEggISGhqYshRMPZvt1MaeDo5dpo5s+35j0c%0AMgR+/tl9aJEqrNsaxvPvm++Gyhqcqhx7LPzv03hij0ymXZKdjP2eg7k1L7UJcMKADOAUYBiQCYRj%0ARjP2PYtkE6kMUk7uk0v30zr53B8To9mXZ0Uz6dmOcXDCmnZQonKXeT5T2ptapYxsE9zYbLB5hzW2%0Az5adYWa+j7ffht69mdv2OioqhzTymkgE71ydynum131esKIi08ls3Dgz3+iwYaArbF63T/tbAhxR%0Ae4dCgDNvnhmo9bffmrokotnZts2MFF9aaqbZsdngssvM+GuXX97w96uogGXLzF/JlZ/zvXqZXsJh%0AYbUabG9fjvUHf3RC7Zsy4uNhf2HzyrnxVJteVNdU8/i3PwpZW2GOGKC6WrPE1totyTg9ywQ7TVmD%0AA+6zJ8TFmKa0yl+e3HzrBYWEaPbtdxS2Tx+YNYvszgOs5igP5e95jOXzszUjekDm3jqX9+eZW/md%0A/gwi1blt77Zirz9S9qY3XXf09euhb19NdpYkAh0qKioqqGjGU4kUFpqOItu2wTHHwPTXyms+SbRc%0As2aZHIO33oJXXzWR7+TJcNppZpqdoCCrt+vSpSbgaQhaw8SJpmbetfo/JsaU5bTTan2pnAPm++Wc%0A43OsL9FaiIpSFJRYAc6qDRG0G9mHdZub+MvURdOPpdyAKoOUwMCqv9ASExUfL23nXM9wBDvhkU37%0AVrh+pse2MuXPKwzm5zWRJJ7e37mvbRvN07O7cNrE7maDUuQVBHGAGJ/XDR7p8Yt+wgnkfvoDAEFZ%0AdQtwMjLg3etX0J8/uB9rbq4/19m98npym3A8wccfh3XrFPPelm5dh4p//vmHf/75p6mLUaUffnBf%0Af/7p5huMiYNks5l8xZQU9yp1V3PnmkFis7PNH4vjxsFXX5lR5W+4wRzzv/95j0J/7LHmnJ0761fG%0A9etNbU1AAEyfbm2/6CKTTPzsswedUJqRbWpwZkyzHVSicGQUFBRbf3z/9HsUe7NDOPW6IyivaNoR%0AjCu1qACn8udaXU+15Pbub/zenFBCguwEhTTtW3HvvdZyTJSJ8tOzQzlpfC/n9ieu3+nMcVm8OsY5%0Amdn+/CqqrN57z9QjeghOMXNuheRmHFQZtTZNU1lZkEIaAKOZRxDmw2Dd6nJKSqBNXBlz7/uNjokl%0A5O13f7937DCfB41t50748EOzfGBfI2RTi8PKunUwcKBm9Srzx8djF5meiJ3bFFV3mjiUzJ1reqps%0A326+TF5/3QyMt2SJ+fBLTITzzzfT5LRuDdOmmfM6drSu4Rog3HCDqeFZtszkQYLVXXvBAvjPfw6+%0AjLfdZi2npFjLp59ukokHDKC4RLE4NYo9WbVrPsrICSYgQJOQfHA1L1FRimV/xVHk+C9QYTOf9dn5%0AoRx53YnVnOk/tRkHx+tVK6W8vzWbgcoR3gOreVWeAy3uzQ0hIszW5BOD/etf8O1XJrA5bkgFkZGa%0Ap2Z3dTtm5PkRbqMy24rL2L0vmBXr3KeT+IYzuYfH4IorfL6u0K4mwAk7sA+A1atNc3F1Pv7YXCoy%0AEv78rYibecm571Hu5Zugc1n7ewVffWWi+tFn2YhpZefD71rz11/W2DhHH21qdJcs9JErVAcbN1rj%0AV7m67DJrOT+/efw1IZqfLVsgNFSTurL6ptTbboPff1e8/04FgYGau6cc4IJTclj3T2SzmDVZ1FJW%0AllWtvGULXHKJNVHkffe5/3U8ZYqZ2uDqq033UM8Bvt591zRJffihaYZassRMxNynj+mKPXiwSfIN%0ADTVJv5X3nDHD9HR64QXn0B6ACaKOOcbct3K+HbsdnnzSjFY7dy789BOceSY89JCpKZo3z9TkDBjg%0AvMxtL3XgtEk9GXtXBwA+nB/HDU91xGYzlVRf/hjDxMc68X+vJmO3w/QvWmO3KwJDDy4IrCbvAAAg%0AAElEQVSfprK2ftLDpkWksqkLYEjPA00+DxUAWutqH8DXQLDLejtgVU3nVfUYNGiQbizvvKM1aD12%0AZEaVx8ycaY5xfSQnFGtdXNxo5Too5eVa22y6fbLdq5w71mS7red99ZNum1DmXK9cCKHErFcjh1it%0AQZe+97FW2HRsK1uVx2ZmmkuPYIEezzQ9ouOfWoOeyg1uBXw06H6rLL/8ont3KXIr79IlNrf1+sjI%0A0PqJJ7Q+5hhzrY2rCtz2R0VZ97lz3J763Uz4zaZNm/SmTZv8dr/K35ELT8vx2jd7ttZff22WTzjB%0AHBcUZNeJcWVa//yzfuKGnRq0Ltib77fyinrYt8/7w9/zMXKk1p9/XvX+mTO1fvttrXv3NuvXXad1%0Aaqr3Y+VK80hN1fu+W6Nn3LdNF109yft68+db5Xv+efd9NpvWV1/tfc6NN/q+p+NxYv8DzkPnPrXB%0Aufz1k2t1n+6Fbpf6+MG/NGid0KpU69LSg3o7BwywrjO4d4H+9+hM3Sa2RH/6Vp7et7ZxP3OBVF2L%0AeKM21RZfAJ8opQKVUinAAuDuRom26qkyf6u6JOPYWO9tgUo3eQ2OU1AQBAS4TdBaqXWbAN54w1o/%0AUBDgbD8FGMxvnMuXtIoN4P1Hqs9jOKBMzk7I2EvIJoH/O3CHz+PWrIH2iaWEUcxCRjKdiUzbabL1%0AL7+9vduxwyoWAXDHeZsgMJDJF7r30jp5mPUeR4bVL9nu9tvNwJkrV5r1tLUHnPteew0KCqxj8wsU%0A+/ebP8BqM/Cg1rBrFzTjVBBRD+XlpnXg/fetbVEhVo2i1mZ+wosuMi0Kf/9tVdJUVCgyc4MhMJC2%0A8Sb/ZsECf5Ze1NkLtRifdtQo0+TUubNpbnrqKWtfu3ZmQLU+fUztzaxZppbcl4AACAggZ38go//T%0AjWsfSeHhH3w024waZa6Tl2cy112deSbMnGmWK6dEAHN/H35ZF0n7M/vw85poYiJN2sB5d1opDmff%0A1Yd1WyMYcmQBg3uZD8jnPkgC4JNndx507s7NLuPNpm6I5K0vW9M1qZgxYyNI7JN0UNdqLLXpRTUd%0AWIQJdOYBk7TWCxu7YHVRmagbWE2AExdnLT/zqOnyszMrvPkEOA6lPlpwwqODmDgRhg4xL3TZulZu%0A+1cxmK84l0dvyebye7t6X8BFWmA353IceYzmS5/f/r/NTaeUMP7GOj6F7QAkDOri3KaDgjiB5aSw%0AjVHH7QelnLlEntrEllJYEuizR3ttZXikDxWWBJKWZr6IKueRe/cmE/289mlbYmNNE/q146pPCr3t%0ANvOr0LEjdOtG7SIi0WASExNJTEys+cB6uOkm81031mUWk9IyU51+//3m53/O2VazU/fu7tO+RYZV%0AOAIc8yVy4bgor9/HQ1lammlZ+fzzJiqAzQYPPGC6q61f7/uYX3/FmfxRG0VFpi27u6NzxnHHYfvv%0AHSx9cTV8952VO9PO0QFlzhwzuNfw4aa30sUXm2E5XIOAI480OTrVSBjen18cKQSv7LkQ7RhNfjHD%0A+ApHPs64ceaL6eWXITCQ4unvmu0LHV+zp55qEoiXLDHRtMsYaJUW/hLNcdf0Ij3TlO+aszM5ZpD1%0AWTdqmJWHuHKl4re/Is3yZvOFOGSEj7/8azBunPe2/OLmNaJxld/qSqn/VD4wY+F0AtYAQx3bmp0L%0AL4TjBpRwz5S8Ko9xrcEJdR37ppkFOMpX+2VQEErBAw+bttLLHjvauSs60gom2iTV/FomRrzntl5K%0AqHtXLof4nX8AkMwer3306AGDBpnl10wizCn8yBGh2yEvj845q33eu31rM0XEUw/WPfnX8+15/NUY%0AunSB35ZbvR+uuMD7+m+/G0RFqe/Aa8MGeO45920fzWqYXCFRO3FxccS5/hXSwLSG997zDlo/+qEN%0ATz9l55FHzPrSn6r+P7T97cUQEMCo4w/QsY35I+n4Y1pOd/EuXcz/hTFjTH5Serofb/7JJ6YW++GH%0ATX5Jnz7mP/uvv1rHXHIJDB1qEgLvucdsq+4PkfR0aN8e8vK41/4QN4/4Ex59lBu3/5dTbhnAqHsH%0AsX7mb/x612eUt08x5yhlBTMTJ5oq49at6/XSCsrDOC38Fy49bR+nsZiLmO19kM1G5ASP8XKuvRbC%0Aw81wHwkJEBhIYXEA7c/sQ8ezjmbZmkhG3tDD7ZQ2ceX8mhrEr8sqmPfaTr740vzVP6B7vukKrhT9%0A+lnvWXSbhhmw78T+zWuSg+q+CaNdHlHAZ8BWl23NTnw8LF8dRteRR1R5jGuAU1JqviVvvSS92QU4%0AlbVQ8a1cPjgdCXBH+Hh5/fpb5W/brubXskcnkcg+53prsszgVB5C9253Li9mGLePTecYfuWKXqnQ%0At6/pN7tlC+rqcVQQyEyuocOtF8Nll3HK1H/Rk41u11v3/HfMeMB0lfxjeWGN5ayKZ3f0VetNLvyi%0AOSa4feP6dajoKGY/6Z09vfUP3/f1NejnR28VUlj3YoqDVFZWRlktqvb+9z847jjcfjZ//VVzhVtu%0ALhQUKJ4bv4Hrx5igPTTYBLx33uX+/+bpf2/g4mFW1cyVp2wn76ufSTjC9LEICIBLR5rft392BJOR%0A4XuczeasrAwWLbLWPfOly8oUD//H8Qfjvn2we3fjFCQ31/Q+uOQS3/tPOMG0GaelmSCo0hNPwJdf%0AmpqUV17xPm/HDjN7dp55Da//M5Kp3x3J/D/a8foc0yV1wa9x9LmiH0OfvICx96Vww1Mdycz1SLit%0AQ8Ks6+9itw4mEF7yRxwf/2BqKC86w2Uam3bt0P0HcF/v2WgCeBlHl/NBgyDJu7nnrbkJpGeGsGtf%0AKCc6etqOHJLD4pnbee7hAqb8x4xnc8zxQZwzuSOh0SHs3qVZ8HWF88vlhx8Uo88o4aHxOw9q/BtX%0AF1zgvv78k80s0K9Nok5DPhozybg2DhywEqPSNpfqpMRyvemrzU1aJl+6djVlXPTOLj1hvF1PvjBD%0Aa7vduT8y0j0JuX9/a33LL1k1Xr/y2Hiy9EvcqAsJ1zrL+7yvTnrSefBH3f9PV+zN1Lk5dl2csd/r%0A2H9I8UqIu5J3dBhFetLZ23W72EJtv+9+rR98UI8+KUd3alOky8vsXtepyh9/aP3PP1pXVGjdvr13%0AEjZo3SmpVIPW79+xRuvUVG3/LdW5L7FVsQatV32X7XXtqVOta4QEVXhdt7io9uUUdVebJOP8fJck%0Ayenm9/Ctt8z6wi+r7iyQman1kiXmuC8fMAmZxT/+qnMXrtRnHpNpJRwPNcnDm9/4XutU6/dnz/R5%0AXgmd+5es1qf2t5L/hwyqaND3o7E8+IBdz7r0az1jinl9878w79t77zmSRrtl676dc81nS7f95j8d%0AaHtwsOkIUV+zZml93HFWku0N7h0W9Msva/3SS1Un+55/vtbJye7b+vZ1v0d5uXVM27b607FzfF4q%0AJqrca9v9Y7dWm8hb06Po51U6f+lqDVo/ddMunfaPzesee37eqldGDtMa9N8zftB3XZ3utn/D6z9o%0AvXKl/vOT9fqEfvl61zd/6L0L1uinbzK/nzGRVgeTq0ak69L0mj/3fbLX/bOtpETrvVuspOYG+d2o%0ABWqZZFzzAfAdEOuyHgcsqM3FfT2aOsCx261fIG2zWY9mpls3U8afP9ltNlS4f3AmtXX/gq88HrQu%0A2uX9Be7J9dz7eEhr0F+/tdfruG8H3O08sODuR6q95qrWI7w+PcoIstbfeMO5POuuP00gMq1AP/54%0A7f6PgdaBgXb97LPWJb/9v598fmh9+eAq54dN1qLf9aInVuoFz63ToPVPX3h/EJx8snXutOtSdb+U%0AXP3Ktaud235ZkFdzAUW91SbA2bLF+lk9ONn8zg4aZNbfeTjN5zmVPQErf4f2frTY7Qtp3gtbNGjd%0ApW2Bti9brrfPWan1L79onZqqb7tyjz71yL1aL1vm88vMNYgGrW1FJQ39tjScjRu1fdJkt/8s7dit%0Arz4nU7/5prX5t/u+0HrWLJ3Wdoh+kjvcjk8beEHd7r18uekptGCB1rGmF6cOD9f64YfN8jHHmG5r%0AK1ZY7++vv2o9d67Wo0e7/wdfsEDr77+31gMCtI6MtHoC5edrfeWVZt+IEfqHexfpzu1KdGxUmdtl%0AnpyyXe/Y4f350atDvrb/dvBBzUu3bdd/fGg+2yLCzB9Kr99nPsNzsmw6KtIEOt+9slFru133SMrT%0ASbgHNl2TTe/TBY/9pktXrHL/nO9Q7Fy+Z2yaPnOU+R4o35PZQL8gdfPWm2V61Uf+qyiobYBTm3aZ%0ARK21M6lFa50LtKnm+GbNrabRkene3JqnwCpnWKg2Cx6Z01FR2m29nTU4M+Gtak7yOuMM6/x8R4vj%0Ardd7N1EFFZpqVHtwCJFnnlLtNQe+cJVZOOss54BWwbjk9Uya5Fw8e7lpO79iYiT33AOrllTfdpuT%0AY55tNsXXX5vle8ZsZPi5vtuOW4VbVaUJsTaGjwggMsZUO/uaRX3vXs2p/bJ5/KqN/HtMHmtmb+X6%0ASTa+f9U0sQ0dGcOSRTJqbXMwY4a1/M4XMRQWwqpVZv2VT7wTlG02M7xIpRvO2U7bzu5V8scebdq6%0ABnXJQYWG0CklwNkk/MzNu/nhrbQq53NRCoYNtHrx5WY0w3aqjAwzBsuVV6LecB846lQWs+KrLDZe%0A9zwAkwb/xuBHzoerrqJzxm/cydNux3de/Tmbpi+1NpSXVzsW0Nov0yjr2hOOP950Xxs50jQZjRhh%0A/jPef785sGdPMyGwa5JqYKDJn7n/frjK8fnyv/+ZXJSYGNOb6dtvTZeewkJ48EHTjTI62uwDMs8f%0Az2mPDmf7nlAmnruHvKwKSrIK+P2nAu58IYmOHWH50gquH5vH6cfsZ8rleWzcFcWmDbUb36i8AlZv%0ADGfa54nc/Gwn+l1m2rqLSsxndpxj1Li4hAD2HwggbUMxp0/oAkpRFBTDXtq5Xe+xybsA2J4RxoZt%0A7r+nf+8K46yhOXz+ym4em9aGz79QFOwtICipfvlB9XXNxGAGXlJ1akhTqc03u00p5Zy5UinVGdDV%0AHN/svfJiOYvf2NTUxaiWV4DjITLSitR6pxQzZw5cc1E+0/8vrVbtqQsWKApzSnn+8RKS40z78Ful%0A3l0eAwv3szuoMwH7Mkw7eHWuuMIkBr7/ftXDFTsGvIpfOpeBrHJu/nPFft/HO7gmOu7erRkxIItH%0Abs4iuIqxqTq29f6SCQ8zH1ir1rgHi3l55rO/X5d87r6pkMCEWPMDUIpol0By1tSqk9eFf+zYYcY9%0AA7hy+G627Qlzm2rtt/URzi/bN9+ETZvMgLKuPXAvOen/2bvv6CirrYHDv5PeQxqhk9CRDlFBLCCi%0AqCgWvPYKWOBar4r66b12rIgNFbtIUwF7A2lKkaYgvQZIaEkIJSE95/vjTM8kmfRksp+1Zs3MO285%0AGUJmzyl77y+x0iMuqpBl7/3DB4/scH/hstKjA3Nf3cX1Q8ycnkP7nSexL11qUhqkpJgpa8nJ5f+c%0AVVZcbGoSff01/PWXmcfRqZOtQug+WtGzjUl4N40b2EJXJvIfLmy9nndSLnV7yjBO8ABmFn7n28+B%0AY8dMZ0JUlAlE1q0rcUzKjlx6jkgkYPc2p+1jmn/HL13udd7ZmuW3NPfcYxLu9baXrqFrV7M8csAA%0A83zCBPsySoBTT2X2vtNtT88bApExfgTGhNH7zDDbROIBZ/nx1tQmzPszkhvvNhM1d+4u/+OxsBCG%0A3d2Rfjecwn2vtna7z8CB9r/VPj7Qtkuw7bq3uVRzjInIZ+T9bfD11ew5FMS7s03APn+6fb7kbVdn%0Ac9m4lhAcTGAghMY7J3oVdp4EOP8H/KGUmqqU+hxYQj3Ng+Opcff6M+iOznXdjDJZAxx/P/cBzrr1%0AZofX7t/L6mX5xMfDR1+EM/rZBI+X6YVEBXL/o0H0bmOyZg4s/sN8G1IK0tM5ujGVwanTCC/KNCsW%0AyuvpUgqGD7fP5LYERJnt+tn3efJJ28qrNSRxMd/zEbeSsqfsvDgff2x/vG2bYkjvDHxCTe/NhLFm%0A0vL5ve0TQtu0KvntK8QS4Dz6YhOnb5xr1oDWinO6Z5Q4xnF12s699btybkOxfHnFVviCWUSzcqW9%0AYPKIU1M56zTnILa5JVD/cXYOmZmmw7BLF2y5o87sksaxn5Yx4Ez3eSQG9MsnslWE29fK0yS8iFFX%0AmV6cQwfsv1tam1qIL7xgUg8MGWJWKeXnVCwP1EsvWT4c28JBT0rILVpkVt9cfnmJ9O2t2EdHtvPi%0A/3LQw4c7vTa3zX32C7zwgi0g2t1vJLvXneCJtHv5kpHm9d69TaOsM73vuQcwva169hzz9+CWmwFY%0AwGD6sxw/CogKy+eDA8MZ9ubFnN9uO4Xf/GCiQOsS7spo1w5efrnk9qZN2b7PfOGbcNdehlxZ/nJo%0Aa8CcleOLLuOrfFqmH/79+7FgVcnfmX9fnsKpp5qDW3UpPQB58knYsiab7auO8u7zR9i+LB2/0EBa%0AtoTnZnWwBTht28Lvi4t54LqDXHxF/SlmWd95kgfnZ6AvMAuYCfTTWktqqxpmDXA07mfvt21r7u95%0ALIyQ5u4LbXqq+Iab7U+s36IWLGDfpNkATNfXVi63wXffQceORF13oX1b9+7Y1uIC33MJt/IJ4X//%0A4eYEdhMnOj+/dIA9iWCbFgWczWJuOGkvPucX5GcKUo0fD8fNB09QgMNfK4dxqhOW0bGEeMs2h5Ts%0A4SH2D6udqSV7xr7/nhIV1EXpjh83IxUXDXW/2iI+Pp74+HinbcuXm1XBp58OGzeabV88vZXLh9h7%0A/R69ZAMbppkehG9m5fKoy1ewDa/9yqJ3txIRF1hub0xlWRP/Ofbg/Oc/7vfdve64+xdcnDxpilOP%0AH2+Cpb174Y4by1nWt2GDiaRcDRjAhK6fkkor8giiZVs/1Ny5sHEjuo8JggKXLjT7fvmluWhSEqxd%0AS+K8KcT1bE5UrC+rHvyCNGLtXVHWiCA3lx8/OUzPmBTUyCsBaLXUrHgK/egt/qQ/r9y9l/RMP76d%0AbhLNzdvVgSZXX1Dq8F+FDBpklnQ3b25yxzz1FIwbx/40fzq0yOaRiU3xaVJ+ABtqUsRwzQu9GXJH%0AB1sC2cJCuPP5Njz2dguKiqDpUHs+mh8nbeOyC/OY/t8tZBwq5I2p0SxerDi+75gZLiuFUtC5bygd%0Akppwx6PRRHVrAUB4uP3v/m2XpNH+lEDOPNuHV6c1I6hNg50hUus8nXxyBjDIcutf0YsopW5XSq1W%0ASq1OS0sr/wBhS0IWF+N+HHjVKkj95wg+MVXPGXLBgw6ZMa1fWV59lfZfmbGA+CfuqNyJo6Jg2zaT%0AtGvmTBM8RUebDJ0uS9JD9pcyNIC9pp1VdEQBXTpZ3pdjx7gybgmzQm/jxm1PcAqWT8DDh823199+%0AM3+ogbAQ+wdPUaE92Dl+HLqyiV73nG3+oA8bZsasgOgI+7yb1PQginPtvQZLlpiVrU8+LAUXPWVd%0AZbx4mfuAOTIykshI54Dd9Yv5rAdWEBAbQWyTIv472oxd3jhkP9FN/RjQ4wRL1wTy3nuQ1MkeRHQb%0AEIlvmJv5WoWFZlKPZRkxjz5q5ojs32/+kz38sPuMd3v3lsgbZU38l7zL/G6+807J5Lm3DzXpsQdc%0AGOlRCauLL8YpezlAdkY5EfUrrwDwO2dyX+uvYNIkWL6cjKfe4rHNN9l269rDzwR7p5yCWrsGnn/e%0AvHD33fauMjB1jhxyE515luIGHPJozZjB7p4jYOVKLro1nhRKDtWcfmUrjmYUcc+E5vj6KS65Nox5%0A8yw/T64v3a/qwphn2zDzlyr8PVPKBDjffWd+aS6+mJMR8fy2KpzuCVkef0mzBjhgihr/+JsJvl6f%0A2ZT35sQx4ePm+J1u75XO2n6AC+/pyNwfA7n2yc5EN/VDhYYQHAzhrSr35dOaib13xyw+mBaMalK1%0AL7GNlSfFNl8A7gU2WW73KqWer8hFtNZTtNZJWuukms5S6i3+7/8gKy2H6B4t3b4eFwctukdXW0Gz%0Al3jIecPKlYQcPcBmunDeze7b4DE/P5Pf4ttv7d/2XNKC+6Ts4cfv3Hfb3+ESX7VvfhIVFGhKPA8Z%0AQuAdt9Is23xw/H7TB2Q8+rLJ+mi1ahVMn05skyJuv8wMY+Xl2D9djh8tZhPdUI790dOnAxAc5NxH%0AnZ5qD8y2WFL87N4oAY6n1q93eOLmEz43N5dcly4x1y/ALVtg+73/75gDbPhkNV1PMzv17ZLDxmTz%0AO/bybZt5f/wO1kz41X2vjdamOvQ775jhmA0bTFbbjAy48UbTdbJgATz3nJlIa7Vrl8mC17+/GVr5%0A6Sd46y2iQszvxqOT4vluTgGvvGL/3Xn15vUc++EP3n0mHR+KyDzqw/rlZffEHDhgRpoAzu2Rhl66%0AjAsGHCMrx2GIzc1YX/avS1nM2Qzne17fdyU5SWeRkR1E7Pmml6Z5TB5Lpu3DP9rljX3kEdMr8+qr%0AZWbobdoUfuUCfvrvcvjtN1J82vDe+pLfe6M4wkZOYRxvQUQEkdG+tmFlMAWwf/7JvEcbd4fywddx%0AXPt/7SjOr77J/EvWhpOW6c+dN+WUneLegWOAA/DFvCh+/yuMByeVDNw2z95EaIfm9r/D1fT3eOxY%0Ac//rzExUuMyxqSxPenAuAoZqrT/SWn8EDAOGl3OMqCKlIDQ22OP/lFX1Gve73f63b99qy3JZYg5P%0Afj688grbYgfQlc1cfGnJn3XBgpKniQ7Nhx074NZbS77225dET3jY3hNlLSs+cSKsXUu3DuZDaPS/%0Ag2w1hJqu/dl+AusfqO++M/OJtm6lXUt7UOM4/GAdLvFVVaur1Zhcc4398dNPae65xzk53t69e9m7%0Ad6/TMa7J85qE2T8AfX2hW3d71tnhZ9mHrfp0yWH0VcfoOzSmZEPS0kwNIOt8k/nzTdVoq2Muk943%0AbbI/XuKwgujee00V6k8+wefbr22b33whm8OH4d4Ruzk09kkeWHQpEQG5qAfupwg/fuF8Pnqn5KpF%0Aq4ICaGFGK/jtmWX89s42CAwkMqyIP7c0MUvDxo83n8aORdP27CH0wA6+4xKOY771//iLL7Hn2Sfm%0AjhycwVnXtS4Z9Cllr8FUBmtC37SToRAZScrhANbQz2mfQ73OZ2dGFN3ZyK+tbnNzFuPcIYqrL3d+%0AH04cqViyuPwCxdZk5yGuwkJoP6I7F95jVvaccrrnuWkd6wC2iC9kx4FQzh5j5myOHJTObdeZAPyV%0AO3fQ5fKuFWqrpx56CLLTc4jrXcUvl42cp0NUjjOzpK/MCx2kOR8wCoBVJNm2hwUU1lxtEX9/+M9/%0AOBzdlQGs4FRW2iumWlinEgT6F/HuWPP1v21stlkh4o5jptXFi533u/12xr3WgWuYwYzZAQwbBiv+%0AKCRnj1mhoP/vcfNp+uSTZv+DB+GHH1j29l/871qzCuTDT+0fClstC/Fm/BZvneYjXHTuDKNuMQGJ%0Aa6Dyv6d9efNNWPht2SkCjh2DNk3tvToRgaUHBm2b2y8SGVvK7+327WaY9M03S74WHm7GB55/3gz1%0AWGsh/fCD6U7Zv99kzG3Vyj4Rzurnn7mcOQCs2BhGVpYiPqqAppOfgj17zLLoZcsAOJ95rJq2lS+m%0Au++tmDDB/njQmYVmZeS2bVwzbxT/0J31n68zM4/BBFgAKSloywqjtud14tgB07sz8hn7XJE3Ht7H%0AhBer9qXJ2gmfdtS8vw9OasV8zuNKvmL/VfdAWhrxS74kOhp+/i6fBV+UnLxv5e8PM+cEOv3/yTzm%0A2cfSmzPjeOerWJ79sBldRnZHJfXj1xUmkJnwSTN2pdqDnuatPZ93Zf0edtW5GZw+wIcVW+wff1/+%0AHM7kj4KY/ckJ7n4yptp6bFwpBSEx9a9GYoNTXqIc4FpgD/AJ8CmwG7jGkyQ77m51nehPuAdaT+ZO%0Ak4SPG2yZpR5o/UWJJIPVLevxCSaRICFaZ2WVaBdo/dE9f+ms39fqCaO268Nj/2c2duum9cqV9p2e%0Aecb+OMMh2eHmzSUyeUGxDuWEfv7fqfr9tpbj9u41+69eXWL/4qgo/RAv6qsGH9YrV2p98qTWXbvY%0As5Nef0V2jb5HDVF6ukNSTa31X3+VTKgGWt9zQ7qeMcOSdPLxzSUS/Q0cqPW5vdM1aN2syUldvHBR%0AmQnXZj+7SWd9Pa/0fRIT7Rd/6SWtlyzROilJ61NO0XrWLOcfwjEzKGh95pnm/rXXtM7MNNl4Qeug%0AIKfEeaB1W3brnKhmzsf7+Gh9p/l/doJQ7UOhnjU1r8R7d8klZvcdr3+v9eLFJgmew3n293BJqjlh%0AgvlZQF/NDP3Z4+Y9dNzlpXv2Vsv/5eJirf38ivV9l+3WM5/faTv/pWcd0cUZRyp93rlzTNK6te+s%0AKDep3ruPJrv9XQKtnx+7T5/WLcv2/Klbd2udn1+hthQVFuvi7JP69tvt583ellLpn01UL6ork7E5%0AF82BSy23Zp4cU9pNApz6CbTuznq9hU76Ur62/a8+r08tZMjMydFbO1yoNeiCHckl2gVafzx2pfnj%0AtmyZfePo0Wan4mKtc3JMcNS2rdbjxpVMjfzrr05/BZdgPqim/etrPSN8tD7qH+McXGVkaD1lSom/%0Anmc02+m0qWfiMQ1an9Mrs2bfowZo3TqHACcvz1ZOoW9CutN72LlVlj7jDGtm7q1686YturjYJKM9%0AelTr+Phifc05+82/v2OW28rcrCmrL7lE69mzze+NVXGx+5Tarp+g4eEmwtXa/M788YfWt95qe/2T%0AU9/UoPWfURfYjxk3TuuFC00q++JiXXzWWbbX5nR7XP/53SFzzoMmM3NiYrEeedZBE9wkJdkDbV8/%0Ap7Zczmyn5zlhsRq0XjV3n9Za6y9m2suOzH1jb7X92zZt6pxJ/a9v9lQ5eLL+135r7Ea9YdaGUv8N%0AXbP7gtYzntqiH74nx2nb6AtTKhzYuLJ+13nipuQa/6InPFdtAQ7wmyfbPL1JgEsPjloAACAASURB%0AVFM/HTqkde/upiZLGPaCXUP71k4K8F9v+FRr0Ee+Xuy0vSkH9WC1QJ+c+bXWQ4ZofdFFpm233lqi%0At0drbT6gSvuj5qYnJyso2v7c3XHTpzvtP4gFtqe+FOjfT7tfX95rp+7fRQIcV/Pn29+63PQTtsfH%0Av1+s37l3s/7zxYX6lqEpOiigUHfsYO0N26o/mbzWsaqHBq0//c/fVQtsVq92Dlh//dXzH+Stt5wb%0AM2RIyUDo+HGtn3vOHkA/s8iUDjj/fFNbIselRlZKii729bXtv5dWek9QJ61B33WDqe3zzsXfOF/3%0A3Xd1ZlqBXowJjl7kIQ1ap2CvybSD9hq0PpFsL0dy+LDWd16bqY9t2V+Ff01nHTvYA5xe7Y7r4hNu%0A/i9WUEaG8497cskqrVev1oV/rtbz3t6qd3+7XuvVq/UVg4+YgO2VHXrmR9k6daXpWTl40Pn4tx5K%0ALueKHiot8BV1psoBDhAERAPrMPWnoi23BGCLJyd3d5MAp/667DLzGxEbkavH8aa+ki/1eX0qWcCt%0Agn55dKHWoNNuesC2LSdH6xOElghKKvwBZZWf7/5coH8750n3f8Sys237FPr46de413aY9YNGgz6j%0AyYZaKzTXUHTqZH+LP3nLHuDoJUtsQcfz41Js218dvUlHhqbrkUP3ONUGA603Tl5UfcHN7NkV/2GK%0AirS+4gpz/BdflL6f6+/W+PFlnvO+xLkljrmHSfoivnfe/uKLWmvzK6oo0hfyg/ahUH/y5C4dwVF9%0AJkv00aCm+m5e1307HDW/tzXopx+LdZfEHP3MHft09r7ya995KqGtc1HK717dqm+8yPT4tY47qY8u%0AWKOVKtand87URUePlzg+L6dI33dnjg4NLtQbvttVbe0S9Ut1BDj3Wubb5AG7LI93WwKef3tycnc3%0ACXDqL2ttum5t7NVhz+1TfX+8yrJs6g77XzVtqtTecIN2H5D4+2udmlq5C6Wmuj3nHzP3lX5MWprW%0Amzbp3b1GaA36Tcbpb7jE6fjlnK6Pplb9W6y3cOjMKHHTf/xhCzz+7zZ7ocG/Jy/Voy49rKPC8nX7%0AdsX6vD5pumfCMf3aTWtLLXRZ5s1SLFMvWKB1u3bmIlOm2AsyVlRRkTmfdXjKnQ0bzO8naB0SovXO%0AnWWeMjxc66d5XGvQB2mqDxGn19Ndz+dcc45//ct0TTgEz9b3q1tiltbZ2bbnbWLNvJMDa6uvp6a2%0Apadr/cPnGaX+7lhvi6aWM9xWT4soi+rhaYBT6hRtrfXrWutE4EGtdTutdaLl1ktr/VbVpzeL+saa%0Ab6RFrH2VitY1s0rAVZtzEgHIDTSL9H56by9jPj/b/c59+phkHJXRooUti+JHmGXmUxjDGReUsYw0%0ANha6diXt+vsA+DdvcynfOe3SklRmzTB5XYqKKl6KwJvk55s8TgCTxmx0eu3bx1Y41UpzXPXUrVMB%0ACS2OkplVwM5dij7tj7Puq+3c9+/Cime6LSw0eWqSkuDcc81S6kGDTPkClxxMHvPxMWVGgstIm9Ct%0Am8kl88QTZml5u3ZlnvLLL2H7sLtJf3ACoR+8Tgqt6cEGhrDA1Ff67DNTgNJhSff+/XBWnyx++mA/%0AhITw3Tfm925veijhwYXEt2+4eVNiYuCi66OJiXbOkTTpsUNOz88eUU5CwHpaRFnULk9+Aw4qpcIB%0AlFKPK6XmKKX6lneQaHisAU6kQ/0lXUvXbtbCh2+5lMzg5lBcTJPF33A2vwOQ0d4U6GTMGHMfHFy1%0AdPuffQYpKYziI3qyjrFMRoWWntjMqsnQU0ts03eNRbduTWtSyHp5MmBywIWGYr5sNkKOKWPaxzmv%0An09s6/zBNWqEvSyGX1gQ4aF7AFNN+exulhLy5X1Q5eebhH1JSTBiBPz4o/k3djVhQu186LVoAU8/%0AXXIZuRsXXACf/RhH7MuPEDbqGqK6O+Q9GTbMbWDXvDksWRNK68GmdtPwS3246Ubzu5YYfxIVXH6x%0A3fouOVmRsjUbPz/NC2P3cuXoaNtrv7y+RZLfCY948r/9Ca31CaXUmcB5wIfAOzXbLFEXrAGOY4HJ%0AIf3KrvJdXXx9oSAoDL+8k1BUhN/+PbbXDo6822SXHT3aJM4455yqXUwpaGk+SP6hJ0X4eRQwdegV%0AypoWzjku1TVXo/4wdbRGH3qO4rwCvv3WvJabnlW1djZQjnnnzul9jIO/rCOhqcnam9gsx2lfHx/Y%0AOXc9+6YuAj8/zk06QUL8SUYkpXLROWVk+n3sMRPQvPwy3HefKdUNJg/Sf/8L779voszXXzcV7OfP%0ANz069ZFDLpXEj/9rinWNGAHXX1/2MQ7HDbvQPA4M0DWXt6oWhYUrWnYKpaBAMf7tNrRK9OfrLwtY%0A/8M+zh/Xsa6bJxoIT74GWz/tLgamaK1/UEo9W4NtEnXEGuCEhRSzfZsmedl+hoysvcJuxaHhBBzL%0Ahvx8zlzxKvtpzhXMYfHNTU0Nq9NOs1fGrEZ9OmWBKv8boVLQL/U7VkedR9LR38zG1q2hTRv+7n0z%0Avf/+lA/OeB8wedYP7i8moRFWJtlniruT9uUiwhNiCVeF7P5xC/lZ+QQElxwKbNe6ADDbAwM0v0ze%0ARae2RYDl32TZMpPS+pFHTA0zxwB31ixzHxNjhi7nzzfPCwrgxRdNhWtLlesGISnJlH+ooIsvhssv%0AymXM+Yfw1lysI0b6g5s6V0KUxpMAJ1Up9R4wFHhRKRWI5xmQRQNi68EJKaZDR0WHjrWbJvxYSHPC%0AM45graGQGtKR+Zs7EdjaYby9OqoOW/z6K/w5J5UHxvtj+zD1QNicqUy74hmGvnsVTS3DEGGJTeFv%0AGL12HEsJpiWpHNo/loRe5ZzMC+3dC8GBxcTE+Tj1MgSEVWDuS16e6cHo1Mn8Q4HJMJyYaN/nrLPg%0AdzOMyaxZJu31unVgyebLwIFV/EkajogImPNDENCprpsiRL3hSYDzL0z9qVe01keVUs3BtTKj8AbW%0AOpjhoR6UOa4Bf8cPw2ffk6byOPBzr/Gc2ia67IOqYOhQGDq04kFcl8HN6ZLxltMwQfvJ/4G5puz1%0Ax5jaO/P2XYfJrNC47N0LbeJzUQFVGCp56SUzWTc52b5t/nwzv6VVK/j5Z+jaFS691Hy6n3662adX%0AL/jzTzMvp0+fqvwYQogGrtyeGK31Sa31HK31dsvzA1rrX2u+aaK22Yeo6qZ45KGYU8yDL78EQLds%0AVSft8IiPc++EahbP7XFznXbRGza6HuX1fvkFvvoKOjSzzJ8ZP97MkwHIyYFJk0yV0lImYLeIi6NF%0AXBysXOn+Avv3m0rf3bqZf4PvvzeV38MceuBOOw3OPNMr5qIIISqvCktRhLexTzKuo9U/4c7zM0Kb%0ARdRNOyqp95OXwTj7c//d2+quMXVk2DBzP7DTYVOg8jfLXKWbbzarmz7/3NyGDjXb9uwxS4kA0tMJ%0Au/FGU+kb4N//NkFRly4mLcDNN5vtVZ1kLoRoFCTAETatW4Ovr6ZtS/cVjmuaQ3oUrmMaFzRvWN/A%0Ax46FTuO28i53ci4LabFpPugHaqzicF36/XeT4qWlywjfqafCmlVFPJD2GHz+rf2FRx6B9evtz+fN%0AMzcwFbuvvx6GD8e67iwsIADGjTPBDZg5OdYAp7VMNBVClE8mCwubNm1gf3IBg24uP39HTXDMn/YP%0APWjXoeH9eo7/oJNJ0gZ03vWzGUa56SbzAe0lsrPh7LNh2JACtm83q7SzLSNSWmv+0/l7An/51vkg%0Ax+DGNRfNjBkw3Cy/3x8czP4rr4S5c80EY6vAQJO87+BB6Ny5Bn4qIYS3aXifIKJGNW0VUHam1hrk%0AeNkjRNO1Z8PqwQGTJPmHL7L5usnN9o1Tp8LHH9ddo6rZP/+Y+w1b/enUyaSaWfTNMQoKTPyRVLzK%0AvvO8eXDXXfbny5c7L/V/6innk3/2GTz/PFx0UclAyNfXZPX19a3eH0gI4ZUkwBH1RsuW8CtDAfAN%0ADyG2ZfUtCa8tgYFw0VWhJN/2jNP2fYt3ln2gdd5JPZeXB48/XnL78OsjCQiAzIN5XJr8OnToAIsX%0Am66eyZNh7VozcbhfPwgJMZOMCwpMUj7rMNTff0PPnrX7AwkhvJYEOKLeOPtsuJLZJLGKXl3z66wn%0AqTp0G9aaU7CvospKPV76zh98YCbRrltX6esdPgz/+peZr7t5c6VPU6433rDPG7bTNGc/7djJN4UX%0AE1SQBXfcYf5BrXWf+vQxE3QcVzZZs0d/8w0sXAjdu9dcw4UQjY4EOKLeaNUKsghnDUlcMbygavWm%0A6lhsLGyhi+25T2aG+x2PHLHX2HIdrqmAN94wq+t//RWuHpFT/gGV5NrR1L3VUbb863/spyU76WCb%0Af8TFF3t+0k6dTCFMGXoSQlQjCXBEvdGsmf1xp54Nu2BgWBhofHif0QD4H093v6Pj5Nu5c93vUwqt%0A7VXLY4OzmcnV5BJI9+1zbXlmvv8eDhywHFBcbHLQZJdR46kcxU45IDV/n2hH5y+ch+P0nXeZJHyV%0A0KpVK1q1qsf5j4QQDYYEOKLecOywacCjU4A979ztvM9KTqXd3sVwzE3h0ldfdX6e43nvywvPFXFL%0A6BekJhfQeuVsruYLAslnOtdzYHcueXlwySUw4LRCU5zS1xe6d2fXJfdW+uc6bhlp23Hz05wc+yC+%0AxzJL7KNuH1Pp84eEhBASUn5ldyGEKI8EOKJeCg5p2LljQkPtjzuy3Ty4++6SO27aZO7vu8/cT53q%0A0flzcuD4Ey/xBVdz6MnJNEn+2+n1f/dYxIN3nAA0e1L8YMIE22tFCxeXmkm4LI88Yop0n5O4h/af%0A/o/gyRPNC1FR8OyzMGCAqfhehbk0x48f5/jxMuYrCSGEhyTAEfVSSKj3BDhDsSS0mzoVfey4CWY6%0Ad4YvvoBdu2DkSDMHBeCFF0wRyQ8/LPP8P/wAV2FKWrT/4Q2GrH/N6fXZJy/izU8jeJ7HiOKI02sd%0A2cGzo3a5DDe5d//98L//atatM8W5Afrq1fYd7rvPlE949FFT9fu996pUIuHgwYMcPHiw0scLIYSV%0ABDiiXmroPTiO82XXkMQKTDHI766bbhLHbNsGV19tdvD3NzOszz8fdu+GP/4oOXRlNXcuKMXIqxR9%0A+QuAyPRdAJwkmCduS3Xa/VFeYJ5l6f1n3MgZLAXgn49Xs3VFyeElVz0n3Ur4Mw/ZCnQHc5KJySPt%0AO4waZVJQW3PWuOauEUKIOlIrf42UUrcrpVYrpVanNZB8H6JuNfQAB+D4Mc3Jw6b4wGg+ACBrVck1%0A3Bs2aI5n+ZjgxmrzZtPD4yg3F667rtTr3RY8nWc+bMEHHV5w2t6PtQC8wT1ceEs8ALO4hrzU8v8v%0A3sonPMir9GUNk7mLHW3Ps7+Yng6nnFLuOYQQoi7USoCjtZ6itU7SWifFxcXVxiVFA3XvvdC9XTah%0A4Q2/JyA8QhEcF8bu3bANU3agbV7JApwv/XMhtz7WHDJclpJ/843z81GjTJDjYD09AJjCGFZGmqKV%0Av5/+IO3ZwYO8zJHA5rZ999OCR95uY3ueu77sYqB6hz054RqSuIt3abFnudnw8MMQEyM9NkKIekv+%0AOol6ZdIk+GeTHz6R4eXv3EAkJMChDH/SVSytcrY7vTbSby5TuZGVWyPglVfMxscfN8usly51PtH0%0A6QDMibyFNuxh4cS/eCziLZbTnwd5hTN6mhIIk970pdew5rzu+wDrPljFh9zGeF7gjtHF+If4cwfv%0AAtDrxetNoctSFDz3ovsXoqOrlLNHCCFqg9KVWE1RFUlJSXr16tXl7yiEl0mO6EnCiX+ctkVwjBNE%0AAKBXr7G/8P77ZsLuhx+ajMAdOqBjYlBHjnAjn/E5N7Jl2RGO+UZzupneQ/bOg4S0c0gmVFTE8ROK%0AyCjzPWb9gnR6DI7lwPJkmp+RaN8vL8+UUmjSxEx+tlQ/z4tvzYHDvvhRSCtS2RVzKu3GXQhXXllj%0AJRVyLT1UQUENOw+SEKLmKKXWaK2TyttPenCEqCVHQ5o7bwgNtQU3AGvWOSQCijdzZRg1Cjp2hB07%0AKDp1AIX48jk3ANA6wZfTTrMf4hTcAPj6EtHE/l+8VWsTuDTv71Itft48s8S7a1cYOBAWLQKt8Tty%0AmJlcw7QrvgJgScKNpuemButFBQUFSXAjhKgWEuAIUUuOhzoEONHR6JgYp9d3/5Nlf9KunfPBN9wA%0AWzbzCxcAJlAJCTdLtV56roDfJm8t9br7U4pJWXuYqIRIs0Epvhj1C8vpb54PH27feflyGDwY3n8f%0A38J8Mn1jiRjYizgO83uzf1Xo562MY8eOccxdQkQhhKggCXCEqCUnHAOcjh35RzsnxLtq0kD7E9dk%0Aeamp+O3ZxUIGc+c1R/ns6WRTuhx46DF/zr2rc6nXbd7Sh5Z9mjqliu736PmcwXJmcrX7g+64A4CD%0ALfvRJ8mXdOIY2LvyJR48dejQIQ4dOlTj1xFCeD8JcISoJbnBUQAsTLyVKWd8wmn7ZgNw0cCjtn2K%0AcvLtB7Sxr3giJQWAVFrSp0sONz6RUKWEei1bmvtb+di+8dNPYfx4p/2CTmlH/7MD2LU5j1sfdRkC%0AE0KIekwCHCFqSVGgqbG0eXcQd7zWhTzMXJOeiVmcc2YRAOlpDpP+J0+GCy5wOsch4rmgXymFOysg%0AKAi+/hpyCeadK+eT+9DjHGzShezhV5Pz8QzbfgOTTMCV2CUQFSo1ooQQDYdf+bsIIapDUbCpwOlH%0AodP2Ezl+3H2fL4v/gINpvsRbO26aNYPnnjMTgJ980uwbEEPbcxKqpT3nn2/uf0/rwv/NO4fMl82f%0AA0UvlvAWf3Amlw+WoEYI0TBJgCNELdnQ7Wo+/PV3/odzDpkbLz1GSCcz/LNgTSS9+rnMdXEYqsr0%0Aj3OuA1EFwcFw7TWaGTNbOm3X+HAWvwOKOxLKL+cghBD1kQxRCVFLVEgwo/mQg9gnG8+etI/Tr+9A%0A9+7QpnUxs/9oWvLAjh1tD0/6N6nW7MFjx5VWEsNsd1xmXhsSEhJISEio1WsKIbyTBDhC1JKAgJLb%0AIpr4gK8vSkGPnj7k5PtRosx3cDB88AGzEh4284pV9dXpOvXUsl/3Daie3iJPBQQEEODujRJCiAqS%0AISohaom7RU8RkfZgJSgIcgt8wF128d69+abz5QRu0NUa4FhWmgOwZ006aVnBdOmsCWtm5gtV13CY%0ApzIzzZBYVFRUrV5XCOF9JMARopaU2oNjERgIeaUFOEBeviLAr7haAxxHrdsH0CYy1PY8OqKg1gOc%0AtDRT4VwCHCFEVckQlRC1xG0PjkuAs3N/CGff0YXM4yawKCiE+19txcF0P/ILLQFONVfw/uUXmPHc%0ATlSYPbjZsa2Y3etOuI/KhBCiAZAeHCFqidsAJ8reQ2ItwfT7uki+nOPD7bcUMW9FBJNmxJOSXEhe%0AsQ+B/tXfg3P++cD57Z22te/oA0RX63WEEKI2SYAjRC1x1xkSGmn/L1hQYN9+OMMPKKCo2AQzJ076%0AMG9dBP41OEQlhBDeRIaohKgl7npwlL89wPniC/v2J2acwubdQeTmm2AmM9vMBu6emC0BjhBCeEB6%0AcISoJW6nszhM4nWdWjNoTAdOaW9KJRw9aaKje245AYTXUAvrXjvXKupCCFFJ0oMjRC2x9uB0bZNl%0A3+gQ4FxxhfP+h48GsmiNCWZy8s13Ecdl5d7Iz88PPz/53iWEqDoJcISoJdYenFZNHSqGO3TbTJ4M%0Ab004wYO3ZZQ4dl96MFD7mYVrW0ZGBhkZJX9+IYSoKPmqJEQtsXbW+Pm62YhZJj7uEdNjE9O+iEf/%0Ar2QOmsYQ4ADExMTUcUuEEA2dd/+1FKIeKbQUEffz06SkwMF/0krdNyrGHty0a23v8fH2ISohhKgu%0AEuAIUUtsAY4vtGwJ8d3jSt3XMZHvOf0dAhwv78ERQojqIn8thagl9h6c8vd1HKHp18defFN6cIQQ%0AwjMS4AhRSyoS4LRubX/cs6s9A2BoqJudhRBClCCTjIWoJeefD21bFvDI6HSg7Em01gAnPjqfmMQI%0A23aF+0Kc3qJDhw513QQhhJeolQBHKXU7cDtAmzZtauOSQtQ7sbGQvM8P6FTuvsHBsHp5AZ3ijxOW%0AEMv/Hs5hZJ+dENWt5htah3yquZCoEKLxUlrX7jfCpKQkvXr16lq9phCiYUhLMyvL4uJKn4AthGjc%0AlFJrtNZJ5e0nX5eEEPVGZmYmmZmZdd0MIYQXkABHCCGEEF5HAhwhhBBCeB0JcIQQQgjhdSTAEUII%0AIYTXqfVVVEqpNGBPDV4iFkivwfM3JPJeGPI+2Ml7Ycj7YCfvhSHvg119fy/aaq3LXWpZ6wFOTVNK%0ArfZk+VhjIO+FIe+DnbwXhrwPdvJeGPI+2HnLeyFDVEIIIYTwOhLgCCGEEMLreGOAM6WuG1CPyHth%0AyPtgJ++FIe+DnbwXhrwPdl7xXnjdHBwhhBBCCG/swRFCCCFEIycBjhBCCCG8jgQ4QgghhPA6EuAI%0AIYQQwutIgCOEEEIIryMBjhBCCCG8jgQ4QgghhPA6EuAIIYQQwutIgCOEEEIIryMBjhBCCCG8jgQ4%0AQgjhQCl1mlJquVJqiVJqhlLKv67bJISoOAlwhBDC2T7gXK312UAyMKJumyOEqAwJcISoYUqpZKXU%0AeXXdDkdKqY1KqUEe7lvr7VdKfaKUetbDfctsn1JqglLqPk+vrbU+oLXOsTzNB4o9Pba+U0qtVEp1%0Aq+t2CFEbJMARwkOWD9IcpVSWUuqQ5UM4rK7bVRla625a60VVPY/lPclXSsW6bP9LKaWVUglVvUZV%0AKKXigJuA9xy2RVnalqWUOqmU2qOUGuXm2LbA+cB31dCOaKXUXKVUtuV615Wz/yKlVK6ljVlKqa0u%0Ar1+jlNpsOd9OpdRZDq99rpQ6qJQ6rpTappQa7XDoK8DTVf15hGgIJMARomIu0VqHAX2BJODxOm5P%0AfbAbuNb6RCnVAwipu+Y4uQX40aFHBqA3kK61DtNahwCPAu85BmlKqQhgKnCL1rqgGtrxNqY3KB64%0AHnjHg56Uf1vaGKa17uzQtqHAi8CtQDhwNrDL4bgXgHZa6wjgUuBZpVQ/y2vfAoOVUs2q4WcSol6T%0AAEeIStBapwI/Ad0BlFJdLd+6j1qGfy51PUYp9ZBSarbLtjeUUq87PE9WSj2olFqvlDqmlJqllAoq%0A7xqW4x6yHJetlPpQKRWvlPpJKXVCKTVfKRXlsv95lsePWHoBTiilNimlLq/g2zEV00tidTPwmcvP%0AWeb7o5Tqo5Raa2nDLCDI4bUWSqnZSqk0pdRupdQ9FWjbhcBil229gbUOzxcDvkCU5Xp+wEzgKa31%0AVqpIKRUKXAk8obXO0lr/AXwD3FjJUz4FPK21XqG1LtZap1p+HwHQWm/QWp+0PrXc2lteywXWABdU%0A8tpCNBgS4AhRCUqp1sBFwF+WVTbfAb8CTYG7gWlKqc4uh30ODFNKNbGcww+4BpdgAPgXMAxIBHoC%0At3h4jSuBoUAn4BJMAPYYEIf5v15aYLATOAuIxHx4fq6Uau7xmwErgAhLEONr+Zk+t75YXtuVUgHA%0A15hAKRr40vKzoJTysRy7DmgJDAHuU0p5+gHdA3ANUvpgPuSx/FtMsDzfYXn9WuB04AlLUHa160mV%0AUt9bgjV3t+9ddu8EFGqttzlsWweU14MzQSmVrpRaqizzpSzvbxIQp5TaoZRKUUq9pZQKdmnfZKXU%0ASWALcAD40eHlzUCvcq4tRIMnAY4QFfO1Uuoo8Afmm//zQH8gDHhBa52vtV4AfI/DsA2YyavAEuAq%0Ay6ZhmKGSNS7XeENrvV9rfQTz4d7bw2u8qbU+ZPk2/zvwp9b6L8u39rmYD/YStNZfWq5XrLWeBWwH%0ATqvg+2LtxRmK+QBNdXitvLb3B/yBSVrrAq31V8Aqy2unAnFa66ctx+4C3scEUZ5oApxw2dYbuFcp%0AdRzIxARdw7TWGkBrPVVrHaO1HmS5zXI9qdZ6uNa6SSm34S67hwHHXbYdxwwvlWY80A4T1E0BvlNK%0AtccMcfkDIzFBaW/Mv6vTUKnWeqzl/GcBc4A8h5dPWN4XIbyaBDhCVMxllg+xtlrrsZa5HS2AfVpr%0Ax9U2ezAfTq4+BW6wPL4BExi4Oujw+CTmA9KTaxxyeJzj5rnbCdFKqZuUUn9beyAww26x7vYtw1Tg%0AOsycF9ceqfLa3gJItQYYDq8DtAVaOPaQYHql4j1sVyYOgYRSKhDoCvS0zFEZiQmwqmOeTWmygAiX%0AbZGUDLxstNZ/aq1PaK3ztNafAksxPYbWuURvWlZ7pQMTLa+5nqPIMhzWCrjL4aVw4GilfxohGggJ%0AcISouv1Aa8twilUbnHsxrL4GeiqlugPDgWk1cA2PKbNS6H3g30CM1roJsAFQFTmP1noPZrLxRZge%0AA0fltf0A0FIppVxeB5OTZrdLD0m41rrEB3op1mOGiKy6A7lYJuVqrWcDe7EMiXnKMrcpq5TbTy67%0AbwP8lFIdHbb1AjZW4JIaUFrrTCDF8tzxtbL4YZmDY9EVM0QmhFeTAEeIqvsT09PysFLK3zJf4hLM%0ARFUnluGir4DpwEqt9d7qvkYFhWI+INMAlFK3Ypk4XQmjMAnysl22l9f25UAhcI/l9SuwD5GtBE4o%0ApcYrpYKVUr5Kqe5KqVM9bNOPwDkOz/sAG116i37ErDbymNb6QocVTq63C132zcYEfU8rpUKVUmda%0Arueu9w6lVBOl1AVKqSCllJ9S6nrMSqmfLbt8DNytlGpqmTh+P2bID8u2a5RSYZb36gLMUOBvlteD%0AgH7AvIr8vEI0RBLgCFFFWut8zAf2hUA6MBm4SWu9pZRDPsVMfnX7AVdN1/D0vJuAVzFBxiFLu5ZW%0A8lw7tdar3Wwvs+2W16/ADG8dAa7G0guktS7C9HT1xvQQpQMfYIZ4PPEZcJHDJNzemF4dRz8DQy0f%0A/jVlLBAMHMYEt3dprW09OJYeoccsT/2BZzFBZzpmUvZlDpOUn8HMUdqGvYIDlAAAIABJREFUme/0%0AF/Cc5TWNGY5KwQzPvQLcp7X+1vL6JcAirfX+mvghhahPlPMXGSFETVNKtcGsbmmmtXadfCqqmVLq%0AeeCw1npSXbelriml/gRGaa031HVbhKhpEuAIUYss81AmAhFa69vquj1CCOGt/Oq6AUI0FpaEb4cw%0AK4SG1XFzhBDCq0kPjhBCCCG8jkwyFkIIIYTXkQBHCCGEEF6n1ufgxMbG6oSEhNq+rBCiAcjNzQUg%0AKKgmV2wLIRqyNWvWpGut48rbr9YDnISEBFavLpEqQwgh2LbNpHrp1KlTOXsKIRorpdSe8veSVVRC%0AiHrEuVqDEEJUXq0EOEqp24HbAdq0aVPO3kKIxqpjx47l7ySEEB6olUnGWuspWuskrXVSXFy5w2ZC%0ACCGEEFUiQ1RCiHrjwIEDADRv3ryOWyJE5RQUFJCSkmKbMC8qLygoiFatWuHv71+p4xtXgDNpElx8%0AMUg3uBD10okTJwAJcETDlZKSQnh4OAkJCTKnrAq01mRkZJCSkkJiYmKlztF48uCcOAH33w9nn13X%0ALRFCCOGlcnNziYmJkeCmipRSxMTEVKknrPEEONY3KSenbtshhBDCq0lwUz2q+j42ngAnL8/cBwTU%0AbTuEEEIIUeMaT4Bj7cGp5GQlIUTN8/X1xdfXt66bIUSjsWjRIpYtW1alc4SFhVVTa6pX45lkLD04%0AQtR77du3r+smCNGoLFq0iLCwMM4444y6bkq1kx4cIYQQwstcdtll9OvXj27dujFlyhQAfv75Z/r2%0A7UuvXr0YMmQIycnJvPvuu7z22mv07t2b33//nVtuuYWvvvrKdh5r70xWVhZDhgyhb9++9OjRg2++%0A+aZOfq6KaDw9OBLgCFHvpaamAtCyZcs6bokQVXffffD339V7zt69TcaT8nz00UdER0eTk5PDqaee%0AyogRIxgzZgxLliwhMTGRI0eOEB0dzZ133klYWBgPPvggAB9++KHb8wUFBTF37lwiIiJIT0+nf//+%0AXHrppfV6QnXjCXCsq6dkiEqIeis7O7uumyCEV3jjjTeYO3cuAPv27WPKlCmcffbZtpwy0dHRFTqf%0A1prHHnuMJUuW4OPjQ2pqKocOHaJZs2bV3vbq0ngCHGsPjgQ4QgghaoEnPS01YdGiRcyfP5/ly5cT%0AEhLCoEGD6N27N1u2bCn3WD8/P4qLiwEoLi4mPz8fgGnTppGWlsaaNWvw9/cnISGh3mdrbtxzcP76%0AC5SCFSvqpk1CCCFENTt27BhRUVGEhISwZcsWVqxYQW5uLkuWLGH37t0AHDlyBIDw8HBbBnGAhIQE%0A1qxZA8C3335LQUGB7ZxNmzbF39+fhQsXsmfPnlr+qSqu8QQ41iEqP4dOq5kzzf20abXfHiGEEKIG%0ADBs2jMLCQrp27cojjzxC//79iYuLY8qUKVxxxRX06tWLq6++GoBLLrmEuXPn2iYZjxkzhsWLF9Or%0AVy+WL19OaGgoANdffz2rV6+mR48efPbZZ3Tp0qUuf0SPNO4hKksEi+UfUAhRtypbVE8IYRcYGMhP%0AP/3k9rULL7zQ6XmnTp1Yv36907YVDqMaL774IgCxsbEsX77c7TmzsrKq0twa0/gCHMc/oNYAJzCw%0A9tsjhCihskX1hBDCVeMbonLswcnMNPeWSVRCCCGE8A6NJ8BxN0R1+LC5lwBHiHph37597Nu3r66b%0AIYTwAo1niMq1inhhIViXzNXT8UMhGpsc1/+nQghRSY2nB8dai8oqNxeKiszjtWtrvz1CCCGEqDGN%0AJ8ApLDT3Wpt7y9p+wEw2tgY7QgghhGjwGl+AY8nQaHsOEtwIIYQQpbAW3Ny/fz8jR44sc99JkyZx%0A8uTJCp1/0aJFDB8+vNLtK03jC3CsHHtwiorsPTu14KOPoFUrTWFB7V1TiIYgMDCQQEnbIESNK6rE%0AF/sWLVo4VRp3pzIBTk2plQBHKXW7Umq1Ump1WlpabVyyJNchKtcenFoMcEaNgtRUxfw5x2rtmkI0%0ABG3btqVt27Z13QwhGrTk5GS6dOnC9ddfT9euXRk5ciQnT54kISGB8ePH07dvX7788kt27tzJsGHD%0A6NevH2eddZatVtXu3bsZMGAAPXr04PHHH3c6b/fu3QETID344IN0796dnj178uabb/LGG2+wf/9+%0ABg8ezODBgwH49ddfGTBgAH379uWqq66yJQX8+eef6dKlC3379mXOnDk18j7UyioqrfUUYApAUlJS%0A3XRblNaD4+NT6wGO1YXXNEFfXeuXFUIIURvuuw/+/rt6z9m7t0dVPLdu3cqHH37IwIEDue2225g8%0AeTIAMTExrLUsrBkyZAjvvvsuHTt25M8//2Ts2LEsWLCAe++9l7vuuoubbrqJt99+2+35p0yZQnJy%0AMn///Td+fn4cOXKE6OhoJk6cyMKFC4mNjSU9PZ1nn32W+fPnExoayosvvsjEiRN5+OGHGTNmDAsW%0ALKBDhw62shHVrfEsEy+tB8ffv84CHCGEM2sBP+nFEaJqWrduzcCBAwG44YYbeOONNwBswURWVhbL%0Ali3jqquush2TZ1ltvHTpUmbPng3AjTfeyPjx40ucf/78+dx55534Weo7RkdHl9hnxYoVbNq0ydaO%0A/Px8BgwYwJYtW0hMTKRjx4629k2ZMqVafm5HjTfAsfbgBAbW7STjwkLnAqBCNGJ5rukchGjIPOhp%0AqSlKKbfPrcUzi4uLadKkCX+X0sPkenxlaK0ZOnQoM2bMcNpe2jWrW+OdZGx9HhBQtz040nMkhBCi%0Amu3du9dWHHP69OmceeaZTq9HRESQmJjIl19+CZhgZN26dQAMHDiQmTNnAjBt2jS35x86dCjvvfce%0AhZbP0iOW2o7h4eGcOHECgP79+7N06VJ27NgBQHZ2Ntu2baNLly4kJyezc+dOgBIBUHVpfAGO6xBV%0AYKB5XEuBhqUHHoAOzbNr5ZpCCCEal86dO/P222/TtWtXMjMzueuuu0rsM23aND788EN69epFt27d%0A+OabbwB4/fXXefvtt+nRowepqaluzz969GjatGlDz5496dWrF9OnTwfg9ttvZ9iwYQwePJi4uDg+%0A+eQTrr32Wnr27GkbngoKCmLKlClcfPHF9O3bl6ZNm9bIe6B0LfcgJCUl6dWrV9fqNQG4+GL48UcY%0AMQK+/hqWL4czzoDERNi/3yT7Cwmp8WZ8+61pQqB/Ea1ic9mxJ8C5wrkQjdi2bdsA6NSpUx23RIjK%0A2bx5M127dq3TNiQnJzN8+HA2bNhQp+2oDu7eT6XUGq11UnnHel8PzpYt7ntjSkv0Zx2iqmH5+bBg%0AgQluAJI6naBYKxmiEsJBcHAwwcHBdd0MIYQX8K4AZ9Ei6NoV3C1rK22ScUCAec0a+NSQa66BIUPs%0Az2MjCyS2EcJF69atad26dV03Q4gGLSEhwSt6b6rKuwIca3XwBQtKvlbaJGNr1tQa7sVxbVJkaIHp%0AwRFCCOFVanvqh7eq6vvoXQFOWW+GYw9OTAyMGWOeW+e/OJZuqMx1P/4YykhP3ayZ/fGU0SvxDfQz%0AnUbyH0EIm927d7N79+66boYQlRYUFERGRoYEOVWktSYjI4OgoKBKn8O7ErBYf6Hcrd93DHCOHDE3%0AsPfg5OdX/roLF8Jtt5lumqlT3e4SEaEB067BZ+Tx5zc+aOnBEcJJQVW+aAhRD7Rq1YqUlBTqrCyR%0AFwkKCqJVq1aVPt47Axx3XOfgWAUEOL9eGTk55t6ypt8dS1oAAGKji1FKUywBvhBCeBV/f38SExPr%0AuhkCbx2icteDY/1m6BrgWHtwqhLgeDDM5RjgRIYV4WNdQCXdmEIIIUS1864Ax8pdgGPtZSmtB6cq%0AQ1TW67kEOEeOwJNPwo4dJtWObXdfH5RCJhkLIYQQNcS7Ahxr8OKuVyTbkjXYNZCx9uBUZew/N9fc%0Au/QCTZ4MTz0FHTuC1oplE1dQuHgphIfj46MpLpYARwhHoaGhtlo5QghRFd45B8ddD05pAY51hnZV%0AhqisAY713sKxLAPAab3y8A0NAzBDVI5tFkLQsmXLum6CEMJLeFcPTmm0Lj3AsQ5RVaUHZ84cc3/8%0AuNPmbJdSU76RYbbHStV4bkEhhBCi0fKuAKe0HpyCAnsiv5oYorJUXeX4caeoxTXAceTjo9HIEJUQ%0Ajnbu3GmrMCyEEFXhnQGOK8dIoyYCHEcO58nOhu4JJ9zuZuvBkSEqIWyKioooqoXacEII7+edAY5r%0AD45jgJOX5/xadSwTtxaZ8vFx6cHRNI8y13vsUue6IGaZuPTgCCGEEDWhcUwydgxwXL8dVkcPjjU4%0Aysuznf+rr2DFCsVlA4rQq1Zbeo4CbYf4+EiiPyGEEKKmeGcPjivHGlGuPTXWAGf79spf13rO4mLb%0ASqqrrjKbmoTkm4ArMNDpEFseHBmiEkIIIapd4whwHHtwXAMcP0sn1r33VuqSJ09C8g6H3h+XmcVN%0AI3Jxx0diGyFKCA8PJzw8vK6bIYTwArUS4CilbldKrVZKra6VAmRlDVG5Bjg+VXsLpkyBjEMO50xI%0AYNldn9mehge6z5BsJhnLHBwhHDVv3pzmzZvXdTOEEF6g3E93pVS8UupDpdRPluenKKVGVeQiWusp%0AWuskrXVSXFxcZdvqyYXcby9rDk4VktEoBfffD344B02nTH3U9rhtTJbbY80ycaQbRwghhKgBnnRf%0AfAL8ArSwPN8G3FdTDaqS0iYZWytdBgXZA5zu3SEysmo1qCz8KaBI2edrN8neTx/W8tL1f3Ptpe6T%0A4fhIoj8hSti+fTvbqzIfTgghLDwJcGK11l8AxQBa60KgfiaqKK03JCPD3EdG2oeobrkFfvnFfVmH%0ACvKjkLwA53kDo0Nn8NDYk/gdTYfp00scI8U2hShJa42WXk0hRDXwJMDJVkrFYCmdpJTqDxyr0VZV%0AVrNm5t41aMnIAF9fCA21Bzg+PmaC8Smn2PdzLR7lIX8KyPUPc9oWEoK55i23wMSJ9l4krJfXkgdH%0ACCGEqCGeBDgPAN8C7ZVSS4HPgLtrtFWVdfPNJqjw9XXenpEBEREmqLEOUVn3adbMBD5gX9vt4Lff%0A4PDh0i/5fzxLIslkK+cAp33zHBNA5eSYDUeOOL1uDW20JMMRQgghql25if601muVUucAnTGfy1u1%0A1tVU16AGKFVyIvHJk2b+jWOmYdcgCEocV1wM550Hp3QsYOM2f6fXrL3oT/NfADJOBNDa4fU27IWX%0AX7ZvsAY6FtbFW1ojFamEEEKIaubJKqpxQJjWeqPWegMQppQaW/NNqyQfH+e5OIWFZhWVn5/z0JWf%0An/MxUCLoseYH3LTdObgBe+JjHzNyRxAm3806egLQdv13MGuW/QDXAEeZ42SisRB2kZGRREZG1nUz%0AhBBewJMhqjFa66PWJ1rrTGBMzTWpinx9nXtievWCOXNKBjiOwYz18apVsG8fK1ZA586a1JTSh48c%0AkyMDHKA5T/I/hvM92+hY8gCXAMfalOIiGaISwio+Pp74+Pi6boYQwgt4EuD4KmWPDJRSvkBAzTWp%0AipRLiuBNm8y9r69zUj/HAMc6Bwfgqqt4/nnYtk3x5ftHcZSTAy+8YFaWH3V+CT8KeYonSaE1+20r%0A6l0OduA4RCWEEEKI6uVJsc2fgVlKqfcsz++wbKufXHtwrPz8Su5n5Rjg5OfTtq15uOQP5/jvjTfg%0A0Ueh6OgJep8VjsI+vjSOt22P03CTzLBED44MUQnhatu2bQB06tSpjlsihGjoPOnBGQ8sBO6y3H4D%0AHq7JRlWJ40RiR65DVI5dJ+3a2R4ezIti40bzeN5KMxfAl0J46CGCjuwH4PEXwxk+HEIw41THRj3A%0AP5a5NwDFPm7ixn/+cW6mpSmyikoIIYSofuUGOFrrYq31O1rrkZbbe1rr+pnoD0oPcHx9nQMcx+Gq%0Axx6zPVy2KZKFC50PHcQieOUVhn892ml7MKZXJjI+iPvvt29P1LtKXn/2bKegynp56cERQgghql+p%0AAY5S6gvL/T9KqfWut9prYgVVpgcnJMT2sCklk95Ye2r8CnLcbickhFdegZkfm9eblJYH0WHozKMh%0AqoICuPJKWLu2jJ2EEEII4aqsHpx7LffDgUvc3Oonx2R+jpRyDnBcq4pbnMlShvGT07YwTMHMfJyX%0Ai1t7cAgJwccH+g8OBmBMwMdw7rnw11/w/ff2Axza5dEQ1a5dZgXYJfX37RZCCCHqo1InGWutD1hW%0ATH2itR5ci22qGsc8OMnJ9u1FRc4BTkJCqafoxxp+5kLb8ygyASgoMhOTezU/xH8P3MUWupgdLD1A%0A1rnKf/mealIgA/TubT9xYSEEBgIOy8TLKtdgDYhcl2wJ4aWioqLquglCCC9R5hwcy1ybYqVUw8m8%0AZenBKS4GPcghLnMMcK691hTeLEWBS0+NdSgq9vBGIgJymPSv5VzBXB5jgtnBEtmEW+pt3nZpuvMJ%0AX3rJ3GfbK4v7+JggrMxl4lmm56hE0h0hvFRcXBxxcW5WIQohRAV5skw8C/hHKTUPsH1Ca63vqbFW%0AVYWlB2fMGJi8Zz+B1u3FxfYekeBgp0MKCnEKaVwDHOtQVNPcfbwZcDehPkOcrxlm6lAFBsKxI0WE%0A+jpXFqdJE3M/dSr85z+AvTxDmYn+rAEOmLa7Ky8hhBcptkxK8/HxZIGnEEKUzpO/InOAJ4AlwBqH%0AW/1kyYPz0UegcAgetLbXV3AJcHJynd8GxwCnZ+tM+2RioH/+74T45jpfs31728OIKF98I0KdX7f2%0AFs2YYeuyKZHoLzsbjrlMTnYMcPLzEcLb7dixgx07dtR1M4QQXsCTYpufKqUCgC6AxhTbrL+ftg6r%0AqHwcEvHh42OfWOwS4JzM9WENgxjMIgDyHRI1v3z1Ks5/5UXb8yIfP/vkYquuXT1vX06OZVKyyyqq%0ALl0gJcUe8eTmwogR9uPy8kq0WwghhBDueVJs8yJgJ/AG8BawQyl1YdlH1aFSApyCYocAJzDQ6ZCU%0AwwGciz35TZumeQxiIQ/xEoOinFfEh3CScD/To/Mb58K4cSWzJLtrk9WBAwAcPWGOWfOX5bWUFHOf%0Al2fuFy92Podr744QQgghSuXJENVEYLDWepDW+hxgMPBazTarCnx8KCq0DAM5DFFtSom0D1EFBTkd%0Asm2vc8DzfyO3spBzeYnxBBTZe2smcS9ti5OJe9Ekck4d/aSp31CeESOgTRvz2DLsZL3maxNd5uBY%0Ae3Bc2igBjhBCCOE5TwKcE1prx0HxXcCJGmpP1fn6kp9vgoQj2JecHssJsPfgOCT2A0g/anpTihI7%0AmA2OPS7r1gFwont/dmEp6WAJQm56uJnzvqXx94e33jKPLTWpXrnX9NjMX+Wymuvhh2HBgpIrpyTA%0AEUIIITzmSYCzWin1o1LqFqXUzcB3wCql1BVKqStquH0VpxRFBSYASSbBtlkrH3sPjkuA8/5csyy1%0A+LOpZoPjENbs2QBk/Pd1jhBt396+PbaqnJ6wXtMS4MQ0KcLfzzKEZh2WAnjzTRgyxHmCMcDx455f%0AS4gGKiYmhpiYmLpuhhDCC3gS4AQBh4BzgEFAGhCMyWY83JOLKKVuV0qtVkqtTktLq2RTPeTraxui%0ACiSP1fQD4OewK+09OA7DP1rDhp1m8q5/lGV5t5v6CT4RYc4BzrXXQkBAif1KZQ1wVq+2bXrgelMW%0Aos+pJefwbPj9iHlgrZMlPTiiEZAAR4i6deRIXbeg+nhSbPPWMm63eXIRrfUUrXWS1jqpxpN4KWUL%0AcILIZQtd8Cefj4tvRrvpwUnLdAgurAHLayWnGIXGuwQ4ZSQKdMua5njWLPumYJOXZ/M/BSV2X7/A%0AkiwwPt7cZ2ZW7HoOtDbpd5SC66+T6p6i/iosLKSwlDIqQoiatWoVxMTAV9Pr70LpivC+bFq+vhQV%0Amg/xQPLIJYhC/DmUGchsdZXZxyHAOZhhct4kNM8tczVUTOtQ5sxzSOB3+ukVa5ebXqGQILMt0k1x%0AzqCNllRD1oCwAkNURUUwc6b9ks88AxMnmsfTZzgM1QlRz+zatYtdu3bVdTOEaJS2bjX3776WU/aO%0ADYT3BTg+PhQW2Htw8gjkiQfNP9a1uR/B119D06a23XPzTE7ht545WmJujk1AAPj706J3vP35wIEV%0Aa1f37uY+LMwWeYSWEeBcwdz/b++8w6Ooujj8m63pPSEESCAEAoQWunRERKWogDRBERQFVBCxgCgi%0AxYIKfCK9iEgRlN6kSJFO6L0mhIT03jfZPd8fd3dnJ7tJNiEJSbjv88wz7U6708499xQ2YYiCXAwB%0A58cfWQ/aplXMjmfaNOn6BkFyJCcVliOCw+FwOE8Tn38OTJ7M/gsHQ5xBWrFRTmQ0H61UWBMHR21h%0AmZulshUCmQyZWTKolDqjBse9Out6yoMSf15rLEl5kK1hVaC2kxecCsHGhq0zCBvPPmud95QpCgUw%0AbBgzHu7YETh3DjZq9jB5ohC7JHt7duzYWGzezBKUF8X582w8eoIttm0Tl7vYM7XjrTsyHNgQb2FL%0ADofD4TyNfP89EBEhJn/28ASuXwdu3wamTmXt/w7tCRcvPsGTLCZWpWoQBMGYu0AQhOoA9pfdKT0m%0Acjnycgk1PDRwkGdh3GuxcHEXBZfBX9RFRpLYv5ijYTfUxlYouItKrWZChkLBAvL98UfJzs2QKVmj%0AAcaPRwsVCyLYyS6k4G2USsDbGwgPR//+QIsWKCJDJwuCDACp6XK88gqb/vTV29g4S/T2T4/PtrAl%0Ah8PhcDhAYpIMQUFAYCAwezZbduKkgGU/lNwetLyxRsDZCmCjIAhyQRBqA/gHwOSyPKnH4XaELeJT%0AFHC1y4ag1cLG3QFdu0rLRIWLNig5uXoNjg0K1uDY2orratRgVlglwaABAoDsbDT94mXcn7sVrzW9%0AAwDoib1og9PSbWQyoFo15EXFisuKyEuVP0YgAHRumoK6tbXG+Uk/eRclJ3E4HA7nKcDQ/eTtmo3F%0Ao85g0+w7Fssp5DosXO8KQQB+/63iO6xY40W1DMABMEFnB4D3iGhfWZ9YSbn/yAZyaHHjnt4jSq2G%0Anx/w4fvizYhKUoOImcIYbHBsbITCu6hKI7uxq6vZojqZ12Eny0IaHLAPPXEWbRCIm2givwbMn8/O%0AycEBuSli4D+dpnAvE0sCjo99CvxrajDseSYoJaQocf5ounnBxyQjAzh+nMlgVcndkFM+eHp6osw9%0ALTkcjoRHj9h49og7eHeMHH27peHNnlFYOfYsxvd7CAD4/OUbGNBd1N68+ZYMZ89U7FZygX9tQRAm%0AGgawWDi+AC4CaKdfVuHIzWWCihxa2EDfBaP/20/6VIZa1ZnmJipRjVHf+EHepqWxi0pdmICjUBS8%0ArjhYEHCQlQVXeSrSIHpoRdvXxVVtI2Q3DGa+3Q4OQHqGcX1qktZsN6bamPyy2J5PDiK4PYv1s2b2%0AQzSvxwSblJjS76ZauJCZGFWrRnB3B7S5FV/K51QcXF1d4WrpPeFwOGVGWBgb1/FmqhyVkvDbrEd4%0Aa6QMP34ai4i/T+Pbz5JRzZ01rlv4JwMAti6JeRKnazWFqSUcTQYHAJsB3DVZVuH48UcgNVsJGXR4%0AKSiMLdRHJa5VCzh/mZkSRSWosWqHBwAgPVEjFitIiCmtvhzTLioDcXHwtklBlszBuKhlQ/aQPXik%0AN31ycIAsMw1TMAvOSEbEQ+n5HDjAhJq5c9jDl78H64VXbCVqnaVTmUSePxtEaaDPJYrkZCY4Xvkv%0AufQPwqmyaDQaaIroguVwOKVHdjbw3HNsura3eaNXoQBq+CkAlQqThsVgxcRrOLP0ImzVWmRVcFPO%0AAgUcIppe2FCeJ2ktNjaADjI42+Zi9eTb4kI97u6AUkmIShQdwx7GsmkbWwsaHIMqxEIMmxJhaJk6%0AOYnLbt4EMjOhUdkbFwUFsNQNDyKZ0TM5OECtSccsTMV0TMPxo1INzrhxbDz/Z7bcNPPD7V/+Mcue%0Aboi/k5le8uvSaplySRCAsWMIjYP0ru/20nK3blZsFSanYhEWFoYwQ3OygvLoEbB9O5BWcTPycThW%0Ac/KkOF3Tp/B/Qs1quRg5NBtyF0f4eGgQFVMKPRtliDVu4vsFQXAxmXcVBOGfsj2tkmFrC2ghh0LI%0Ag1ypvzQTAUcQAO9qhOgkMcVCeAz7+att9H9rUzyYlqfUBRw7O9HfOzMTSEtDuiAKPT5eTBMTn8I0%0AODkqUWEmgBD5QBqor00bNn6hNXP9Nm0A+/iYn4ZRwMkoufBx44Y4vWixgGvXZUiNzjSLlRB617w7%0ArbyIjQU++UQq8HE4j4NWy/wMXn6ZtVPOnn3SZ8ThPB6mIdYUtsqCC+bDxVGL1HTxnxkeDrz5JhBf%0AgSKQWGM560lExn4GIkoC4FVI+SeGQcCRQyv+1WxtJWW8vYG1h8S/fkQ8E3DsHfQ3asYMoHlzsTBQ%0AehGOHPTdUETsGJ07M/1gaiqSZKJnlrsrE0AS05S4ds8G4xc3NK5rpbiI15Y8h/vezxiteA1ZHDKy%0AmTSdkwM08kvH6fmnYF/dRFuk53EFnMREoEkT8+UXQ/LMur3i456cBmfaNNZtuXkl7ybjlA7//iud%0AHzW0DPp5OZxyxGBgfOuXfZY9VArA0V6HtAxRhNi1C/j9dyC4SZ4xVMmTxhoBRysIgq9hRhAEPwAV%0Ast9BpQI0UEFBuaIaI98N8/UTkKcVLzsy3gYqhQ5KtX7Z1Kkw+pUHBbFxaRk9GrxD+vRhY0dHJjwl%0AJ6NOoCg5uzozrUd4nA0aDwpCCsS8V+3z/kMTXIV/zCnW55aWhuT4XLggCemZcoSEAPv2AZnZMrRp%0Ar7CYENQo4GQW7zZmZTHNjeGFyE/IKSbgODvkYcHoy6jpkYX4BKlW7OJFZohc1i7qt24Bixez6dh7%0AvC+BUzDWaPhOnwZ8fAhHDrMHt09wBADAw5GrBzkVi6goYPly4MoV68o/egTIZIS6jcxi+haKk70O%0A/111Q0Ic+5+k651yI6IVqB/w5DT3plgj4HwB4JggCGsEQfgDwFHqv0xTAAAgAElEQVRU0Dg4Oh2Q%0ACyUTcArQ4LRtK/3hhsfZwN4mT2p/o9XfHE9P4O+/gRUrSucEHR1Zx/38+eL83btAcjLqNbbB2ZN5%0AqFVNg+7dCE5OhDl/+QOARMABgByIQkvCcwPx2el+SIIbMjIIrVuz5WExdmKX22+/MfFaj63aoMFh%0A8wsXArt3F37qH3/MetYaNQJ27zB/eGu4Z+P0acLq1UBKugLj3sqEu6sOq/d4YeVKYNUqdn+Cg5nN%0A0MJ5pWNI+s8/wJAhZLxlBgYPFqdTuXzDKYDff2dtoE3rCs/PNmUKEBUlYP0feVApddj28z0MfT4e%0A5287gPIqxsecwwGATz8F3nkHGDogB0RA+/ZAk8Y6pKcRrlxhAfUFAWjcmJCeDsycCeh0AuTqgnMx%0AWiItk4kPzZrqkJsr7Zoa1CWm7FuxVlDkFRHRXkEQWgBop180gYgqUC+bSF5e0Rqc/DYp2Ro5PJw0%0AUt9qQzZjpRLo1690T9JB9JaSCFX29mjVToHwRzpAqAVXF7FvNBy+kl2MwSLEwgs70QfuZ/ZCrw/C%0AjYsWWpOhocCCBWy6QwfAxQUKBaBS6jB3rSeeGy4aKVt6HnNzgW+/FZN1AsDX3zDBqVODOHwwLBFR%0At9JwIqo2/jzgIRaSyeDiyASpUaPYoqvnNYBeOHt/ogrjPiqokormyBFg2DD2giYnC/hgWBLa92Ka%0AtpwcSMKJp2RY0a8cHS12SVqLRsOMxIOCSieMAAfVqlUrl+NER7OUdG++yeY3Lk/Fa0OlATx79gTq%0AB2jxy69yo8r9fjh7lgSlAq0bZ2HdPg8kRqTBvXaFdCzlVAB27mRK+y1bYIwsr9EAcXHMnqu00GhY%0AQ/XaNTZ/9bYa9vaErCwBgAyjR2Rj4zY1tFr2/b52TcAP0zIA2OOZBkmFJpu2BBHbT2S0AioVUK8e%0AS1q9a/Zl+LslA6heehdXQqyNXtceQFf90K7Qkk+QvDy9BkeXK2bMzudB5GHyD3bS/4Aj4m2lAo7B%0AqMVZqjkpdUytgQ3aFpkMEAQIJqdzHUFwRSJ0c5nm5yg6Yxd6m+1uG14GQBj5/EPcW643Fli+XCyw%0AZIlx0latQ3KaosicoevWmSfrzMqWwclBi0PzL+O1F9Lx4XgB/bqLlmqbPj0LyOUY+oI00t/PC0TN%0AU3CA9clDLfH11yxvisEdPSmaCXdEokzr68nsI35a64133mHC7YEDFnb2779A9erAu+8i6eOZ+LzD%0AfwgMBD54vwjjcrUaaNYM+OWXx7oWjoizszOcy+K9IwLmzgXGjkVcm5fwSvVTEpnUQc2+F3fvAh98%0AAKxfz7p6FyyUo29vHWJi8kn/CgW83Ng2/YcoK0JjtdTQatl7Ygj5UJUp6/v21VeiRcLbI3KNB3zr%0ALaBmTeCVl3WlEq4jOpp9jl59lfmvPNssAQDwUdZsEARMwFys32wDrVbAgZmnsGfaKQDAjJ+Z2+ua%0ATy6LAo5Oxzw0imD19FDJ/J07gKudBo2CBNioKkb8M2u8qL4DMB7Adf0wXhCE2WV9YiWhaVOmwVHL%0ANAUKOKZZFmZ/baKWNhVwUvTZvYvboi8uhUTny82nMU+GK2TvjAJiYjD7Dz8AwAHVi5IyLXAB1RGF%0A54IT4d/cmale/jFxeIsRgzLldxgDYNFbrKBoxM+k74d822bjfP9nxQiXjfxZc9fNyXLE5Xo1MnDh%0ArhP27ii8W6Aw8t1W7D9uBz8/QmSEWKen5/xnnF6+nH2we/Sw8FE7rU+PsXQpXH/+Et+d6IyGt7di%0Awa8yhBzPYaGZ82NaMcuWiVo/zmORnZ2N7LKwUDx2DJg4EVi0CJ5n9+AUnsFSvINhWIPuOIDf93ri%0A+L4MfFdvOXov6IkhQwVMxmw4Ixk7dslw7574wqwYfRqQy/FsK9b3eeSUDT4cU3Vi9zz7LHtPfHyA%0A998vm3hZT4off2Q99gCwYQP77O7czrpYHj0qfYFnxgxxOiFFia+/0mHdOtZwBIBt22XYuEJs7BEx%0Ac4CX+xQuIGi1wNixrCsqJgaShupH+BkzMz5Cbi1/zMJUAMBcTMQWvIJRwgp0b52KF8IWo7nyqnEb%0A/7r65zsvj7UeX3qJuUUVgq+3+ffbwyG7dKL+lxZEVOgA4DIAmcm8HMDlorYraGjZsiWVJRljPyZS%0AqYimTSMCiI4fl6y/f58tBojmzNYQQDSqd7R0J3fuEA0YQBQeXqbnSgMGiCezcKFkVe3a4irDQBoN%0AERFdvMjmZcgzK9QGp+jw96eITpwQl8+ezcatWhGFhBCFhJCjXa75/nNyzE7xm2+kZV5qHkHVECUu%0AmD6daOhQovfeo3H4hWoinLJ3HyQKCaGDi26ZHePn10No08ybBBD16ZBQ4qp79lnz+gGIfpicSADR%0Al/2vEYWE0KRhj8zK3LuUJt3ZrFkWd/YHhtJvgbMs3h+aNCnfgX8o8bVwRG7dukW3bt0qstyGDUQv%0Av0yUmWm6bQGFNRqipk2JAMqr6Ut3UNfyw2NhCIUfOSGZAKJg/yTa//UxopMnic6eJQoJoXGvxRiL%0Ax8VZfIUYCQlEN24Qff89eweLy+LFRHv2FH+7ItBoiP77T5zX6cyr4bP309mK8HCimzeJ4uNL/TzK%0AgwcPxGv6d3+exVs+eZKGvviCKDHx8Y+Xvy5lyCMVso3zKkUeqZV5NLpfHBER5eVJPyvZiRnizlJS%0AiFJTjbOrV0v33Rqn6T90ML8gOzuiFi0KfL5fxd/Ut8VD9p+cM0e63taW/TMA9v788ovx/2EYggMz%0AJJuEzt/G1u3ZwyqgjAAQQlbIG0UXYAKOm8m8W0UWcOjdd9llde/OxmfPSlanpIg34/bVHAKILm0q%0A+oNaJvTvz07kww+JsrIkq+rUYav2LgmjV17W0YBnE4wPjE5HZGenI4BoG/oQAfRu7T1EAJ1BK7qz%0AcB/R/PlsB15eRFFRRMOHs/l9+4hCQiQPpQ8iyAWJRBkZZqf4ySeGcjrqVi+ccvu9VvSP4X//IwoJ%0AoQtrrxm3Hdo5nJTyPNLtP0AUEkJ9OiRQTc8sysm2/iU4eJAJd5mZBR/a1kZLANHaTy8ShYSQ7myI%0AWZlz+/MJVuPHEwFUHzfJHmk0C5Mt7zwggNXRM8+Iy3r3ZuPOnYt//zlmWCPgpKeL1b9xJfvoL1/O%0A5g/uzjbfYNcuIoAiXx1H2368TQDR8bFriNzcjDu6qwykS2hCo7GYRrc8Q4G4QRkN2Y8hFQ5UCw/o%0A7txtRIcOEU2YQFSvHtErr1DitHn0vONx8kEEdcRR6trUws9//XrzZ8nfn+jAASYYG6Q0rVYqsRER%0AHT1K9MILJhe8sQS1as6USTk0abyGfvhB/53Zlk06HdG337J5Z9ts+k02guLgbn7uMhnRpk2lch7l%0AydKlRX+6DMNXE9OK3mEh3LtHlJTE9vXdWzfp4dTFFAZfIoA+w7fkgVgKXfIPNaqTQV6Ipri3JtGe%0Abt8RoDOeQ+SsVUS9elGOVw0igLQKJcUPH09/dl9C7XCCvFXxdALt6DIaS08+KIh9LFNT2Q8vK4v9%0AD0aNImrcmN2//BesUonTH39s+uGXDrt3E505YxRwkrYepusfLaHJmEWBuEF06lSlE3CGAHgA4DcA%0AqwGEAhhszc4tDWUu4LRvL70hly9LVptK1aTVsiEvr2zPqSAMmpW1a81W1dU3Mo9vimQL9NobAz7V%0A2YsgRy7ZIZ3q1NHRdvSWXruXF1FEBNtgxw62zNOTaPhwaghR+NBCoHi40Q/T0s3O44NRGTQY6+gI%0AOpnv2zDdrRvRli10r1o7cdnixfRw/VFyRhLlQMleoO+/J5oyhei33+ifURvoC8yg5SOP0YZ6Uygn%0AJcvs2KaY3rfPPmNjR1sN7Zl6zOJ7uHO62MqIO3CB/pl5hvb/fJkAoqNbTH5Cf/5JBFCi3N247d6P%0Adhf85Xv7ben8rl1MuPH1LdMX+mnBGgHn5k323MqQRxOHxxIRUdO66WSLDFo1/YFYUKdj2jl7e8r1%0A8CZnJBFAZG+TSwk3Y9n6nByi3Fzat0//erjkkC47h+5dyWDv3IoV1v8VAXoEb8rdd5AdPyeH6M03%0AxfW9e7N3xdK2X39t8vDuJIqJMS/j4cHGzz/PvltFkZVFtH8/UWSkZLFuzR8UC7avTehP+9Gdtji8%0ATiPaXKNBWE9NcIlSAlsVeH3G+Y4dmabcmnN5whiq18czR3JJi0edoai9F80u1cs1hzQ5Vr7POh2R%0ATkeRkUwpv3GjdF+/vf2f9HtpGPr1o5GOf1I67IzLYuBJoYq69CwOSMpeQRBpoCjwudOpVESvvkp0%0A967Zv8KMzEyi6GjWsFOrpfv66CPxfk6cSORuQcBVq5kkfPq0eVfDhg2VS8Bh+0J1AH31g7c12xQ0%0AlLmA07GjtMItfCwBIg+XIh6C8kCrZS1CC5qTgAB2nud3RFjctEGgTnKZ48cT1cBDqZrys8/Eh1Wn%0AI5LLJXUTBl+KRHXjvLddstlxVrReKK3Pdu2Izp1jQmFiItG//7ImtYFVq4r1QzAMl9+YU2hVPXwo%0AFu/cmY1XjT1NeafNNTQA0cm5J9mLtn+/UdA5ueoGAUR71sSJO67BWkdblf1pQOdo2rE2mSgtjV3f%0AjBmUUqcZbcBAy+f97rusNfPOO2x+4sSi7jinCIoScDQaIgFa2ofniABajeF0pddn0o//4sVEKSns%0Ao69fVh83jat/+uC+WaPGoBWa836Y+UHzN5p692Zds/37E/XrRxQQQLuaT6axWEAPwZ4nWrOGKDjY%0AuE3K1O9F1f7p00Tz5hG1bEnUurXlH4hpK7t6daIZM8RGCkCk0F9vjx5m2l86eJCoWTOxjGFo1Mj4%0Ao42AD0XDi7KgpmiY/3x1gkA0ahSd3h5FzXCB1MgSd4OrlOlcTXou3t5EK1eK53DqFNGmTaR9GEl/%0Ad/uFltacTjcmLKav+pynjcO3U+KyTezbkZLCyut0RLm5TBjbt48oNpb1+cXEsJ/x/ftEoaHsmxMd%0AzT4I9+6x5dHRrHxursVnJiSEnaYALX331k2iM2dId/wExe08xe5FSAhF7jxPu2eE0MJRIfS/cTfJ%0ABpl0cre+nyo5mTVkFi5kwuelS+xH3qMHUf36pHGrRo9cGtDMdjvIHXH0PT6hlRhBv2IMJcNJrKfl%0Ay4m0WspbuoKoTRtJfffCDlqOkZQEZ8nyh92GkUGr4444aoqLdCTwHUpq1Z3ojTeIli0jXXwCewby%0Aa/+s5fx5Vq8XLkj3odOx+5OURHT7ttitYBjs7c2f3SZNmNZx+/bKIeAAOGjNMmuHMhdwDH8/wxBm%0A/sG6dkVLsVeiLWxccahXj53+jf0PLa738BAFnD++uUe5uUQXT2TQrSNR7I3++WdJny0RMRuA9u3Z%0ARy44mKhzZ0pr0IpSFExVv1g+lglEt28TEZEuPoHOoiU7yHvvsQ9JgUYGJqxZI7kH99QNiRo0YPMu%0ALpYFnCZDCtWk7dwpFndy0tHoFx8YVaWGl78JLhFAZIsMSv5xmdHugqZOJQoJocsbrhJA5OmmP86D%0AB0Q1alBG7YakgIZmvmtuc3XpfJ7+A6OjJb4zpOdt6JPeu1dcdu5c0fXzlFPYd8+igJOWRtkhVygr%0Ai9ke7EAvs+fnDFqZ/RwMQyBuGGcHdo+nR+ejLB47N8dCFxERW7Z2LdMGnzpl8R3Q6YjWrcqmurhj%0Advy3Ot8hgGjAs/EEEA1/KZ50Z01sGb74gpUdPJiofn2pYLN2LdGZMxS+8xL9s+AWXVt3gXSWfiyz%0AZ7Of1I8/EimVRD4+RAMHEo0ZQ/Taa0yQ9/Wl3FZt6e8m00gBDU0ZHUsfDomlDTNuUzNcoC8xnR74%0Ad2E/zg0biHJySKcjWvFrFtnaaKlxnXTj4T579SbRTz+xBmVgoLkwZeWgUdoR1axJZGNTou0lg0rF%0A6s/BQVzm6UnJTrUoGl50E/Up6rO5RO+/T/Tdd0yt8/ffREuWEH31FVt++jRdn/kXJcOJshw9mQAq%0ACBaPp1MqSSvI6S78KQWOFstkQ0W5XbsTbd1qLoieOEHhE36kurhj3GTO2PukCw2jNYo3aZvtQKPN%0Azvl/Yo1lzm8x/6eVGyNHsvtlep179rB3wtCt5ebG/i9l2DPy2AIOABu9vc0lAK76aTcAtQHctGbn%0AloZy76KKsvwxq+gYvnM3D1gWcAyXF3409PEOpNPRDx9Hizvs2lUvNf1hXPYDJhXYOiqUdeso18WD%0AMpauYS2xgwfZfrKzie7fJxtk0heYQceht2lp1KjAXeX/duyefoZ9NN5+m872mEybwOyZBsGCvQNA%0ANGUK3dt6mWTIIzWyJEJYXJ3WBBCd2h5jdtywMHEXjXwSxZmWLYn276cHOy+xn1Xfvmy5IDANwtix%0Axa+vp4DsbCIbGx399L3l5yklJYVSUlLY89KxI9GqVZTry1qO6zCYxuBXIoCy3Hzo/PJzlAcZ5UJO%0AgbZhtGtJOI3CMuM9ehtLjbcruF4qHV52u0yvzaApOD7kFzYRGEj/Tdhk8XGM/Puk1GBz2zaiw4dZ%0AQ8JQ6NdfSXc2hHbNuy3ZdtmA3czCetEiaReYYahWjRJn/kqN62bQud+vsv2fPUt09ixNfjPSWOz4%0AFvF5378nl05tfFDgT0mn1RkFu5d65pGTnYZyjp0RNVIm3wsCaB+eoxWN5tDt6p3pffyPetS/Tw1x%0Ajd5VLacLI+bRwFrH6UXsomUYRadq9Sfq04do2DAm5I0Zw7SjY8awYdw4ph0dN44tHzeOqawnThSX%0Av/ce6x9q25aoUyf2frZtS9StGx31GUhn5G2tE5K8vCjXyZUIoGOKzpTq6EP00kusS2blSjreayaF%0Adn6DaNo0qu6cbhRAXmwUSmOxgHbWeIc2tZhFDz6eT1eGfUerv7pbtGbFIPFrNMbvbIMGUg192t1o%0AyssjiryVZl0jsyzRao12i9S9u7h882bxhMtYm22tgCOwsuYIgjAewAQAPgAiARj8JFMBLCOiBdZ6%0AagmCMBrAaADw9fVt+eDBA2s3LT4TJ7J4FwYSE0sv1UI5MmoUsHIl8OhUOKq39TVbf+gQkHwxFK9+%0AUKvYAZryk5MDpNp4whOW4zd+NSIc36yqVbKdG54vC37phkUzMBVTMYvNJCQAbm6Scn//DQwYIM7b%0A22qRvHIzFEMGFnxctRro1AkYOhQYORIAoHV2gzzF3O89pON4tD42D7dPJqBeO2mwt/R0FnDagO77%0AORDkMqBzZ1y5b4emg4Pwy4R7eF+2UBoNEai0z15ZcucOUL8+mzb79Gi1wJo1LHDitGnAnj1m26fA%0ACdn2Hqh2ZgfQqBHebH0Vl0NysXS9E1oProuWwTp0j12HUzF18J9W9J3VJqdB5ly2wfiio1k4pZ/e%0AuYmJo9Px5343DJ7ib7Fsq/opOLP2rvlrodMBYWEsCqGtLT6a54d566XBD9vWT8SpdaHigtBQVlfr%0A1rFnfvJkbDzli0FT6qJzwzgcWcPcfVPTZXDuGmzcLC00Hg61PVBcNm4EBg0Czi8+g+BWLJjQrmNO%0AaOaXjOBXayMeHhB/F0AN9yw8DNVi0xYFOjdPhXdTlspw2RIdRr/HXIr7dU1A8wbZaNUwEy92eLwY%0AWabkaAQ0fC0Ifu7pOLQlhfmIOziweCE1arDIeC4uLCjN7dvATz9B6+yKzik7cALs+Tmy4Ao6t9Ng%0A9U43jPi6DgDAxyMHj/R5DP9ddAudhtREfKoKbjaZUHk+fhwnf392WwFAExELpY9nAbE9nhBaLQuv%0A4ecnRivUallUw8hIYMQIFvq+jBAE4RwRtSqyYFESEIAPrJGUrB3KXIOj0YhSpCCYd9NUErKziS4c%0ATmYT5YALTLQTJsOHmEcp98vGLXT1Ki2t+PI+9WkVSeegt1c4dcqsXP7Talk/hdkY5F/Rjhk5Z3n7%0ASe/7d98V2mpbMO46AUQxNyy7rZsWj9ly3NjqXjw5jACi/m3CWQvZ1lZa+OTJMqm3yszixWL1mPVV%0ArVxJGQBlWLhH0/Glcfrae/8zbpKRQfTX8iTj/R49WtzswG/h9NXnObR/wc1yubY8k6gNO+bcoIBa%0Aot3KR689pKtH4kmrEd2TL6w8b+Z2azpcWn/NWLahbzrlhEfT8z101LZBkuVtDh4kOnyYNs+5K239%0AHz1PV/Tds4ZhzYzQEmsCDBEodn3Djhu551KRipGC+iUX/JRtVlZ74lSh9WLtkHnsnFH7teXHu9Zd%0A3J07lHb9geR8hj8bQX9+e8/idZ1afqVEdVgUM/S94RH/3S+T/Vd2YKUGx5qIPNGCIDjqpaapgiBs%0A1qduqJgolUz8BZhmo5KG0FergeZdnM0j2pURyXDFh2CRkg1jAFht+x6cPMwTdpYGb4yQYeQ3dWAf%0A4IMPoI8GfO6cpMyiReJ0DWUMHJCGLQ9aApcuAc88wwJTrVvHInjt2QOcOAGbYwelapdPP2XqMEPO%0ACD3LWi+Fdto3SMpl6TOcXS2/Dh07itNhkWLah/M3WQtFphBY62r/fumGt2+z72Da05sMK376AqQs%0AXs9mMjJw6L0NsAWLHNdftR0rvScjJU7D7t3IkYgAEGHYeMUKYMMGDO4UgR8xybhPVXBD47SdHdB/%0AlIvxfvfvLx67bTd7TP9WhefGBZbhFYqYfmp+WOGGR3FKfNAvEtdOpOCnVW4I6uwOmVKOS5dYmf5T%0AAs21WHrik+VoNqQRAOCfJWG4dlkLVa1qUNsIOH3TBXk5FvJfOTsDDg74ZL40/v/C1fZoMjjIOD99%0AVDiGTa1tMRGvNRjin8Ykse3vhEu/UTMnxOPfRbeMcUW7BicXqH0Y/YEabw6RpphJSbAuaKah7pJS%0A5Vi+1R05GvEYCcly2HVsgV4T6gEA2vZ0sWqfCAiAfQNRY+7vm4uL950waDL7pwzvGYv3RmQBABZ9%0AdBttRzS0uJvH5fPPgcSHGajxjLn2nlMMipKAoI95A6AjgMMAegE4bY30ZGkocw0OETN6A1iLuqSW%0A5U8ZAHM590UYuSKBCMxlsbFfaplrkebMIfJArL6p2lCyrje20z/oQW/W3E8EiEHaXF2ZtX4x2f7x%0AYXoda2gmphCgoz+m3qAhPROopkem1BvMhLQ0orWLUwkgGtwx3NhC7Ng81diSC1lzXWw9GjRGkycz%0AzxKAGXg/ZeSFXBCburt2UV5tfyKAYuFBL2OLpCmcV5cZnV0ZPpJuff8987XVG5H3aJtCQX6pZIsM%0A6oQjFH/qToHHjIxku/RyzSk37acp+Vv4c8YXbkPXon4aJR26YKZ9GP0qMyqtXzNd4mVpUBLun33G%0AotYi5fB5AohmvhNKmvQcs/M5svYh5cabe0sWh4wMtq/ZI26R7mwIOdqLWqmwk48kZa9ezKWke0UH%0A9NRoiOztWAyr26tPFKmdSf/vPDWvn0F2Nnlkbysef8KgSNKcCqF3+8VKrluXnFKsa3x9kIZWTb1L%0AgwZqjfvo1iKJSKMhrZbo3NF00qU+XqwcTslBKWpwDE2FXgCWEtEuAGXTpC8tlEpxXJH6LSs4WigQ%0ADj8kwQ2vYjO64AjcnXJL3NKzlgkTgOcGuCAbalC+tOA70BfPYz9+i+gBAAjAPbZi2zZmb1BMUoO7%0AYC2G6W1+BMRF5OBGqA2a1kk3yzxvwMEBGDKaaQjiUm3Q8/0AfLXIG2ev2xvLfPCNiS1D9+6szk6e%0AFJNfbdlS7HOt7MhbifYe6NUL8rD7AABPxGMrXpWWvXcbi/Ae3jj+LhAQwLSw+pDvsYkK1PLMxsxv%0A5Rg9vSbcgwtu1fr4APFRuYh+mFdu2k9Tjh0DXJ3EZ3j4G5a/P//ps4icv+2AX1eZ2yrcCGMJ1S4c%0ATpXYMhjSDNy4r8ark/zRe0JdTPipJgyvzeW77Blu3gxQ2qvQqoUY8n/9Dw/ReWhNKNwfz0bEzg5w%0AciJM+a0+ZK1bIi1Djvo1M/H7d5Hway61OQtqpoCLv1sBexJRKoG//mb3OyZBUaBmy0CX0fVx8bYd%0AMrPlyMgSVWfz/vSBql1LLNnsCQDo1jIVZzbch+DoUNCuLPLHBiVGTK+DRkHsnFzsNTh4SA4olZDJ%0AgBad7Iu9T84ToCgJCMBOAEsA3AfgAkAN4JI10pOloVw0OC31rs1ubk+kFVcZWbFcZ9baA4h6tIgr%0AeuNSYM4cop14ifL8A1h/fVZWwTF1qlUT42cUkwULpLua8cYt8nDR0Ht9I4vctl8/8zqa9CZrKXZr%0AGidtZeYvOG5cic63UhITI7ro5xuOQfRyjIEn1XZNplyw+Ey+CCPgFu2ft5n+W85cu9s3TSOAaPrI%0AsCd9VVZz+jSRQq6li38Ubp+x4Q+WLsVOzcZ75t+id16NpR1zmdvwhP7hZrYrUVGWX4mtMy4ThYTQ%0AC+1ZWomI88xDKiODaPVC5t59fXdoqV2jb618Xj6hj/+duHdP3F+HJimkPSO+T6lHzhvn509iNjLV%0AXLMpqG4WfTI0gpLvxNKxo1rJOX37buhjn1NODtHCH9Pp7qEyTtvDKRYoRQ3OQAD/AOhJRMlgruKf%0AlIm0VVoYNDgKRcVK/FWBGTlKMGa9NYWofDRgbm5AGhyhy8hi1vgbN7KUuwAeVG/L1CjvvMMKN2oE%0AODmV6DgGDx4DD2JtEZ+sRK2aRWe/rVvXvC6Cm2oxdCgQFmsHmGqfnn9eWjAuriSnWzn56y/g8mUA%0AQD/8DRtkIbp+J4zGEnTEcVBMLLB1K7yS72DkR87oisPogsPo8aICSiVh1VYXfL+aGXqcuMxayT1e%0AqDy2dG3aALm5Apq93rjQcoNeV6BFsA6ZOcwL8sXx9bFsiyf6fBQAAGjYEGYaaE9P6T5c9QltX/my%0ACX7f5oy9J5zh7pgDn7pMk2NnB7wxxh456blo2KNmKVwdY8QIcfrgygdwqPX43oK1a4vTx684oXrP%0AJjhxyR5fLvKBU5dgtHq9PrKyBXz2S024OWpw82Qyrt61wQ+/e8M5wBMdOsmwbaNoz9O65eNntFap%0AgDEf26Nu1xJ6kXKeKEX6FxNRJoDNJvNRAKLK8qQeG0OXCovIPQoAABUGSURBVO+iKhbOes11w1pp%0AuPGQdckQyqf+fH2BUDhCl5EN6HTIvXgNBnPe090+h9/SHkBsLHD1KnP9LiE9egBjR+eB4uLx52Ev%0ALN/LPlzPtCt624AA82V1/QmB6cD69bZISdLB2UP/I375ZWDfPrFgbGyJz7lSsX07MG4cAGAR3sN2%0A9IUWClS/fdRYRHB0YPUDQKMBjoNZcf/8QSzS7Ktjz15PuLvYoHX9FFwKdcQLbZKsNxKtKFj53Ql/%0AWHC5Lh3MjW1NDZmVCh0SHmRA5spe3C8W+gAAjm2MguDoJ9lOZa9EaTL9GwHTv9axGBO2fkVvYAUy%0AGXD5EmH7bwmYOtcDsUkqdBjVwLj+wh1H2HVk/i1b/xcFl0D9cU0qpe9rahAB8Q+z4O7hUyrnxam8%0AVE31hqkGhws4VmMQcHy9xFaQrpw0OI0bAylwhjwrDUhMhHLuD7iMJvBDGHTNWwL29kCdOsCJE2be%0AUMXl1yUKLPzLC4lJ4uPftXfR/el165ov86+tQ/fuTNP1y3oWQycuSYEz6g7A8OFiwcI8qWbNYvY/%0A0dFWX4NFkpKY1svgvlKe5OSwQS+4DMIGjMUi/DzpkaTYX3PDJbZOTZqI65q3VaN1WyckpbvhboQN%0AurdJQ06OgG2HnSFzqpr2Dhs2CHi7byxuHI5B7NVYeHgw45Ojq0MR2MOyrVFYGNC1VRpCD4ZCcHHG%0Ati1MUxGRYAdXBw0C27uXz3dPJivQbq2kNGkq4IufPRDcTGqLt+BL6TP9/BBpvKr8eNSyhWBrU6rn%0Axql8cAGHY8Qg4Lg6ii3H8hJwqlUDTio7Q6HVMJdvACfxDMLhB3effMaipXFP83VdWmMw2DCfR2if%0AjknwDHBGhw5At85abDpaDSBCnb6N0fbtZqCx41jQOoBFDLTEjRvA1KlAdjYLOlZScnOBdu2YFWrf%0AvpbLELFAmGfOlPw4ljhwALCxYQMArcoWf4P5azdrlAcXF9FitHl7e8mmr70GODsTWjZIh9zJHg0a%0ApANgddW/j4bd68cMZFmR6d4dWLbNCw26VINnkBd+/13A8Bfj0LGXc4EhLvz8gENnHVGjM5O4+74i%0Aw/gPWR3X8siGYFe6QseT4Ow5OVJjsvBCtxxs+eE2hnwgGvFf+uMKN/DlWEXVFHAMXVRcwCkWBgHH%0AyUGLoCD2wfzho/LpjRQE4GENfT/RTz8BAL7BVwCAOr4WYn6UNlbES/LxATasyTXOj3kjg9kGAWjW%0AQo7LoU44dUFt9OpIissDVq9mf7GMDKmNjoGkJHF6zZrin3e8Pvr02rUs7g7AYgnld0O5fh2oV49F%0A+X6MLj4zcnKA+fMli053/gRaKPDOK7Ho1NcVSUkC9m/NwKg+sagdIBVWBAFISBBw+jQTZOrVe4RZ%0A08Kwf/kDtHpZGs/laeDFF4Hfd3lAcC/a88iU1way71yTuhlVQiCUywFHL1vs+VeNVz6pDzdPOZLi%0AtdAlJqPp602K3gGHAytscCol3E28RBgEHGcHHa5eFZiBhLJB4RuVIjIvTyBMnH8EH8z58CECgssm%0A3UGPHiw23/afbgNC/aI3ADBomBJhkSwQl5ODaMRosM95ZrT48Y2IVsDNB8wgOi4OyMoyCkRGTN3H%0ADx8u3gXs2wf07Mk0P6aCklYLREUxiczAyJHAvXvi+sfl8mUW4t7P3P7iP+fekMkIC5aoIHNntjPP%0AvWyP5162NysL6GVLJ7ZOEIABQ1WoX7907DoqJSX4ZnXoABzZl4NmdSt2BI/HwcVdDubIy+FYR9XU%0A4Jh2UXGsxqjBsdf/AFWqchUQ7Uz+f2cUz2Bwl2hMmlfTXCgoJfbsAXISM9BnonXCjYFPPwUunMhC%0A+76i2vyNN8zLxSfqX6/gYKbpOHSIjQWBdV19842xOw7+/ux5zcqy/kS2bWPj/fvNvbSWLGGCjEGT%0Ac/68uC4sDHj40Lpj7NhhHqH50SOgWTOpcGOYDg7GlbTaqOWRDZVj+ceheZrp3EMNZ//CbVM4nKeJ%0AqingmHpRcazGqMFxfHz3ypJgZycKU+PoF/jW1JWpgCWXAypXy1qFwhAEoPkzthDsxQBsjo7ME8yU%0AhFS9gN2sGRtfvQoYEs1ev84SShro3ZulnYiMtP5EDJ5ZGg0TaORyZs8DMOFJoQBmz2YGzrn6rjVD%0AV9zVq9Ydo29fqcu7Vsv2bcrbb7PjHDyIvUNWY+0+TzSolV7mASI5HA6nMKqmgGOIYMo1OMVCFHDK%0AwebFAqbJZ6O1XqhWrYhwphWMmTOl84lp+h+8tzcL9PPvv0wYyc/zz4vS0YIFhR+ESNTyGIShX39l%0AmcsBoFcvafmpU4GjehftgACjfRNu3Sr6gvIfF2AapyVLxOXffcfiEwUGAs7OePFT1kX3fNvUSpsH%0AjsPhVA2qpoDTsiUbP03B1UqB+vUB/1oaNG+UW3ThMsDODjilZOkXEuCO6j6Vy35q+HBApRKFMkMy%0AQsjlrJvtwAFpV5EBrRZo1Yp5IW3bxrQ5x49bPsi8eayijh5lWqD8+1Eo2L5M6d2bjUeOBNq2ZR5k%0A1gg4pobKe/Yw1dXnnxsX3Ws/HGjRAjlasSHRtjHzgBrzUclcdGvWrImaNUsvIB2Hw3l6qZoCTrVq%0AbJxnXVZaDsPDA7gXpkDTAcWzSSkt7OyA1+3+xr7BK5AFOzRpVvk0AAcOCHBzZs/dzQiT7q/wcDZe%0Avtx8I52OCUDt2zP7mF27mP+0JdauZeMuXYCUFOm6Dz9kQohBoMmPoyPrttXpgMWLgdTUwi/m/n1x%0AOp9mqCf2otGZVXh1divYtG+BW/eYkJOaIUe/jjGwDSiZB5SdnR3s7MxzM3E4HE5xqZoCjqHvv6iM%0AbRxzZLIn1rXn6Ag8zHDHtpwXoVZqEdi08hmpduoEJMQDQwdpsfOMF7YcdILQqiUSftALNpbi4Rhc%0AsEx/7DYFaEAMcXUMOLKI0+jdW7R07t2bZX0cO1ZaNn96C0vaJFO2brW4+K5vN+xDT2jy5Nh6mHm4%0ANRjUDDOWeyMyVoma3iXv4kxNTUVqUYIXh8PhWEHVFHCeQBZhzuPTrRuQmyfDwi3VEVw3DUrnStqS%0AVyjQf6AcaZkK9PusHgDgSEITFvU1f8qGL78UBRNTjWN0tGV7HYOtjf44BiEmo3tfzFrhjU/m18Cj%0AOCUTkN56i3VpGfBm+Z0wZQobJyQUfh3r17PwzQZBydcXp3tNR/3wAxaLf7W4BlIzFKjhU/KGRXR0%0ANKIfN6Izh8PhoKoLOFyDU6loYBJy57WeqZVaUDVNHAgASSkC09CYCigAy1VgCHf/77/i8qws4Isv%0ApGU3bgR27mRCx8SJwN69rCvryBH8cvcFTF1UAz+u8cbAj/U2LIIAdOzIBJWtWwF3vQtxcDAbL1pU%0A+DsSGcmCAxryKXh64i+30cifo3fuV0mS+dYtnoyROofD4ZhStQUcTqXC1La0bbdKqr3RY+g5MpCY%0AYcPyaeWPc2NwXQOkgfkAICREOj9oEBs3aQIMHYosG1dcvcv2K5OJBtnHr7sZBZef/vDCVaGJsXIz%0AsmTQueoFnYMHxeNv3gwsW8bi9BhISWFCWfPmLPrxxInQ6aSG3zFnwzFhuitOnhSXde1XvCi8HA6H%0AUxZUTQGHx9+olJia/tg7VC4PqvzkN3eJStILOKao1dJkhYaUBx07Mm1LQYkMdSxOUaOBQWgyOAhX%0Ab8iRlCY1yN572AbpmTJMmlcLzYY0AgDk5gEOnYIxfqGJEXlaGotw3L8/MHo0E6IePWJxc7KymICj%0AVAITJyLGIwgHzjDJ7d6um8hJyYZXMDMmbtUK+GJiJh4du8/zBHE4nApB1QwUw42MKz1VTcB5mGgv%0AFXBs9AKPaayYGjVYtvS8PODjj4GLF9kznD/YoUqF2EQFwh4xTeWt61rEJEiDWr74SWPjtI4EHD1n%0Ajy7vsj7ABZtr4BfTwn/8IU5v2wYcOQLcuQMAiMl1Q3qECv41NPDuyQIWtmuQBP+e9STnrlAAM3+y%0AA+BfdOVwOBxOOVA1NTiGTNFcwKm05Fd2VDbyO0H9dcIHW0L0fXCDBrE+LAcH82B4KpXYLRQVxTQs%0ABvr0YeOBA/Het2LY5Onr62PVDg8URs8Ppa7/rkhE1jPPspmvv5YWTk5mKRoAjPqzBwJeaYKu74rb%0A+1fPLrMgfr6+vvDNHxKaw+FwSkC5CDiCIIwWBCFEEISQOB58j2MF9o6VW4MjCMC63zTYNE9MvZAB%0AvdSmVDIVj50dIJPhcIgDNLn5rtdgxLNihZglPDeXRQz288OFW6KN0pUwVtZOnYek8DS0bWMu2Gfn%0ASF/1ZLjizqCpoos6ADQWtT4YORIAcBptAQBHz7NjtG+ahq8+KUa+rGJiY2MDm4Jc5DkcDqcYlIuA%0AQ0RLiagVEbXy9PQs+wMafg71n0zAOk7J6d2bYKvWwt6h8isXh7ypwoDxNXDoEJvXwCSycf/+QJcu%0AuHLfDt3eC8QHM6tJNzb0cU2cyIQaIuY6bm+PqEQ1wh6p8eUbDySbeLrkwqWWI/zrisLSwBekMWWS%0Aw8X5hDSVNDXE+PHA3LnS8vmyNx/enYXAF8uuGyolJQUp+QMYcjgcTgmo/H8RS/j4AP/8w7xCOJWK%0ArVsFxIdlQOHqWHThSkLXrkDoPZ1UwBk4EHj7bTQdzAL37TrpWvhOZs4ELl3C/Js94PMis4Xp9Jwa%0A/iayxvNtmGAwbx7QrCHzhhrzRoZx/edvPIJzLdE4aM7WeiB3D2bvExDAPK06dQJeeslYJg+ibc+o%0Alx5BWcOr2NdfHGJiYhATE1Omx+BwOE8HVVPAAVgCQ39u8FjZkMsBO28n0Y6qilDbX4aadfXhC7Tm%0AcWIiE+2ki00zeAPA778DRLiTKfrSBzRSYfduscgvi5kw4uUFXLyuBuVp0aaPqBl6420mYBl6ifec%0A88LNmwCGDGGGxh56O54hQyxeg63qyWSZ53A4nJJQtf4iHE4FRqPWa08spWsAsHe/yeuYP9RBEgum%0AlwZRs1WrjgKBgWy6dvVsqH3cpdvI5bBzkKH3i1oEB6ShTgAzDPYwsUc+dEpv76JQiN5adesCADJt%0AWDybaZ9ksvPXVr7cYBwO5+mFCzgcTjmRYa/v3tHbmJy4JHUVW7y5kO4ffVqFdIgxZhRqJnDcvK7D%0AucOWhSYA2LFbjvPXbWDjLdrTGNJQjfs1CJSXT6OkUgG//YYJwYfg55WFgED2mbCx4V6JHA6n8sAF%0AHA6nnLhUbwBihWrY4vQG9p1yRIdRLC6NrQ3r+tl5vgYo1yQflVJpto80OGL5rBhokjKMvvSBDWVw%0Aq1+4mziUSkk8HdNUEslxuWbFKagx9t4PROvAFAx8XYXJH6Rj+hfm5TgcDqeiwgUcDqecyHKpjkZO%0AD9Fv83D0fF/08Bs/4BEEgWlHEmJMBJxFi8z2kQZHtPSLg9Ll8QIFuboC33/LNDdrdrsjNV2Gh9FK%0ApKTLkJYhw+0HajyMUaN7+2yobGSY/T8HuDTze6xjWkPt2rVRO38iLw6HwykBXMDhcMoJtRpISDHX%0AyqRkKrBxI9OuPIwyCS7evDmwZ4/EaCZPYYPmvWrm30WJGDOOdXEdOOcCr+ebwbd3U7h0DYZTl2A0%0AGMBi4nR7oXzzuqlUKqh4qhUOh1MKcAGHwyknCvpvf/x2qjHB99r9+exwPD2BSZOMs7lq+1LLtebo%0ACLw1grDjjDdyNJY/BdXrlG/QvaSkJCQlJRVdkMPhcIqACzgcTjlhSS7ZvjACdV+oh7p1gcZBOvx3%0A1cU8xYipBkdpV6ou9F9+VXjEaEeX8vWciouLA492zuFwSgMu4HA45YTaQm+Pi5vMaPxbN0CG7DyF%0AMVu4WEj0fspV2Zsn33wMTM1dPh+bClenPAx8LtG4TFBw13AOh1M54QIOh1NOWNLguLiJr6CtLZCl%0AkZtrcPxE4165WlGqGhxTWenrqXlITJZjwz8mUZUVCvONOBwOpxLABRwOp5ywJOC4uokSho0NcCfC%0ADq9NDkBaBns1tVrg66U+SB8/BVcd2kKt1JWqBgcA5s0lfDrsEdTuDoAgQJAJWLdGi1MbwkrN3ofD%0A4XDKG94843DKCYtdVO5iF5CtLRv/dcgdPRpHYfSbOThwxgnTl/ngTpcxuOL9BdRCbqmnsRg/QQB0%0A3pL9DhkmB1C7VI/D4XA45QkXcDiccsKSMsTeRXQbj40Vl0dEKwDkIEfDtDUxCQpcuWsHmYyA0lXg%0AMCpI7i9/nj+Ow+GUElzA4XDKCUsCjqAUX8F9+8TlMzY1QPXaoXDSp69KSGfu2oOfjQOEss3o/SRR%0AcJsfDodTSvCvCYdTThgEHIVchzytXmNi8kN3dwfS0sTyY+fUMU6nZDFNT6+eJpGOqyAJ+pxb7u7u%0ARZTkcDicwqkYemkO5ynAYIPTsUmKuFAu2uDs3FnwttHJTIPj6l61X9mEhASjkMPhcDiPQ9X+WnI4%0AFQiDssZGZeIGbiLgBAUxD/GURC3eHZEt2TYrh5UzNUrmcDgcTsFwAYfDKSe0LLcllErCuRDC1V0P%0ALLp8O7nK0bytmCLBr4aYxdvFtSwsjDkcDqfqwQUcDqecyNXLKQo50KKlgKCXCs7ObZKdAS92E7U5%0AXMDhcDgc6+ACDodTThgEHKV5QnEzqlcXp9u3E7u0qroNDofD4ZQW3IuKwyknvPTe3Y38swsvCMA0%0AHExQQzE3lY2aLJSuOgQEBDzpU+BwOFWEchFwBEEYDWA0APj6+pbHITmcCsezzwL7t2WiazvbIst6%0AewOjhmXjzU6h8G/READQulG6GO64iiKrIAEHORxO5Ueg/In9yphWrVpRSEhIuR6Tw6n06HRAXl6V%0Azw0VFxcHAPD09HzCZ8LhcCoqgiCcI6JWRZXjzSUOpzIgk1V54QYAkpKSkJSU9KRPg8PhVAG4gMPh%0AcDgcDqfKwQUcDofD4XA4VQ4u4HA4HA6Hw6lycAGHw+FwOBxOlaPcvagEQYgD8KAMD+EBIL4M91+Z%0A4HXB4PUgwuuCwetBhNcFg9eDSEWvCz8iKtLVstwFnLJGEIQQa9zHngZ4XTB4PYjwumDwehDhdcHg%0A9SBSVeqCd1FxOBwOh8OpcnABh8PhcDgcTpWjKgo4S5/0CVQgeF0weD2I8Lpg8HoQ4XXB4PUgUiXq%0AosrZ4HA4HA6Hw+FURQ0Oh8PhcDicpxwu4HA4HA6Hw6lycAGHw+FwOBxOlYMLOBwOh8PhcKocXMDh%0AcDgcDodT5fg/Hu7Ta4I4W1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96" y="1457111"/>
            <a:ext cx="5641372" cy="47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Another possible implementations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764004" y="1847492"/>
            <a:ext cx="7984671" cy="403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approach can be used in many cases, where the task is  connected with prediction/forecasting:</a:t>
            </a:r>
          </a:p>
          <a:p>
            <a:pPr marL="342900" lvl="2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 signal state – </a:t>
            </a:r>
            <a:r>
              <a:rPr lang="en-US" sz="2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failure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prediction</a:t>
            </a:r>
          </a:p>
          <a:p>
            <a:pPr marL="342900" lvl="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Weather</a:t>
            </a:r>
          </a:p>
          <a:p>
            <a:pPr marL="342900" lvl="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Income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productivity - comparing customer waiting time and his satisfaction or ticket prices and attendance</a:t>
            </a:r>
          </a:p>
          <a:p>
            <a:pPr marL="342900" lvl="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</a:t>
            </a:r>
            <a:r>
              <a:rPr lang="en-US" sz="2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trends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relationships</a:t>
            </a: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8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ctrTitle"/>
          </p:nvPr>
        </p:nvSpPr>
        <p:spPr>
          <a:xfrm>
            <a:off x="1744200" y="3281296"/>
            <a:ext cx="5655600" cy="8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ctr">
              <a:lnSpc>
                <a:spcPct val="118750"/>
              </a:lnSpc>
            </a:pPr>
            <a:r>
              <a:rPr lang="en-US" sz="3200" dirty="0" smtClean="0">
                <a:solidFill>
                  <a:schemeClr val="dk1"/>
                </a:solidFill>
              </a:rPr>
              <a:t>Thank</a:t>
            </a:r>
            <a:r>
              <a:rPr lang="pl-PL" sz="3200" dirty="0" smtClean="0">
                <a:solidFill>
                  <a:schemeClr val="dk1"/>
                </a:solidFill>
              </a:rPr>
              <a:t> </a:t>
            </a:r>
            <a:r>
              <a:rPr lang="en-US" sz="3200" dirty="0" smtClean="0">
                <a:solidFill>
                  <a:schemeClr val="dk1"/>
                </a:solidFill>
              </a:rPr>
              <a:t>you for your attention!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2230438" y="6165304"/>
            <a:ext cx="2269500" cy="839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Problem definition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525500" y="1635225"/>
            <a:ext cx="6912000" cy="46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</a:pP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50" name="Picture 2" descr="Znalezione obrazy dla zapytania stock  pr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47" y="1992613"/>
            <a:ext cx="6219706" cy="380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Łącznik prosty 2"/>
          <p:cNvCxnSpPr/>
          <p:nvPr/>
        </p:nvCxnSpPr>
        <p:spPr>
          <a:xfrm>
            <a:off x="4981500" y="2808514"/>
            <a:ext cx="0" cy="2171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Regression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130175" y="5601634"/>
            <a:ext cx="7618500" cy="9057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Regression is a technique that displays the relationship between variable “y” based on the values of variable “x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</a:t>
            </a: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98" name="Picture 2" descr="../../_images/sphx_glr_plot_svm_regression_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4" b="5735"/>
          <a:stretch/>
        </p:blipFill>
        <p:spPr bwMode="auto">
          <a:xfrm>
            <a:off x="1891425" y="1632155"/>
            <a:ext cx="6096000" cy="38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Support Vector Machines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Znalezione obrazy dla zapytania s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61" y="2512422"/>
            <a:ext cx="2857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nalezione obrazy dla zapytania sv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25" y="2512422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438"/>
          <p:cNvSpPr txBox="1"/>
          <p:nvPr/>
        </p:nvSpPr>
        <p:spPr>
          <a:xfrm>
            <a:off x="1799771" y="5471006"/>
            <a:ext cx="5660572" cy="4798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Classical way</a:t>
            </a:r>
            <a:r>
              <a:rPr lang="pl-PL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  SVM</a:t>
            </a: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139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Code structure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 lang="pl-PL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525499" y="1809393"/>
            <a:ext cx="7223175" cy="403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reading data and saving it into </a:t>
            </a:r>
            <a:r>
              <a:rPr lang="en-US" sz="2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Pandas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DataFrame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342900" lvl="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normalizing and dividing data into training and testing sets using </a:t>
            </a:r>
            <a:r>
              <a:rPr lang="en-US" sz="2000" b="1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NumPY</a:t>
            </a:r>
            <a:endParaRPr lang="en-US" sz="2000" b="1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preparing SVMs, fitting data and predicting future values using </a:t>
            </a:r>
            <a:r>
              <a:rPr lang="en-US" sz="2000" b="1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scikit</a:t>
            </a:r>
            <a:r>
              <a:rPr lang="pl-PL" sz="2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US" sz="2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learn</a:t>
            </a:r>
          </a:p>
          <a:p>
            <a:pPr marL="342900" lvl="0" indent="-3429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plotting results with </a:t>
            </a:r>
            <a:r>
              <a:rPr lang="en-US" sz="2000" b="1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Matplotlib</a:t>
            </a:r>
            <a:endParaRPr lang="en-US"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048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Data source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fld>
            <a:endParaRPr lang="pl-PL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8" y="2055358"/>
            <a:ext cx="9210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Data processing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fld>
            <a:endParaRPr lang="pl-PL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525500" y="1635225"/>
            <a:ext cx="6912000" cy="403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143172"/>
            <a:ext cx="5886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Training and testing sets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fld>
            <a:endParaRPr lang="pl-PL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525500" y="1635225"/>
            <a:ext cx="6912000" cy="403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2178957"/>
            <a:ext cx="46672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476375" y="476672"/>
            <a:ext cx="7272300" cy="5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Learning and testing</a:t>
            </a:r>
            <a:endParaRPr lang="en-US" sz="3600" dirty="0"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</a:t>
            </a:fld>
            <a:endParaRPr lang="pl-PL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525500" y="1635225"/>
            <a:ext cx="6912000" cy="403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667325"/>
            <a:ext cx="6886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275</Words>
  <Application>Microsoft Office PowerPoint</Application>
  <PresentationFormat>Pokaz na ekranie (4:3)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Projekt domyślny</vt:lpstr>
      <vt:lpstr>Stock market prediction using machine learning techniques</vt:lpstr>
      <vt:lpstr>Problem definition</vt:lpstr>
      <vt:lpstr>Regression</vt:lpstr>
      <vt:lpstr>Support Vector Machines</vt:lpstr>
      <vt:lpstr>Code structure</vt:lpstr>
      <vt:lpstr>Data source</vt:lpstr>
      <vt:lpstr>Data processing</vt:lpstr>
      <vt:lpstr>Training and testing sets</vt:lpstr>
      <vt:lpstr>Learning and testing</vt:lpstr>
      <vt:lpstr>Plotting results</vt:lpstr>
      <vt:lpstr>Results</vt:lpstr>
      <vt:lpstr>Another possible implementations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using machine learning techniques</dc:title>
  <cp:lastModifiedBy>Użytkownik systemu Windows</cp:lastModifiedBy>
  <cp:revision>9</cp:revision>
  <dcterms:modified xsi:type="dcterms:W3CDTF">2017-11-29T20:57:46Z</dcterms:modified>
</cp:coreProperties>
</file>