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5" r:id="rId18"/>
    <p:sldId id="256" r:id="rId19"/>
    <p:sldId id="276" r:id="rId20"/>
    <p:sldId id="273" r:id="rId21"/>
    <p:sldId id="274" r:id="rId2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3B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1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0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1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3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7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2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4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1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01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0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3/8/2021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7291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.wikipedia.org/wiki/TypeScrip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groom-kissing-bride-neck-1488312/" TargetMode="External"/><Relationship Id="rId7" Type="http://schemas.openxmlformats.org/officeDocument/2006/relationships/hyperlink" Target="https://en.wikipedia.org/wiki/Angular_(web_framework)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ja.wikipedia.org/wiki/TypeScript" TargetMode="Externa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gular_(web_framework)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a.wikipedia.org/wiki/TypeScrip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702334-58B7-482E-87DC-8F6AD4642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903" b="5903"/>
          <a:stretch/>
        </p:blipFill>
        <p:spPr>
          <a:xfrm>
            <a:off x="734679" y="657545"/>
            <a:ext cx="5350215" cy="4718590"/>
          </a:xfrm>
          <a:prstGeom prst="rect">
            <a:avLst/>
          </a:prstGeom>
          <a:ln w="28575">
            <a:noFill/>
          </a:ln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FC1BD014-5623-4064-BAFE-A5AAAFB3C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27BC42E-B225-42FA-9AB5-F860C44BB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ECF5D0B-A89A-4902-8D22-AFB1D55AC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7871DA93-90AF-40F3-A1A1-04E166972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8435" y="401247"/>
            <a:ext cx="4860256" cy="56698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AE585C-CC27-4412-8FF7-3F06E45C6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2297" y="786880"/>
            <a:ext cx="4203323" cy="3596201"/>
          </a:xfrm>
        </p:spPr>
        <p:txBody>
          <a:bodyPr>
            <a:normAutofit/>
          </a:bodyPr>
          <a:lstStyle/>
          <a:p>
            <a:r>
              <a:rPr lang="pt-PT" sz="4800" dirty="0" err="1"/>
              <a:t>Type</a:t>
            </a:r>
            <a:r>
              <a:rPr lang="pt-PT" sz="4800" dirty="0"/>
              <a:t>-SCRIPT</a:t>
            </a:r>
          </a:p>
          <a:p>
            <a:r>
              <a:rPr lang="pt-PT" sz="3600" dirty="0">
                <a:solidFill>
                  <a:srgbClr val="080808"/>
                </a:solidFill>
              </a:rPr>
              <a:t>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669EAC-AA2E-4D7F-B91F-DB77F75F3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2297" y="4475155"/>
            <a:ext cx="4203323" cy="1143291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O que é.</a:t>
            </a:r>
          </a:p>
          <a:p>
            <a:r>
              <a:rPr lang="pt-PT" dirty="0"/>
              <a:t>Para que serve.</a:t>
            </a:r>
          </a:p>
          <a:p>
            <a:r>
              <a:rPr lang="pt-PT" dirty="0"/>
              <a:t>Porquê?</a:t>
            </a:r>
          </a:p>
        </p:txBody>
      </p:sp>
      <p:sp>
        <p:nvSpPr>
          <p:cNvPr id="48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0" name="Graphic 212">
            <a:extLst>
              <a:ext uri="{FF2B5EF4-FFF2-40B4-BE49-F238E27FC236}">
                <a16:creationId xmlns:a16="http://schemas.microsoft.com/office/drawing/2014/main" id="{70616F44-B954-409D-87BC-C69465EDE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D981608-D865-4AD7-AC34-A2398EA19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60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59160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2427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69D2B-B267-4470-87FD-8A00F8AE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PT" dirty="0"/>
            </a:br>
            <a:r>
              <a:rPr lang="pt-PT" dirty="0"/>
              <a:t>Acessibilidade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3A4016-13C1-4221-9B30-5F422D90D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Private</a:t>
            </a:r>
            <a:r>
              <a:rPr lang="pt-PT" dirty="0"/>
              <a:t> e </a:t>
            </a:r>
            <a:r>
              <a:rPr lang="pt-PT" dirty="0" err="1"/>
              <a:t>Public</a:t>
            </a:r>
            <a:r>
              <a:rPr lang="pt-PT" dirty="0"/>
              <a:t> funciona tal e qual como esperado.</a:t>
            </a:r>
          </a:p>
          <a:p>
            <a:r>
              <a:rPr lang="pt-PT" dirty="0"/>
              <a:t>Como é o esperado?</a:t>
            </a:r>
          </a:p>
        </p:txBody>
      </p:sp>
    </p:spTree>
    <p:extLst>
      <p:ext uri="{BB962C8B-B14F-4D97-AF65-F5344CB8AC3E}">
        <p14:creationId xmlns:p14="http://schemas.microsoft.com/office/powerpoint/2010/main" val="769915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E1D9D-CD98-449D-B389-6D015C0A7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Static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118D71-0D20-485A-B24A-FC9DC4235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Quase como em C#... Exceto que não podemos por </a:t>
            </a:r>
            <a:r>
              <a:rPr lang="pt-PT" dirty="0" err="1"/>
              <a:t>static</a:t>
            </a:r>
            <a:r>
              <a:rPr lang="pt-PT" dirty="0"/>
              <a:t> na </a:t>
            </a:r>
            <a:r>
              <a:rPr lang="pt-PT" dirty="0" err="1"/>
              <a:t>Class</a:t>
            </a:r>
            <a:r>
              <a:rPr lang="pt-PT" dirty="0"/>
              <a:t> </a:t>
            </a:r>
            <a:r>
              <a:rPr lang="pt-PT" dirty="0">
                <a:sym typeface="Wingdings" panose="05000000000000000000" pitchFamily="2" charset="2"/>
              </a:rPr>
              <a:t>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Revisões?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 err="1"/>
              <a:t>static</a:t>
            </a:r>
            <a:r>
              <a:rPr lang="pt-PT" dirty="0"/>
              <a:t> -&gt; significa que a utilização de determinada propriedade ou </a:t>
            </a:r>
            <a:r>
              <a:rPr lang="pt-PT" dirty="0" err="1"/>
              <a:t>objecto</a:t>
            </a:r>
            <a:r>
              <a:rPr lang="pt-PT" dirty="0"/>
              <a:t> não depende de uma instanciação.</a:t>
            </a:r>
          </a:p>
        </p:txBody>
      </p:sp>
    </p:spTree>
    <p:extLst>
      <p:ext uri="{BB962C8B-B14F-4D97-AF65-F5344CB8AC3E}">
        <p14:creationId xmlns:p14="http://schemas.microsoft.com/office/powerpoint/2010/main" val="3910815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97590-126B-4BC9-8872-AD915A614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Herança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961E40D-5291-4BAE-94E9-0E08BE383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Em c# o construtor de um filho estendia a base, usado :base();</a:t>
            </a:r>
          </a:p>
          <a:p>
            <a:endParaRPr lang="pt-PT" dirty="0"/>
          </a:p>
          <a:p>
            <a:r>
              <a:rPr lang="pt-PT" dirty="0"/>
              <a:t>Aqui usa-se a palavra reservada SUPER();</a:t>
            </a:r>
          </a:p>
          <a:p>
            <a:pPr marL="914400" lvl="2" indent="0">
              <a:buNone/>
            </a:pPr>
            <a:r>
              <a:rPr lang="pt-P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Cao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corDoPelo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pt-P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b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numPata</a:t>
            </a:r>
            <a:r>
              <a:rPr lang="pt-P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P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914400" lvl="2" indent="0">
              <a:buNone/>
            </a:pP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P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P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numPata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b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P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corDoPelo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P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914400" lvl="2" indent="0">
              <a:buNone/>
            </a:pP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49427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FF085-FEA8-4A57-AC29-95D13282B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Herança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F1B412F-50BD-4B0D-9B92-1D83F2D97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Os métodos são herdados, não há um </a:t>
            </a:r>
            <a:r>
              <a:rPr lang="pt-PT" dirty="0" err="1"/>
              <a:t>override</a:t>
            </a:r>
            <a:r>
              <a:rPr lang="pt-PT" dirty="0"/>
              <a:t> explicito, simplesmente se escreve novamente o nome da função.</a:t>
            </a:r>
          </a:p>
          <a:p>
            <a:endParaRPr lang="pt-PT" dirty="0"/>
          </a:p>
          <a:p>
            <a:r>
              <a:rPr lang="pt-PT" dirty="0"/>
              <a:t>Dispensa Virtual e </a:t>
            </a:r>
            <a:r>
              <a:rPr lang="pt-PT" dirty="0" err="1"/>
              <a:t>Override</a:t>
            </a:r>
            <a:r>
              <a:rPr lang="pt-PT" dirty="0"/>
              <a:t>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26349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35A04-AAB3-42B1-A58D-FF4FF25AC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Angular + TS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49194716-BF9D-482B-AEB4-50022CBF7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9507" t="643" r="22883" b="-643"/>
          <a:stretch/>
        </p:blipFill>
        <p:spPr>
          <a:xfrm>
            <a:off x="4542452" y="1928262"/>
            <a:ext cx="3107095" cy="4351338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07810566-8DC3-4565-B6CE-C9D0A696C4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5903" b="5903"/>
          <a:stretch/>
        </p:blipFill>
        <p:spPr>
          <a:xfrm>
            <a:off x="6788479" y="3591964"/>
            <a:ext cx="614585" cy="542030"/>
          </a:xfrm>
          <a:prstGeom prst="rect">
            <a:avLst/>
          </a:prstGeom>
          <a:ln w="28575">
            <a:noFill/>
          </a:ln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B06C6728-0D94-4BAB-A7B1-E07A43C3C1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t="5903" b="5903"/>
          <a:stretch/>
        </p:blipFill>
        <p:spPr>
          <a:xfrm>
            <a:off x="6347136" y="2911519"/>
            <a:ext cx="809445" cy="713886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2485633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04F59-E60E-43D5-AA6C-9C064ABC2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Angular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CEB193-73A3-46AE-B4D8-77066BC8E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Extensions</a:t>
            </a:r>
            <a:r>
              <a:rPr lang="pt-PT" dirty="0"/>
              <a:t> -  </a:t>
            </a:r>
            <a:r>
              <a:rPr lang="pt-PT" dirty="0" err="1"/>
              <a:t>AngularEssentials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VS </a:t>
            </a:r>
            <a:r>
              <a:rPr lang="pt-PT" dirty="0" err="1"/>
              <a:t>Code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19353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9B5A1-E7C4-438C-8A4A-6C59BA0B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0D15FCB-AEB4-43ED-8ABC-C03AD5CC0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2640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702334-58B7-482E-87DC-8F6AD4642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903" b="5903"/>
          <a:stretch/>
        </p:blipFill>
        <p:spPr>
          <a:xfrm>
            <a:off x="734679" y="657545"/>
            <a:ext cx="5350215" cy="4718590"/>
          </a:xfrm>
          <a:prstGeom prst="rect">
            <a:avLst/>
          </a:prstGeom>
          <a:ln w="28575"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DAE585C-CC27-4412-8FF7-3F06E45C6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2297" y="786880"/>
            <a:ext cx="4203323" cy="3596201"/>
          </a:xfrm>
        </p:spPr>
        <p:txBody>
          <a:bodyPr>
            <a:normAutofit/>
          </a:bodyPr>
          <a:lstStyle/>
          <a:p>
            <a:r>
              <a:rPr lang="pt-PT" sz="4800" dirty="0"/>
              <a:t>Angular</a:t>
            </a:r>
          </a:p>
          <a:p>
            <a:r>
              <a:rPr lang="pt-PT" sz="3600" dirty="0">
                <a:solidFill>
                  <a:srgbClr val="080808"/>
                </a:solidFill>
              </a:rPr>
              <a:t>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669EAC-AA2E-4D7F-B91F-DB77F75F3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2296" y="4083809"/>
            <a:ext cx="4203323" cy="1143291"/>
          </a:xfrm>
        </p:spPr>
        <p:txBody>
          <a:bodyPr>
            <a:normAutofit fontScale="70000" lnSpcReduction="20000"/>
          </a:bodyPr>
          <a:lstStyle/>
          <a:p>
            <a:r>
              <a:rPr lang="pt-PT" sz="2400" dirty="0">
                <a:solidFill>
                  <a:srgbClr val="FFFFFF"/>
                </a:solidFill>
              </a:rPr>
              <a:t>Focar-nos na logica de negocio.</a:t>
            </a:r>
          </a:p>
          <a:p>
            <a:r>
              <a:rPr lang="pt-PT" sz="2400" dirty="0">
                <a:solidFill>
                  <a:srgbClr val="FFFFFF"/>
                </a:solidFill>
              </a:rPr>
              <a:t>Criar uma experiencia sem esperas como acontece nas apps. Instantemente.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4911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6D4D5-BA7B-4E5A-B187-948466076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Angular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8180A8-0EDF-4FAF-B5A9-44E0F2D4B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pt-PT" sz="2200" dirty="0">
                <a:solidFill>
                  <a:srgbClr val="FFFFFF"/>
                </a:solidFill>
              </a:rPr>
              <a:t>È UMA SPA!</a:t>
            </a:r>
          </a:p>
        </p:txBody>
      </p:sp>
    </p:spTree>
    <p:extLst>
      <p:ext uri="{BB962C8B-B14F-4D97-AF65-F5344CB8AC3E}">
        <p14:creationId xmlns:p14="http://schemas.microsoft.com/office/powerpoint/2010/main" val="1603591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D4ED2-241D-43ED-912E-28D8BCA7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The</a:t>
            </a:r>
            <a:r>
              <a:rPr lang="pt-PT" dirty="0"/>
              <a:t> Angular CLI… </a:t>
            </a:r>
            <a:r>
              <a:rPr lang="pt-PT" dirty="0" err="1"/>
              <a:t>amen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EDB8008B-B4EB-4B60-9079-790E61EB2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241" y="2602903"/>
            <a:ext cx="8969517" cy="2796782"/>
          </a:xfrm>
        </p:spPr>
      </p:pic>
    </p:spTree>
    <p:extLst>
      <p:ext uri="{BB962C8B-B14F-4D97-AF65-F5344CB8AC3E}">
        <p14:creationId xmlns:p14="http://schemas.microsoft.com/office/powerpoint/2010/main" val="13206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8BC69-B2AF-45C9-93F5-ADAFC32C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Antes de começar…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2A234BC-4F56-494C-A9A5-904D9E4A0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Vamos começar a usar </a:t>
            </a:r>
            <a:r>
              <a:rPr lang="pt-PT" sz="2800" dirty="0"/>
              <a:t>${</a:t>
            </a:r>
            <a:r>
              <a:rPr lang="pt-PT" sz="2800" dirty="0" err="1"/>
              <a:t>objecto.Propriedade</a:t>
            </a:r>
            <a:r>
              <a:rPr lang="pt-PT" sz="2800" dirty="0"/>
              <a:t>}  invés de </a:t>
            </a:r>
            <a:r>
              <a:rPr lang="pt-PT" sz="2800" dirty="0" err="1"/>
              <a:t>contatenar</a:t>
            </a:r>
            <a:r>
              <a:rPr lang="pt-PT" sz="2800" dirty="0"/>
              <a:t> com o “+” quando estivermos com </a:t>
            </a:r>
            <a:r>
              <a:rPr lang="pt-PT" sz="2800" dirty="0" err="1"/>
              <a:t>string</a:t>
            </a:r>
            <a:r>
              <a:rPr lang="pt-PT" sz="2800" dirty="0"/>
              <a:t>. Deve usar `` que significa </a:t>
            </a:r>
            <a:r>
              <a:rPr lang="pt-PT" sz="2800" dirty="0" err="1"/>
              <a:t>string</a:t>
            </a:r>
            <a:r>
              <a:rPr lang="pt-PT" sz="2800" dirty="0"/>
              <a:t> literal</a:t>
            </a:r>
          </a:p>
          <a:p>
            <a:pPr marL="0" indent="0">
              <a:buNone/>
            </a:pPr>
            <a:endParaRPr lang="pt-PT" sz="2800" dirty="0"/>
          </a:p>
          <a:p>
            <a:pPr lvl="3"/>
            <a:r>
              <a:rPr lang="pt-PT" dirty="0"/>
              <a:t>Ex:</a:t>
            </a:r>
          </a:p>
          <a:p>
            <a:pPr marL="1371600" lvl="3" indent="0">
              <a:buNone/>
            </a:pPr>
            <a:r>
              <a:rPr lang="pt-PT" dirty="0" err="1"/>
              <a:t>let</a:t>
            </a:r>
            <a:r>
              <a:rPr lang="pt-PT" dirty="0"/>
              <a:t> idade : </a:t>
            </a:r>
            <a:r>
              <a:rPr lang="pt-PT" dirty="0" err="1"/>
              <a:t>number</a:t>
            </a:r>
            <a:r>
              <a:rPr lang="pt-PT" dirty="0"/>
              <a:t> = 25;</a:t>
            </a:r>
          </a:p>
          <a:p>
            <a:pPr marL="1371600" lvl="3" indent="0">
              <a:buNone/>
            </a:pPr>
            <a:endParaRPr lang="pt-PT" dirty="0"/>
          </a:p>
          <a:p>
            <a:pPr marL="1371600" lvl="3" indent="0">
              <a:buNone/>
            </a:pPr>
            <a:r>
              <a:rPr lang="pt-PT" dirty="0"/>
              <a:t>Console.log(`A </a:t>
            </a:r>
            <a:r>
              <a:rPr lang="pt-PT" dirty="0" err="1"/>
              <a:t>Francista</a:t>
            </a:r>
            <a:r>
              <a:rPr lang="pt-PT" dirty="0"/>
              <a:t> tem </a:t>
            </a:r>
            <a:r>
              <a:rPr lang="pt-PT" sz="1800" dirty="0"/>
              <a:t>${idade}</a:t>
            </a:r>
            <a:r>
              <a:rPr lang="pt-PT" dirty="0"/>
              <a:t> `) </a:t>
            </a:r>
          </a:p>
        </p:txBody>
      </p:sp>
    </p:spTree>
    <p:extLst>
      <p:ext uri="{BB962C8B-B14F-4D97-AF65-F5344CB8AC3E}">
        <p14:creationId xmlns:p14="http://schemas.microsoft.com/office/powerpoint/2010/main" val="491017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BBF7E-E7CD-41F3-8B34-769712E6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pt-PT" sz="4000"/>
              <a:t>Estrutura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9F9C174-8345-43AE-A43D-53266A2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000" dirty="0"/>
              <a:t>-app </a:t>
            </a:r>
            <a:r>
              <a:rPr lang="pt-PT" sz="2000" dirty="0" err="1"/>
              <a:t>folder</a:t>
            </a:r>
            <a:endParaRPr lang="pt-PT" sz="2000" dirty="0"/>
          </a:p>
          <a:p>
            <a:pPr marL="0" indent="0">
              <a:buNone/>
            </a:pPr>
            <a:r>
              <a:rPr lang="pt-PT" sz="2000" dirty="0"/>
              <a:t>-</a:t>
            </a:r>
            <a:r>
              <a:rPr lang="pt-PT" sz="2000" dirty="0" err="1"/>
              <a:t>assets</a:t>
            </a:r>
            <a:r>
              <a:rPr lang="pt-PT" sz="2000" dirty="0"/>
              <a:t> para por coisas tipo imagens</a:t>
            </a:r>
          </a:p>
          <a:p>
            <a:pPr marL="0" indent="0">
              <a:buNone/>
            </a:pPr>
            <a:r>
              <a:rPr lang="pt-PT" sz="2000" dirty="0"/>
              <a:t>-</a:t>
            </a:r>
            <a:r>
              <a:rPr lang="pt-PT" sz="2000" dirty="0" err="1"/>
              <a:t>enverioment</a:t>
            </a:r>
            <a:r>
              <a:rPr lang="pt-PT" sz="2000" dirty="0"/>
              <a:t> para testes</a:t>
            </a:r>
          </a:p>
          <a:p>
            <a:pPr marL="0" indent="0">
              <a:buNone/>
            </a:pPr>
            <a:r>
              <a:rPr lang="pt-PT" sz="2000" dirty="0"/>
              <a:t>-índex.html – faz </a:t>
            </a:r>
            <a:r>
              <a:rPr lang="pt-PT" sz="2000" dirty="0" err="1"/>
              <a:t>loading</a:t>
            </a:r>
            <a:r>
              <a:rPr lang="pt-PT" sz="2000" dirty="0"/>
              <a:t> (Observemos o titulo)</a:t>
            </a:r>
          </a:p>
          <a:p>
            <a:pPr marL="0" indent="0">
              <a:buNone/>
            </a:pPr>
            <a:r>
              <a:rPr lang="pt-PT" sz="2000" dirty="0"/>
              <a:t>-</a:t>
            </a:r>
            <a:r>
              <a:rPr lang="pt-PT" sz="2000" dirty="0" err="1"/>
              <a:t>main.ts</a:t>
            </a:r>
            <a:r>
              <a:rPr lang="pt-PT" sz="2000" dirty="0"/>
              <a:t> – começa a app</a:t>
            </a:r>
          </a:p>
          <a:p>
            <a:pPr marL="0" indent="0">
              <a:buNone/>
            </a:pPr>
            <a:r>
              <a:rPr lang="pt-PT" sz="2000" dirty="0"/>
              <a:t>-styles.css – Global </a:t>
            </a:r>
            <a:r>
              <a:rPr lang="pt-PT" sz="2000" dirty="0" err="1"/>
              <a:t>Style</a:t>
            </a:r>
            <a:endParaRPr lang="pt-PT" sz="2000" dirty="0"/>
          </a:p>
          <a:p>
            <a:pPr marL="0" indent="0">
              <a:buNone/>
            </a:pP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111761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29E81-4523-415B-8C75-3E58C9B37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pt-PT" sz="4000"/>
              <a:t>App Folder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864431D-5BF6-4CE7-8D05-FD40DA55E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pt-PT" sz="2000"/>
              <a:t>App.module -&gt; bundle funcionalidades, pede as funções que vamos usar.</a:t>
            </a:r>
          </a:p>
          <a:p>
            <a:r>
              <a:rPr lang="pt-PT" sz="2000"/>
              <a:t>App.componente -&gt; export para a app-root</a:t>
            </a:r>
          </a:p>
          <a:p>
            <a:r>
              <a:rPr lang="pt-PT" sz="2000"/>
              <a:t>App – HTML -&gt; e o template</a:t>
            </a:r>
          </a:p>
          <a:p>
            <a:r>
              <a:rPr lang="pt-PT" sz="2000"/>
              <a:t>App- css -&gt; e o css do modulo</a:t>
            </a:r>
          </a:p>
          <a:p>
            <a:r>
              <a:rPr lang="pt-PT" sz="2000"/>
              <a:t>App-mudule -&gt; Tem de ter todos os compontes que forem declarados na app</a:t>
            </a:r>
          </a:p>
        </p:txBody>
      </p:sp>
    </p:spTree>
    <p:extLst>
      <p:ext uri="{BB962C8B-B14F-4D97-AF65-F5344CB8AC3E}">
        <p14:creationId xmlns:p14="http://schemas.microsoft.com/office/powerpoint/2010/main" val="123849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6C534-840A-498E-964D-EEBC9ACEC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Interfaces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D41979-4186-4A85-9B2B-8C388728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Representam um contrato de implementação quando algo implementa uma interface, estamos reforçar que deve ter o dito comportamento. </a:t>
            </a:r>
          </a:p>
          <a:p>
            <a:r>
              <a:rPr lang="pt-PT" dirty="0"/>
              <a:t>Não representa uma implementação per si.</a:t>
            </a:r>
          </a:p>
          <a:p>
            <a:endParaRPr lang="pt-PT" dirty="0"/>
          </a:p>
          <a:p>
            <a:r>
              <a:rPr lang="pt-PT" dirty="0"/>
              <a:t>Sabendo isto, iremos implementar mais a frente em conjugação com as classes, mas estrutura será:</a:t>
            </a:r>
          </a:p>
          <a:p>
            <a:pPr marL="914400" lvl="2" indent="0">
              <a:buNone/>
            </a:pPr>
            <a:r>
              <a:rPr lang="pt-PT" dirty="0"/>
              <a:t>interface </a:t>
            </a:r>
            <a:r>
              <a:rPr lang="pt-PT" dirty="0" err="1"/>
              <a:t>nomeDaInterace</a:t>
            </a:r>
            <a:r>
              <a:rPr lang="pt-PT" dirty="0"/>
              <a:t> {</a:t>
            </a:r>
          </a:p>
          <a:p>
            <a:pPr marL="914400" lvl="2" indent="0">
              <a:buNone/>
            </a:pPr>
            <a:r>
              <a:rPr lang="pt-PT" dirty="0"/>
              <a:t> 	Variáveis </a:t>
            </a:r>
          </a:p>
          <a:p>
            <a:pPr marL="914400" lvl="2" indent="0">
              <a:buNone/>
            </a:pPr>
            <a:r>
              <a:rPr lang="pt-PT" dirty="0"/>
              <a:t>	</a:t>
            </a:r>
            <a:r>
              <a:rPr lang="pt-PT" dirty="0" err="1"/>
              <a:t>Metodos</a:t>
            </a:r>
            <a:endParaRPr lang="pt-PT" dirty="0"/>
          </a:p>
          <a:p>
            <a:pPr marL="914400" lvl="2" indent="0">
              <a:buNone/>
            </a:pPr>
            <a:r>
              <a:rPr lang="pt-PT" dirty="0"/>
              <a:t>}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40483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34E47-0882-4D2B-AD33-599A32A9F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Existe OVERLOADING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0CEFB34-DF9F-4BB2-A6A4-48EFAF842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… Era apenas isto que queria dizer.</a:t>
            </a:r>
          </a:p>
          <a:p>
            <a:endParaRPr lang="pt-PT" dirty="0"/>
          </a:p>
          <a:p>
            <a:r>
              <a:rPr lang="pt-PT" dirty="0"/>
              <a:t>Revisão dois métodos podem ter o mesmo nome desde de que recebam parâmetros diferentes.</a:t>
            </a:r>
          </a:p>
        </p:txBody>
      </p:sp>
    </p:spTree>
    <p:extLst>
      <p:ext uri="{BB962C8B-B14F-4D97-AF65-F5344CB8AC3E}">
        <p14:creationId xmlns:p14="http://schemas.microsoft.com/office/powerpoint/2010/main" val="242808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D1656-29F9-4ADE-8F3D-71AD082AEE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Classes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26A329-DB5A-4226-BEB2-E4C5DB861A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PT" dirty="0"/>
              <a:t>Estrutura</a:t>
            </a:r>
          </a:p>
          <a:p>
            <a:r>
              <a:rPr lang="pt-PT" dirty="0"/>
              <a:t>Variáveis</a:t>
            </a:r>
          </a:p>
          <a:p>
            <a:r>
              <a:rPr lang="pt-PT" dirty="0"/>
              <a:t>Construtores</a:t>
            </a:r>
          </a:p>
          <a:p>
            <a:r>
              <a:rPr lang="pt-PT" dirty="0"/>
              <a:t>Acessibilidade</a:t>
            </a:r>
          </a:p>
          <a:p>
            <a:r>
              <a:rPr lang="pt-PT" dirty="0"/>
              <a:t>Métodos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F0CA9E9-BE42-4C48-B0FD-23772357BCAC}"/>
              </a:ext>
            </a:extLst>
          </p:cNvPr>
          <p:cNvSpPr/>
          <p:nvPr/>
        </p:nvSpPr>
        <p:spPr>
          <a:xfrm>
            <a:off x="10272119" y="565047"/>
            <a:ext cx="1159435" cy="1022557"/>
          </a:xfrm>
          <a:prstGeom prst="rect">
            <a:avLst/>
          </a:prstGeom>
          <a:solidFill>
            <a:srgbClr val="903BA7"/>
          </a:solidFill>
          <a:ln w="762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D8737589-6255-4DC5-98BD-F47B45770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903" b="5903"/>
          <a:stretch/>
        </p:blipFill>
        <p:spPr>
          <a:xfrm>
            <a:off x="10104160" y="745601"/>
            <a:ext cx="1159435" cy="1022557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2616037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668F3-FD96-481E-87BB-549EFC1CE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Class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AD17D3A-BBA9-4C4C-B051-07EC7FEF6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err="1"/>
              <a:t>Class</a:t>
            </a:r>
            <a:r>
              <a:rPr lang="pt-PT" dirty="0"/>
              <a:t> nome{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}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 err="1"/>
              <a:t>Ufff</a:t>
            </a:r>
            <a:r>
              <a:rPr lang="pt-PT" dirty="0"/>
              <a:t>… nada de novo.</a:t>
            </a:r>
          </a:p>
        </p:txBody>
      </p:sp>
    </p:spTree>
    <p:extLst>
      <p:ext uri="{BB962C8B-B14F-4D97-AF65-F5344CB8AC3E}">
        <p14:creationId xmlns:p14="http://schemas.microsoft.com/office/powerpoint/2010/main" val="404086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668F3-FD96-481E-87BB-549EFC1CE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Variáveis ou atributos das </a:t>
            </a:r>
            <a:r>
              <a:rPr lang="pt-PT" dirty="0" err="1"/>
              <a:t>class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AD17D3A-BBA9-4C4C-B051-07EC7FEF6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Os atributos traduzem estados das </a:t>
            </a:r>
            <a:r>
              <a:rPr lang="pt-PT" dirty="0" err="1"/>
              <a:t>class</a:t>
            </a:r>
            <a:r>
              <a:rPr lang="pt-PT" dirty="0"/>
              <a:t> em TS temos a sua declaração semelhante uma declaração de variáveis: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pt-P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patasQuantidade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33378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DA820-5DEE-40D5-92D3-C3774D0EF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Construtor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7B26CA6-EF2C-4007-BD5B-E7FA6634B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Quantos podemos ter em C#? Qual o seu nome?</a:t>
            </a:r>
          </a:p>
          <a:p>
            <a:r>
              <a:rPr lang="pt-PT" dirty="0"/>
              <a:t>Quantos podemos tem em TS? Qual o seu nome?</a:t>
            </a:r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Em TS o construtor tem a palavra reservada </a:t>
            </a:r>
            <a:r>
              <a:rPr lang="pt-PT" dirty="0" err="1"/>
              <a:t>Contructor</a:t>
            </a:r>
            <a:r>
              <a:rPr lang="pt-PT" dirty="0"/>
              <a:t> e está </a:t>
            </a:r>
            <a:r>
              <a:rPr lang="pt-PT" dirty="0" err="1"/>
              <a:t>limitiado</a:t>
            </a:r>
            <a:r>
              <a:rPr lang="pt-PT" dirty="0"/>
              <a:t> a 1 e apenas 1 construtor.</a:t>
            </a:r>
          </a:p>
          <a:p>
            <a:pPr marL="0" indent="0">
              <a:buNone/>
            </a:pPr>
            <a:r>
              <a:rPr lang="pt-P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pt-P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qt</a:t>
            </a:r>
            <a:r>
              <a:rPr lang="pt-P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P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P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P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P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patasQuantidade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qt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1130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0FC3A-35AE-448C-B99F-4E93C8784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Métodos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F96B59E-D3DE-47D7-8F41-4A75FFFEC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PT" dirty="0"/>
              <a:t>Seguem o mesmo conceito das funções como vimos anteriormente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: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patasQuantidade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"run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Galope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or something"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Ssssssssssssssssss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 idea"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68710652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793</Words>
  <Application>Microsoft Office PowerPoint</Application>
  <PresentationFormat>Ecrã Panorâmico</PresentationFormat>
  <Paragraphs>114</Paragraphs>
  <Slides>21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21</vt:i4>
      </vt:variant>
    </vt:vector>
  </HeadingPairs>
  <TitlesOfParts>
    <vt:vector size="25" baseType="lpstr">
      <vt:lpstr>Arial</vt:lpstr>
      <vt:lpstr>Consolas</vt:lpstr>
      <vt:lpstr>Source Sans Pro</vt:lpstr>
      <vt:lpstr>FunkyShapesDarkVTI</vt:lpstr>
      <vt:lpstr>Type-SCRIPT r</vt:lpstr>
      <vt:lpstr>Antes de começar…</vt:lpstr>
      <vt:lpstr>Interfaces</vt:lpstr>
      <vt:lpstr>Existe OVERLOADING</vt:lpstr>
      <vt:lpstr>Classes</vt:lpstr>
      <vt:lpstr>Class</vt:lpstr>
      <vt:lpstr>Variáveis ou atributos das class</vt:lpstr>
      <vt:lpstr>Construtor</vt:lpstr>
      <vt:lpstr>Métodos</vt:lpstr>
      <vt:lpstr> Acessibilidade</vt:lpstr>
      <vt:lpstr>Static</vt:lpstr>
      <vt:lpstr>Herança</vt:lpstr>
      <vt:lpstr>Herança</vt:lpstr>
      <vt:lpstr>Angular + TS</vt:lpstr>
      <vt:lpstr>Angular</vt:lpstr>
      <vt:lpstr>Apresentação do PowerPoint</vt:lpstr>
      <vt:lpstr>Angular r</vt:lpstr>
      <vt:lpstr>Angular</vt:lpstr>
      <vt:lpstr>The Angular CLI… amen</vt:lpstr>
      <vt:lpstr>Estrutura</vt:lpstr>
      <vt:lpstr>App Folder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Type-SCRIPT r</dc:title>
  <dc:creator>Moises</dc:creator>
  <cp:lastModifiedBy>Moises</cp:lastModifiedBy>
  <cp:revision>11</cp:revision>
  <dcterms:created xsi:type="dcterms:W3CDTF">2021-03-07T21:29:16Z</dcterms:created>
  <dcterms:modified xsi:type="dcterms:W3CDTF">2021-03-08T12:36:11Z</dcterms:modified>
</cp:coreProperties>
</file>