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6" r:id="rId3"/>
    <p:sldId id="277" r:id="rId4"/>
    <p:sldId id="278" r:id="rId5"/>
    <p:sldId id="279" r:id="rId6"/>
    <p:sldId id="281" r:id="rId7"/>
    <p:sldId id="280" r:id="rId8"/>
    <p:sldId id="282" r:id="rId9"/>
    <p:sldId id="283" r:id="rId10"/>
    <p:sldId id="285" r:id="rId11"/>
    <p:sldId id="300" r:id="rId12"/>
    <p:sldId id="284" r:id="rId13"/>
    <p:sldId id="286" r:id="rId14"/>
    <p:sldId id="301" r:id="rId15"/>
    <p:sldId id="287" r:id="rId16"/>
    <p:sldId id="302" r:id="rId17"/>
    <p:sldId id="289" r:id="rId18"/>
    <p:sldId id="288" r:id="rId19"/>
    <p:sldId id="290" r:id="rId20"/>
    <p:sldId id="291" r:id="rId21"/>
    <p:sldId id="292" r:id="rId22"/>
    <p:sldId id="293" r:id="rId23"/>
    <p:sldId id="296" r:id="rId24"/>
    <p:sldId id="297" r:id="rId25"/>
    <p:sldId id="294" r:id="rId26"/>
    <p:sldId id="298" r:id="rId27"/>
    <p:sldId id="299" r:id="rId28"/>
    <p:sldId id="295" r:id="rId2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8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8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3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5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1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4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6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9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6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5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5/9/2021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7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5/9/2021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913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kefal.net/2016/05/11/azure-sql-databases-and-powershell-database-restor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t.wikipedia.org/wiki/PHP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treino/?wut=exemplo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oboforex.com/blog/2019/12/17/crypto-market-is-ready-to-burst-in-2020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702334-58B7-482E-87DC-8F6AD4642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" r="430"/>
          <a:stretch/>
        </p:blipFill>
        <p:spPr>
          <a:xfrm>
            <a:off x="1118587" y="1128217"/>
            <a:ext cx="6001304" cy="3254864"/>
          </a:xfrm>
          <a:prstGeom prst="rect">
            <a:avLst/>
          </a:prstGeom>
          <a:ln w="28575"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DAE585C-CC27-4412-8FF7-3F06E45C6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pt-PT" sz="4800" dirty="0"/>
              <a:t>PHP</a:t>
            </a:r>
          </a:p>
          <a:p>
            <a:r>
              <a:rPr lang="pt-PT" sz="3600" dirty="0">
                <a:solidFill>
                  <a:srgbClr val="080808"/>
                </a:solidFill>
              </a:rPr>
              <a:t>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669EAC-AA2E-4D7F-B91F-DB77F75F3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6" y="4083809"/>
            <a:ext cx="4203323" cy="1143291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-O QUE</a:t>
            </a:r>
          </a:p>
          <a:p>
            <a:r>
              <a:rPr lang="pt-PT" dirty="0"/>
              <a:t>-PARA QUE SERVE</a:t>
            </a:r>
          </a:p>
          <a:p>
            <a:r>
              <a:rPr lang="pt-PT" dirty="0"/>
              <a:t>-Propriedades</a:t>
            </a:r>
          </a:p>
        </p:txBody>
      </p:sp>
    </p:spTree>
    <p:extLst>
      <p:ext uri="{BB962C8B-B14F-4D97-AF65-F5344CB8AC3E}">
        <p14:creationId xmlns:p14="http://schemas.microsoft.com/office/powerpoint/2010/main" val="11491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838F6-BE56-4004-A96B-6EE06AA0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Controlo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3726CAD-58C5-48A7-9DC5-6E1E682ED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956" y="1825625"/>
            <a:ext cx="6788087" cy="4351338"/>
          </a:xfrm>
        </p:spPr>
      </p:pic>
    </p:spTree>
    <p:extLst>
      <p:ext uri="{BB962C8B-B14F-4D97-AF65-F5344CB8AC3E}">
        <p14:creationId xmlns:p14="http://schemas.microsoft.com/office/powerpoint/2010/main" val="2791741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69D50-CBE4-45B3-9DAE-83A6BECA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Exercicios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3E05EF-4C9A-46A8-8A40-7BD542879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Crie uma variável com valor 5</a:t>
            </a:r>
          </a:p>
          <a:p>
            <a:r>
              <a:rPr lang="pt-PT" dirty="0"/>
              <a:t>Incremente</a:t>
            </a:r>
          </a:p>
          <a:p>
            <a:r>
              <a:rPr lang="pt-PT" dirty="0" err="1"/>
              <a:t>User</a:t>
            </a:r>
            <a:r>
              <a:rPr lang="pt-PT" dirty="0"/>
              <a:t> o *= por 3</a:t>
            </a:r>
          </a:p>
          <a:p>
            <a:r>
              <a:rPr lang="pt-PT" dirty="0"/>
              <a:t>Verifique se é maior que 17</a:t>
            </a:r>
          </a:p>
          <a:p>
            <a:endParaRPr lang="pt-PT" dirty="0"/>
          </a:p>
          <a:p>
            <a:r>
              <a:rPr lang="pt-PT" dirty="0"/>
              <a:t>O QUE OBETVE?</a:t>
            </a:r>
          </a:p>
        </p:txBody>
      </p:sp>
    </p:spTree>
    <p:extLst>
      <p:ext uri="{BB962C8B-B14F-4D97-AF65-F5344CB8AC3E}">
        <p14:creationId xmlns:p14="http://schemas.microsoft.com/office/powerpoint/2010/main" val="188199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8D1FA-A982-4C80-92DD-93118F9E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Arrays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7A9D12-FF6C-4E93-98F4-362AECEE8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dirty="0"/>
              <a:t>sem chave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PT" dirty="0"/>
              <a:t>com chave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$array2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=&gt;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=&gt;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=&gt;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Ambas a calls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são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Iguais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array[key]</a:t>
            </a:r>
          </a:p>
          <a:p>
            <a:pPr marL="0" indent="0">
              <a:buNone/>
            </a:pP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86999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54056-FB12-43A8-9A2E-93EF5C9C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Precorrer</a:t>
            </a:r>
            <a:r>
              <a:rPr lang="pt-PT" dirty="0"/>
              <a:t> </a:t>
            </a:r>
            <a:r>
              <a:rPr lang="pt-PT" dirty="0" err="1"/>
              <a:t>arrays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7F3D650-684E-4782-B0C9-A94A06FFE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foreach ($</a:t>
            </a:r>
            <a:r>
              <a:rPr lang="en-US" dirty="0" err="1"/>
              <a:t>arr</a:t>
            </a:r>
            <a:r>
              <a:rPr lang="en-US" dirty="0"/>
              <a:t> as $value) {</a:t>
            </a:r>
          </a:p>
          <a:p>
            <a:pPr marL="0" indent="0">
              <a:buNone/>
            </a:pPr>
            <a:r>
              <a:rPr lang="en-US" dirty="0"/>
              <a:t>    echo "Value: $value&lt;</a:t>
            </a:r>
            <a:r>
              <a:rPr lang="en-US" dirty="0" err="1"/>
              <a:t>br</a:t>
            </a:r>
            <a:r>
              <a:rPr lang="en-US" dirty="0"/>
              <a:t> /&gt;\n";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13607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FF8F9-BB04-452D-A760-4BE7A61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362A03-86C4-46BE-8D83-D36C35CF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Crie uma </a:t>
            </a:r>
            <a:r>
              <a:rPr lang="pt-PT" dirty="0" err="1"/>
              <a:t>array</a:t>
            </a:r>
            <a:r>
              <a:rPr lang="pt-PT" dirty="0"/>
              <a:t> cuja a chaves são </a:t>
            </a:r>
            <a:r>
              <a:rPr lang="pt-PT" dirty="0" err="1"/>
              <a:t>cao</a:t>
            </a:r>
            <a:r>
              <a:rPr lang="pt-PT" dirty="0"/>
              <a:t>, gato e cavalo.</a:t>
            </a:r>
          </a:p>
          <a:p>
            <a:r>
              <a:rPr lang="pt-PT" dirty="0"/>
              <a:t>Faça corresponder os sons “au </a:t>
            </a:r>
            <a:r>
              <a:rPr lang="pt-PT" dirty="0" err="1"/>
              <a:t>au</a:t>
            </a:r>
            <a:r>
              <a:rPr lang="pt-PT" dirty="0"/>
              <a:t>”, “</a:t>
            </a:r>
            <a:r>
              <a:rPr lang="pt-PT" dirty="0" err="1"/>
              <a:t>miua</a:t>
            </a:r>
            <a:r>
              <a:rPr lang="pt-PT" dirty="0"/>
              <a:t> </a:t>
            </a:r>
            <a:r>
              <a:rPr lang="pt-PT" dirty="0" err="1"/>
              <a:t>miua</a:t>
            </a:r>
            <a:r>
              <a:rPr lang="pt-PT" dirty="0"/>
              <a:t>” e “</a:t>
            </a:r>
            <a:r>
              <a:rPr lang="pt-PT" dirty="0" err="1"/>
              <a:t>eeeee</a:t>
            </a:r>
            <a:r>
              <a:rPr lang="pt-PT" dirty="0"/>
              <a:t>”;</a:t>
            </a:r>
          </a:p>
          <a:p>
            <a:endParaRPr lang="pt-PT" dirty="0"/>
          </a:p>
          <a:p>
            <a:r>
              <a:rPr lang="pt-PT" dirty="0"/>
              <a:t>Escreva para consola o valor da chave </a:t>
            </a:r>
            <a:r>
              <a:rPr lang="pt-PT" dirty="0" err="1"/>
              <a:t>cao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139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EEC6E-5579-4C67-B50D-82E04517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64F181A-16E9-4914-9232-435D258C6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function 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writeMsg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() {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echo "Hello world!";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effectLst/>
                <a:latin typeface="Consolas" panose="020B0609020204030204" pitchFamily="49" charset="0"/>
              </a:rPr>
              <a:t>writeMsg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(); // call the function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9346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A5F45-8E4D-498D-ADFD-C0408EB6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Crie uma função par/impar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0106CE-2240-47C1-9AA7-A419DD72D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Crie uma função que recebe duas </a:t>
            </a:r>
            <a:r>
              <a:rPr lang="pt-PT" dirty="0" err="1"/>
              <a:t>strings</a:t>
            </a:r>
            <a:r>
              <a:rPr lang="pt-PT" dirty="0"/>
              <a:t> e diz se uma está contida na outra (google </a:t>
            </a:r>
            <a:r>
              <a:rPr lang="pt-PT" dirty="0" err="1"/>
              <a:t>string</a:t>
            </a:r>
            <a:r>
              <a:rPr lang="pt-PT" dirty="0"/>
              <a:t> </a:t>
            </a:r>
            <a:r>
              <a:rPr lang="pt-PT" dirty="0" err="1"/>
              <a:t>function</a:t>
            </a:r>
            <a:r>
              <a:rPr lang="pt-PT" dirty="0"/>
              <a:t> in PHP).</a:t>
            </a:r>
          </a:p>
          <a:p>
            <a:pPr marL="0" indent="0">
              <a:buNone/>
            </a:pPr>
            <a:r>
              <a:rPr lang="pt-PT" dirty="0"/>
              <a:t>Crie uma função que recebe um numero e devolve esse numero x2 se for par e x3 se for impar, faça uso da primeira função que usou</a:t>
            </a:r>
          </a:p>
        </p:txBody>
      </p:sp>
    </p:spTree>
    <p:extLst>
      <p:ext uri="{BB962C8B-B14F-4D97-AF65-F5344CB8AC3E}">
        <p14:creationId xmlns:p14="http://schemas.microsoft.com/office/powerpoint/2010/main" val="1424235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E585C-CC27-4412-8FF7-3F06E45C6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pt-PT" sz="4800" dirty="0"/>
              <a:t>PHP&amp; SQL</a:t>
            </a:r>
          </a:p>
          <a:p>
            <a:r>
              <a:rPr lang="pt-PT" sz="3600" dirty="0">
                <a:solidFill>
                  <a:srgbClr val="080808"/>
                </a:solidFill>
              </a:rPr>
              <a:t>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669EAC-AA2E-4D7F-B91F-DB77F75F3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6" y="4083809"/>
            <a:ext cx="4203323" cy="1143291"/>
          </a:xfrm>
        </p:spPr>
        <p:txBody>
          <a:bodyPr>
            <a:normAutofit/>
          </a:bodyPr>
          <a:lstStyle/>
          <a:p>
            <a:endParaRPr lang="pt-PT" dirty="0"/>
          </a:p>
          <a:p>
            <a:endParaRPr lang="pt-PT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01EF34DD-3343-49EC-8D7E-0D35D8040E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-3888" b="11748"/>
          <a:stretch/>
        </p:blipFill>
        <p:spPr>
          <a:xfrm>
            <a:off x="2179052" y="1039443"/>
            <a:ext cx="6001304" cy="5801557"/>
          </a:xfrm>
          <a:prstGeom prst="rect">
            <a:avLst/>
          </a:prstGeom>
          <a:ln w="28575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702334-58B7-482E-87DC-8F6AD4642D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6" r="430"/>
          <a:stretch/>
        </p:blipFill>
        <p:spPr>
          <a:xfrm>
            <a:off x="1233996" y="105776"/>
            <a:ext cx="6001304" cy="3254864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1665313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344C4-DBDC-4009-857D-A1D42607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Vamos modelar uma base de dados?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410709-9F8B-4649-ACC4-D2C10F8D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Requisitos:</a:t>
            </a:r>
          </a:p>
          <a:p>
            <a:pPr lvl="1"/>
            <a:r>
              <a:rPr lang="pt-PT" dirty="0"/>
              <a:t>Um site de receitas</a:t>
            </a:r>
          </a:p>
          <a:p>
            <a:pPr lvl="1"/>
            <a:r>
              <a:rPr lang="pt-PT" dirty="0"/>
              <a:t>Cada utilizador pode ter várias receitas</a:t>
            </a:r>
          </a:p>
          <a:p>
            <a:pPr lvl="1"/>
            <a:r>
              <a:rPr lang="pt-PT" dirty="0"/>
              <a:t>Cada receita pertence a 1 e 1 só utilizador.</a:t>
            </a:r>
          </a:p>
          <a:p>
            <a:pPr lvl="1"/>
            <a:r>
              <a:rPr lang="pt-PT" dirty="0"/>
              <a:t>Cada utilizador pode ser ou não profissional</a:t>
            </a:r>
          </a:p>
          <a:p>
            <a:pPr lvl="1"/>
            <a:r>
              <a:rPr lang="pt-PT" dirty="0"/>
              <a:t>Cada receite é composta de tempo de execução, categoria e descrição.</a:t>
            </a:r>
          </a:p>
        </p:txBody>
      </p:sp>
    </p:spTree>
    <p:extLst>
      <p:ext uri="{BB962C8B-B14F-4D97-AF65-F5344CB8AC3E}">
        <p14:creationId xmlns:p14="http://schemas.microsoft.com/office/powerpoint/2010/main" val="4245483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43DA7-7CD9-441C-B021-44111AD1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Vamos ao PHP </a:t>
            </a:r>
            <a:r>
              <a:rPr lang="pt-PT" dirty="0" err="1"/>
              <a:t>myAdmin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06B315B-3156-427B-8497-B3AF4271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Vamos criar estas tabelas. E começar a tentar manipular com PHP.</a:t>
            </a:r>
          </a:p>
          <a:p>
            <a:endParaRPr lang="pt-PT" dirty="0"/>
          </a:p>
          <a:p>
            <a:r>
              <a:rPr lang="pt-PT" dirty="0"/>
              <a:t>COMO??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0294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C28A4-165D-496D-9499-CCEDB795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Menu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6FB89AD-51EB-4B23-9C9B-2825D0C23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6662" cy="4351338"/>
          </a:xfrm>
        </p:spPr>
        <p:txBody>
          <a:bodyPr>
            <a:normAutofit/>
          </a:bodyPr>
          <a:lstStyle/>
          <a:p>
            <a:r>
              <a:rPr lang="pt-PT" dirty="0"/>
              <a:t>1- PHP</a:t>
            </a:r>
          </a:p>
          <a:p>
            <a:pPr lvl="1"/>
            <a:r>
              <a:rPr lang="pt-PT" dirty="0"/>
              <a:t>Linguagem</a:t>
            </a:r>
          </a:p>
          <a:p>
            <a:pPr lvl="1"/>
            <a:r>
              <a:rPr lang="pt-PT" dirty="0"/>
              <a:t>Dados</a:t>
            </a:r>
          </a:p>
          <a:p>
            <a:pPr lvl="1"/>
            <a:r>
              <a:rPr lang="pt-PT" dirty="0"/>
              <a:t>Operadores</a:t>
            </a:r>
          </a:p>
          <a:p>
            <a:pPr lvl="1"/>
            <a:r>
              <a:rPr lang="pt-PT" dirty="0" err="1"/>
              <a:t>Funçoes</a:t>
            </a:r>
            <a:endParaRPr lang="pt-PT" dirty="0"/>
          </a:p>
          <a:p>
            <a:r>
              <a:rPr lang="pt-PT" dirty="0"/>
              <a:t>2- PHP &amp; SQL</a:t>
            </a:r>
          </a:p>
          <a:p>
            <a:pPr lvl="1"/>
            <a:r>
              <a:rPr lang="pt-PT" dirty="0"/>
              <a:t>Funções especificas</a:t>
            </a:r>
          </a:p>
          <a:p>
            <a:pPr lvl="1"/>
            <a:r>
              <a:rPr lang="pt-PT" dirty="0"/>
              <a:t>Criar uma base de dados</a:t>
            </a:r>
          </a:p>
          <a:p>
            <a:pPr lvl="1"/>
            <a:r>
              <a:rPr lang="pt-PT" dirty="0"/>
              <a:t>Escrever dados para HTML</a:t>
            </a:r>
          </a:p>
          <a:p>
            <a:pPr marL="457200" lvl="1" indent="0">
              <a:buNone/>
            </a:pPr>
            <a:endParaRPr lang="pt-PT" dirty="0"/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F5C3FE79-08B6-4D7D-9EE2-6D4BB587829E}"/>
              </a:ext>
            </a:extLst>
          </p:cNvPr>
          <p:cNvSpPr txBox="1">
            <a:spLocks/>
          </p:cNvSpPr>
          <p:nvPr/>
        </p:nvSpPr>
        <p:spPr>
          <a:xfrm>
            <a:off x="5846686" y="1690688"/>
            <a:ext cx="41066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1- PHP como REST API</a:t>
            </a:r>
          </a:p>
          <a:p>
            <a:pPr lvl="1"/>
            <a:r>
              <a:rPr lang="pt-PT" i="1" dirty="0"/>
              <a:t>THE FUTURE IS NOW OLD MAN</a:t>
            </a:r>
          </a:p>
          <a:p>
            <a:r>
              <a:rPr lang="pt-PT" dirty="0"/>
              <a:t>2- Revisão de </a:t>
            </a:r>
            <a:r>
              <a:rPr lang="pt-PT" dirty="0" err="1"/>
              <a:t>RestFull</a:t>
            </a:r>
            <a:r>
              <a:rPr lang="pt-PT" dirty="0"/>
              <a:t> </a:t>
            </a:r>
            <a:r>
              <a:rPr lang="pt-PT" dirty="0" err="1"/>
              <a:t>api</a:t>
            </a:r>
            <a:endParaRPr lang="pt-PT" dirty="0"/>
          </a:p>
          <a:p>
            <a:pPr lvl="1"/>
            <a:r>
              <a:rPr lang="pt-PT" dirty="0"/>
              <a:t>POSTMAN</a:t>
            </a:r>
          </a:p>
          <a:p>
            <a:pPr lvl="1"/>
            <a:r>
              <a:rPr lang="pt-PT" dirty="0"/>
              <a:t>PEDIDOS</a:t>
            </a:r>
          </a:p>
          <a:p>
            <a:pPr lvl="1"/>
            <a:r>
              <a:rPr lang="pt-PT" dirty="0"/>
              <a:t>JSON</a:t>
            </a:r>
          </a:p>
          <a:p>
            <a:pPr lvl="1"/>
            <a:r>
              <a:rPr lang="pt-PT" dirty="0"/>
              <a:t>CRUD com pedido a </a:t>
            </a:r>
            <a:r>
              <a:rPr lang="pt-PT" dirty="0" err="1"/>
              <a:t>webserivces</a:t>
            </a:r>
            <a:r>
              <a:rPr lang="pt-PT" dirty="0"/>
              <a:t> escritos e PHP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41671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5B8C0-4E69-499C-8EDA-509AF4E7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Alguma funções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DAB5F83-93D4-47FA-8149-FF0AED312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7964" y="2496213"/>
            <a:ext cx="8436071" cy="3010161"/>
          </a:xfrm>
        </p:spPr>
      </p:pic>
    </p:spTree>
    <p:extLst>
      <p:ext uri="{BB962C8B-B14F-4D97-AF65-F5344CB8AC3E}">
        <p14:creationId xmlns:p14="http://schemas.microsoft.com/office/powerpoint/2010/main" val="1243196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53564-BAA0-4A2F-85F2-4FF7E3D8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Ler da base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B02685-8126-4A09-B3BE-5A1C5F9A8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 </a:t>
            </a:r>
            <a:r>
              <a:rPr lang="en-US" dirty="0" err="1"/>
              <a:t>executar</a:t>
            </a:r>
            <a:r>
              <a:rPr lang="en-US" dirty="0"/>
              <a:t> a </a:t>
            </a:r>
            <a:r>
              <a:rPr lang="en-US" dirty="0" err="1"/>
              <a:t>querie</a:t>
            </a:r>
            <a:endParaRPr lang="en-US" dirty="0"/>
          </a:p>
          <a:p>
            <a:pPr marL="0" indent="0">
              <a:buNone/>
            </a:pP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mysqli_query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ligax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utilizador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2-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Ler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cada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element e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escrever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$fetching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mysqli_fetch_assoc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$result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$fetching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};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24112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BD383-932A-480B-B46C-79F3537F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Inserir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709CC4-5D7B-415B-B3CF-B7DE51D36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Vamos executar uma SQL de inserção.</a:t>
            </a:r>
          </a:p>
          <a:p>
            <a:r>
              <a:rPr lang="pt-PT" dirty="0"/>
              <a:t>Podemos verificar se funcionou de algumas formas…</a:t>
            </a:r>
          </a:p>
        </p:txBody>
      </p:sp>
    </p:spTree>
    <p:extLst>
      <p:ext uri="{BB962C8B-B14F-4D97-AF65-F5344CB8AC3E}">
        <p14:creationId xmlns:p14="http://schemas.microsoft.com/office/powerpoint/2010/main" val="1708651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78D72-FA56-4C89-AA02-170BDFFD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Eleminar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AFFDFE-8835-43B1-9563-39FEE2770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É uma questão </a:t>
            </a:r>
            <a:r>
              <a:rPr lang="pt-PT" dirty="0" err="1"/>
              <a:t>so</a:t>
            </a:r>
            <a:r>
              <a:rPr lang="pt-PT" dirty="0"/>
              <a:t> de SQL</a:t>
            </a:r>
          </a:p>
        </p:txBody>
      </p:sp>
    </p:spTree>
    <p:extLst>
      <p:ext uri="{BB962C8B-B14F-4D97-AF65-F5344CB8AC3E}">
        <p14:creationId xmlns:p14="http://schemas.microsoft.com/office/powerpoint/2010/main" val="761104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D9263-B7A4-4679-AA1B-2918C03A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Actualizar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A892986-4C4B-46C4-8FF9-C1B7F65B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Same</a:t>
            </a:r>
            <a:r>
              <a:rPr lang="pt-P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27593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12AA6-F84F-4FA4-86ED-3020C6CB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METODOS POST AND GET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87312D-A2C0-4F4A-9D60-E19311796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Vamos criar 2 ficheiros.</a:t>
            </a:r>
          </a:p>
          <a:p>
            <a:r>
              <a:rPr lang="pt-PT" dirty="0"/>
              <a:t>Vamos dar </a:t>
            </a:r>
            <a:r>
              <a:rPr lang="pt-PT" dirty="0" err="1"/>
              <a:t>post</a:t>
            </a:r>
            <a:r>
              <a:rPr lang="pt-PT" dirty="0"/>
              <a:t> com um ficheiro e ler no outro, usando:</a:t>
            </a:r>
          </a:p>
          <a:p>
            <a:pPr lvl="1"/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</a:p>
          <a:p>
            <a:pPr marL="457200" lvl="1" indent="0">
              <a:buNone/>
            </a:pPr>
            <a:endParaRPr lang="pt-PT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pt-PT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&lt;form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enctype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="multipart/form-data" method="POST" action="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adicionarReceita.php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&lt;p&gt;&lt;input type="text" name="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receita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 size=30&gt; &lt;/p&gt;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&lt;p&gt;&lt;input type="text" name= 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idCozinheiro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 size=30&gt; &lt;/p&gt;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&lt;p&gt;&lt;input type="submit" value="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Adicionar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"&gt;</a:t>
            </a:r>
            <a:endParaRPr lang="pt-P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Vamos fazer a moda antiga</a:t>
            </a:r>
            <a:endParaRPr lang="pt-P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98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D26D7-3E5E-47A0-84D2-15275B80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 outro ficheiro…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A2E8D2-E858-4032-98D0-8526CA65E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pt-P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nomeFunc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receita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78316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639E4-42ED-4299-9F21-55B5FC1F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 O GET???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BC3CBF-2577-4E5D-82B9-8FC86E265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$ui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$_GET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wut</a:t>
            </a:r>
            <a:r>
              <a:rPr lang="pt-P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pt-P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P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$ui</a:t>
            </a: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pt-PT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hlinkClick r:id="rId2"/>
              </a:rPr>
              <a:t>http://localhost/treino/?wut=exemplo</a:t>
            </a:r>
            <a:endParaRPr lang="pt-P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DA ERRO SE NÃO TIVER, podemos testar com </a:t>
            </a:r>
            <a:r>
              <a:rPr lang="pt-PT" sz="3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isset</a:t>
            </a:r>
            <a:endParaRPr lang="pt-PT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P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PT" u="sng" dirty="0"/>
          </a:p>
        </p:txBody>
      </p:sp>
    </p:spTree>
    <p:extLst>
      <p:ext uri="{BB962C8B-B14F-4D97-AF65-F5344CB8AC3E}">
        <p14:creationId xmlns:p14="http://schemas.microsoft.com/office/powerpoint/2010/main" val="4064754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76D78-AD0B-4A68-A4FE-0CF58865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F9E501-6DD3-40B6-8DD0-2885C7CEF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Crie uma base de dados de </a:t>
            </a:r>
            <a:r>
              <a:rPr lang="pt-PT" dirty="0" err="1"/>
              <a:t>support</a:t>
            </a:r>
            <a:r>
              <a:rPr lang="pt-PT" dirty="0"/>
              <a:t> a uma clinica veterinária.</a:t>
            </a:r>
          </a:p>
          <a:p>
            <a:r>
              <a:rPr lang="pt-PT" dirty="0"/>
              <a:t>Crie já ficheiros específicos para leitura e escrita.</a:t>
            </a:r>
          </a:p>
          <a:p>
            <a:endParaRPr lang="pt-PT" dirty="0"/>
          </a:p>
          <a:p>
            <a:r>
              <a:rPr lang="pt-PT" dirty="0"/>
              <a:t>Crie em PHP um ficheiro que de todos os animais de uma espécie.</a:t>
            </a:r>
          </a:p>
          <a:p>
            <a:r>
              <a:rPr lang="pt-PT" dirty="0"/>
              <a:t>Todos de um certo dono</a:t>
            </a:r>
          </a:p>
          <a:p>
            <a:r>
              <a:rPr lang="pt-PT" dirty="0"/>
              <a:t>Criar novo dono</a:t>
            </a:r>
          </a:p>
          <a:p>
            <a:r>
              <a:rPr lang="pt-PT" dirty="0"/>
              <a:t>Criar novo animal</a:t>
            </a:r>
          </a:p>
        </p:txBody>
      </p:sp>
    </p:spTree>
    <p:extLst>
      <p:ext uri="{BB962C8B-B14F-4D97-AF65-F5344CB8AC3E}">
        <p14:creationId xmlns:p14="http://schemas.microsoft.com/office/powerpoint/2010/main" val="35316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F716B-64A0-4129-B42B-ACF043CC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PHP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71E6A4FA-0B18-41F9-A0BE-D1AE4048E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365125"/>
            <a:ext cx="5733107" cy="2471167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DAB5A03-1460-45FF-AA10-FA7818636F58}"/>
              </a:ext>
            </a:extLst>
          </p:cNvPr>
          <p:cNvSpPr txBox="1"/>
          <p:nvPr/>
        </p:nvSpPr>
        <p:spPr>
          <a:xfrm>
            <a:off x="1331650" y="3098307"/>
            <a:ext cx="6516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Não é novidade para vocês que existem páginas dinâmicas, em simultâneo no semestre anterior nós usamos WEBSERVICES</a:t>
            </a:r>
          </a:p>
          <a:p>
            <a:endParaRPr lang="pt-PT" dirty="0"/>
          </a:p>
          <a:p>
            <a:r>
              <a:rPr lang="pt-PT" dirty="0"/>
              <a:t>O que estão por de trás destes? </a:t>
            </a:r>
          </a:p>
          <a:p>
            <a:r>
              <a:rPr lang="pt-PT" dirty="0"/>
              <a:t>O que se usava antes?</a:t>
            </a:r>
          </a:p>
          <a:p>
            <a:r>
              <a:rPr lang="pt-PT" dirty="0"/>
              <a:t>Ainda existe espaço para o PHP na história </a:t>
            </a:r>
            <a:r>
              <a:rPr lang="pt-PT" dirty="0" err="1"/>
              <a:t>actual</a:t>
            </a:r>
            <a:r>
              <a:rPr lang="pt-P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6169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8FD7E-91C1-4BB8-BDE0-E3871744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PHP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0CEB86B-E2A2-49BF-AC2A-4DDD782B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respostas são:</a:t>
            </a:r>
            <a:br>
              <a:rPr lang="pt-PT" dirty="0"/>
            </a:br>
            <a:r>
              <a:rPr lang="pt-PT" dirty="0"/>
              <a:t>-Depende</a:t>
            </a:r>
          </a:p>
          <a:p>
            <a:pPr marL="0" indent="0">
              <a:buNone/>
            </a:pPr>
            <a:r>
              <a:rPr lang="pt-PT" dirty="0"/>
              <a:t>   -PHP consegue gerar facilmente HTML</a:t>
            </a:r>
          </a:p>
          <a:p>
            <a:pPr marL="0" indent="0">
              <a:buNone/>
            </a:pPr>
            <a:r>
              <a:rPr lang="pt-PT" dirty="0"/>
              <a:t>   -</a:t>
            </a:r>
            <a:r>
              <a:rPr lang="pt-PT" dirty="0" err="1"/>
              <a:t>Ask</a:t>
            </a:r>
            <a:r>
              <a:rPr lang="pt-PT" dirty="0"/>
              <a:t> Facebook.</a:t>
            </a:r>
            <a:br>
              <a:rPr lang="pt-PT" dirty="0"/>
            </a:br>
            <a:r>
              <a:rPr lang="pt-PT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1617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04C64-B92B-489C-8EBF-4A943577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 linguagem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D6B3286-0184-4FE6-B1DE-A2D19CAF6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Vamos Abrir o </a:t>
            </a:r>
            <a:r>
              <a:rPr lang="pt-PT" dirty="0" err="1"/>
              <a:t>Xampp</a:t>
            </a:r>
            <a:r>
              <a:rPr lang="pt-PT" dirty="0"/>
              <a:t>. (PORQUE????)</a:t>
            </a:r>
          </a:p>
          <a:p>
            <a:r>
              <a:rPr lang="pt-PT" dirty="0"/>
              <a:t>Vamos á pasta HTDOCS</a:t>
            </a:r>
          </a:p>
          <a:p>
            <a:r>
              <a:rPr lang="pt-PT" dirty="0"/>
              <a:t>Criar um ficheiro PHP e vamos então analisar a linguagem.</a:t>
            </a:r>
          </a:p>
        </p:txBody>
      </p:sp>
    </p:spTree>
    <p:extLst>
      <p:ext uri="{BB962C8B-B14F-4D97-AF65-F5344CB8AC3E}">
        <p14:creationId xmlns:p14="http://schemas.microsoft.com/office/powerpoint/2010/main" val="324256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99AD1-A3DC-4892-900F-10C437D2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0 -  ECHO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F707C2-D270-4B68-B65F-E560B36C4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/>
              <a:t>Escreve em HTML algo do PHP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7D9CCBE-7746-48C4-8F93-DE8A6E213023}"/>
              </a:ext>
            </a:extLst>
          </p:cNvPr>
          <p:cNvSpPr txBox="1"/>
          <p:nvPr/>
        </p:nvSpPr>
        <p:spPr>
          <a:xfrm>
            <a:off x="6320901" y="1296139"/>
            <a:ext cx="43944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PHP page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926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0AE64-22F5-429A-BE91-8AE7AA38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Variáveis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068621-58B1-43B0-8173-6A5E3808B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É uma linguagem não </a:t>
            </a:r>
            <a:r>
              <a:rPr lang="pt-PT" dirty="0" err="1"/>
              <a:t>tipada</a:t>
            </a:r>
            <a:endParaRPr lang="pt-PT" dirty="0"/>
          </a:p>
          <a:p>
            <a:r>
              <a:rPr lang="pt-PT" dirty="0"/>
              <a:t>$ é o símbolo que indica que estamos na presença de variável</a:t>
            </a:r>
          </a:p>
        </p:txBody>
      </p:sp>
    </p:spTree>
    <p:extLst>
      <p:ext uri="{BB962C8B-B14F-4D97-AF65-F5344CB8AC3E}">
        <p14:creationId xmlns:p14="http://schemas.microsoft.com/office/powerpoint/2010/main" val="362819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B4BEB-51FD-4E8D-818E-AB989797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Comentar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9006BDC-EDE1-42C3-9576-D8BEFD87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/* */</a:t>
            </a:r>
          </a:p>
          <a:p>
            <a:r>
              <a:rPr lang="pt-PT" dirty="0"/>
              <a:t>//</a:t>
            </a:r>
          </a:p>
          <a:p>
            <a:r>
              <a:rPr lang="pt-PT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81332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6D8F6-7BC9-4E02-9E3F-4B3F50F0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OPERADORES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036A1F1-5EA0-41E0-9759-4E0B3B4AE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582"/>
          <a:stretch/>
        </p:blipFill>
        <p:spPr>
          <a:xfrm>
            <a:off x="2465535" y="2068497"/>
            <a:ext cx="7260929" cy="4108466"/>
          </a:xfrm>
        </p:spPr>
      </p:pic>
    </p:spTree>
    <p:extLst>
      <p:ext uri="{BB962C8B-B14F-4D97-AF65-F5344CB8AC3E}">
        <p14:creationId xmlns:p14="http://schemas.microsoft.com/office/powerpoint/2010/main" val="2533360646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878</Words>
  <Application>Microsoft Office PowerPoint</Application>
  <PresentationFormat>Ecrã Panorâmico</PresentationFormat>
  <Paragraphs>138</Paragraphs>
  <Slides>28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28</vt:i4>
      </vt:variant>
    </vt:vector>
  </HeadingPairs>
  <TitlesOfParts>
    <vt:vector size="32" baseType="lpstr">
      <vt:lpstr>Arial</vt:lpstr>
      <vt:lpstr>Consolas</vt:lpstr>
      <vt:lpstr>Source Sans Pro</vt:lpstr>
      <vt:lpstr>FunkyShapesDarkVTI</vt:lpstr>
      <vt:lpstr>PHP r</vt:lpstr>
      <vt:lpstr>Menu</vt:lpstr>
      <vt:lpstr>PHP</vt:lpstr>
      <vt:lpstr>PHP</vt:lpstr>
      <vt:lpstr>A linguagem</vt:lpstr>
      <vt:lpstr>0 -  ECHO</vt:lpstr>
      <vt:lpstr> Variáveis</vt:lpstr>
      <vt:lpstr> Comentar</vt:lpstr>
      <vt:lpstr>OPERADORES</vt:lpstr>
      <vt:lpstr>Controlo</vt:lpstr>
      <vt:lpstr>Exercicios</vt:lpstr>
      <vt:lpstr>Arrays</vt:lpstr>
      <vt:lpstr>Precorrer arrays</vt:lpstr>
      <vt:lpstr>Apresentação do PowerPoint</vt:lpstr>
      <vt:lpstr>Funções</vt:lpstr>
      <vt:lpstr>Crie uma função par/impar</vt:lpstr>
      <vt:lpstr>PHP&amp; SQL r</vt:lpstr>
      <vt:lpstr>Vamos modelar uma base de dados?</vt:lpstr>
      <vt:lpstr>Vamos ao PHP myAdmin</vt:lpstr>
      <vt:lpstr>Alguma funções</vt:lpstr>
      <vt:lpstr>Ler da base de dados</vt:lpstr>
      <vt:lpstr>Inserir</vt:lpstr>
      <vt:lpstr>Eleminar</vt:lpstr>
      <vt:lpstr>Actualizar</vt:lpstr>
      <vt:lpstr>METODOS POST AND GET</vt:lpstr>
      <vt:lpstr>No outro ficheiro…</vt:lpstr>
      <vt:lpstr>E O GET???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r</dc:title>
  <dc:creator>Moises</dc:creator>
  <cp:lastModifiedBy>Moises</cp:lastModifiedBy>
  <cp:revision>13</cp:revision>
  <dcterms:created xsi:type="dcterms:W3CDTF">2021-05-02T17:41:24Z</dcterms:created>
  <dcterms:modified xsi:type="dcterms:W3CDTF">2021-05-09T22:12:23Z</dcterms:modified>
</cp:coreProperties>
</file>