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6D04-1DD9-4C91-9485-7BA2C6F5C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2C1397-0165-4AB5-97DD-81D6BAB5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581F28-A49D-4910-A95F-23AF542F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2E6DFB-ED62-4F0F-AC90-E302B6FE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C6128A-7A03-4E3C-B0D2-0EC8A36D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513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1897-4409-4E59-9ABE-BDE18947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3D6F646-33D7-47F2-B730-80DCFAD5B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9DC0F7-8256-4B49-943A-C916BF87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112D63-8BF0-47FD-A360-2CA8A6E6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7751D2-4B73-439D-BDFF-F67F800E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521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9FF138-2415-4A85-B4CA-16C8689B9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6DB455-0FEE-4CF4-A717-60CD0CEC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4725FD-7674-4314-8875-35AF61AE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FD8615-379C-4EA2-8CEA-B4B2A833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8A8586-90B6-4F3C-AFE1-7BA13DAF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3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96619-DDCF-4C19-ACDC-BBF7CC3C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270A2C-9610-40CA-91A2-C6EA55DD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E163C0-AD26-4D62-9B54-6502D98D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FC386-6042-4EB0-BE6B-E24AC84D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694F2-9AE6-4858-8FA0-772C503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90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966D2-BF92-4007-804D-758FE8AC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BFD4BF-E394-4B36-82BA-0CBCC5BB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36A609-F524-4F59-BA80-1EF4EFA0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7242FE-8D26-4477-A84D-197E7535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E81554-9157-4D2E-B085-046F9BFB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4709-AC30-485F-B1D5-96A7D977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7056-E1B7-4A1E-8960-B22840E33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7F6C1C-5124-41DD-9041-FFC92F0E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D2B811B-19B4-4553-A1FC-70773522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E651F2-3A7B-4BAA-830C-DFF3CF9F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04701D-F1AA-4660-878B-60FE9AEA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34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D9EC6-23B0-4563-A6CE-A7EE3582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045614-FAE2-4914-91E3-B0D01A7B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7C28F6-7EED-4883-83D6-FDAAFF486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CBE7CB5-3954-4F11-B9A3-4D3A5F23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DD8EF52-6A4E-4D28-97B0-3E2F3AF84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FD0BE1-A128-4911-8AC8-858E5AC2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0C247A-76FD-41B0-B501-B54877F6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1640F83-A39E-4F35-9BF6-0FBDD439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84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C8BE5-0BC6-4921-A7F8-3E266DF9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6DBF9D4-0DD6-4D0B-A4EE-8F21E468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E0F54D-17C3-4759-8ACC-BEA74373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5A9F45-1B82-4EC1-AAD9-AE18C737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76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B16438A-028B-49C9-AB54-58F4593A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6500636-4374-421C-934D-2333985B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62B5D1-13B3-4EB7-B877-8A24E9AE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07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B89C-A85F-4F5F-9EC5-B9006A6C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F87BE1-44B3-4AD9-9FFE-707E5E7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52BFD5B-D824-4FAF-80ED-4E9D2656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530A34-0BC4-4865-BC88-173B5C24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3C5D8-1C53-4489-A781-638D66EC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EFEEEE-C437-40ED-B81A-F19BF7C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88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11EE8-505D-431F-8421-E554F065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2D987E2-898D-42E3-9E9D-FAF73D721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25314B-9703-4798-BD77-CEC83DE31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C3C95F-DDD7-4279-80F5-F5BD1D60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054D499-24FD-4389-8A93-1E1478C0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45B134-D5BD-44D2-90ED-C022B7FF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59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9AC41A1-7F8E-4A64-9B8A-1AD614AB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A4711E3-2A39-4AF8-BC75-41E91F1C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152D3-4443-4B32-A01E-714EA3ED6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A4DA-1596-4BB7-964C-ECA69EFD99B5}" type="datetimeFigureOut">
              <a:rPr lang="pt-PT" smtClean="0"/>
              <a:t>25/01/2021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1F8855-5841-422A-BD53-CF4E4B30D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A8414D-FDC7-4513-8406-4A7F43E5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92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cooki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alimentação, pão, sobremesa&#10;&#10;Descrição gerada automaticamente">
            <a:extLst>
              <a:ext uri="{FF2B5EF4-FFF2-40B4-BE49-F238E27FC236}">
                <a16:creationId xmlns:a16="http://schemas.microsoft.com/office/drawing/2014/main" id="{3B6DCC53-65A2-4701-B3BD-1DAED8AFF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59" r="-2" b="1254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A0BE46-D720-471B-A907-A4D0DAC3F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sz="5200">
                <a:solidFill>
                  <a:srgbClr val="FFFFFF"/>
                </a:solidFill>
              </a:rPr>
              <a:t>Cookies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AC8685-325F-47BD-A3F7-F5399F49C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document.cookie</a:t>
            </a:r>
            <a:r>
              <a:rPr lang="pt-PT" dirty="0">
                <a:solidFill>
                  <a:srgbClr val="FFFFFF"/>
                </a:solidFill>
              </a:rPr>
              <a:t> = "</a:t>
            </a:r>
            <a:r>
              <a:rPr lang="pt-PT" dirty="0" err="1">
                <a:solidFill>
                  <a:srgbClr val="FFFFFF"/>
                </a:solidFill>
              </a:rPr>
              <a:t>username</a:t>
            </a:r>
            <a:r>
              <a:rPr lang="pt-PT" dirty="0">
                <a:solidFill>
                  <a:srgbClr val="FFFFFF"/>
                </a:solidFill>
              </a:rPr>
              <a:t>=John Doe; expires=</a:t>
            </a:r>
            <a:r>
              <a:rPr lang="pt-PT" dirty="0" err="1">
                <a:solidFill>
                  <a:srgbClr val="FFFFFF"/>
                </a:solidFill>
              </a:rPr>
              <a:t>Thu</a:t>
            </a:r>
            <a:r>
              <a:rPr lang="pt-PT" dirty="0">
                <a:solidFill>
                  <a:srgbClr val="FFFFFF"/>
                </a:solidFill>
              </a:rPr>
              <a:t>, 18 </a:t>
            </a:r>
            <a:r>
              <a:rPr lang="pt-PT" dirty="0" err="1">
                <a:solidFill>
                  <a:srgbClr val="FFFFFF"/>
                </a:solidFill>
              </a:rPr>
              <a:t>Dec</a:t>
            </a:r>
            <a:r>
              <a:rPr lang="pt-PT" dirty="0">
                <a:solidFill>
                  <a:srgbClr val="FFFFFF"/>
                </a:solidFill>
              </a:rPr>
              <a:t> 2013 12:00:00 UTC; </a:t>
            </a:r>
            <a:r>
              <a:rPr lang="pt-PT" dirty="0" err="1">
                <a:solidFill>
                  <a:srgbClr val="FFFFFF"/>
                </a:solidFill>
              </a:rPr>
              <a:t>path</a:t>
            </a:r>
            <a:r>
              <a:rPr lang="pt-PT" dirty="0">
                <a:solidFill>
                  <a:srgbClr val="FFFFFF"/>
                </a:solidFill>
              </a:rPr>
              <a:t>=/";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3812F7-8421-4DEC-8716-A2B6E29DB562}"/>
              </a:ext>
            </a:extLst>
          </p:cNvPr>
          <p:cNvSpPr txBox="1"/>
          <p:nvPr/>
        </p:nvSpPr>
        <p:spPr>
          <a:xfrm>
            <a:off x="8793472" y="6657945"/>
            <a:ext cx="339548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700" dirty="0" err="1">
                <a:solidFill>
                  <a:srgbClr val="FFFFFF"/>
                </a:solidFill>
              </a:rPr>
              <a:t>Aimagem</a:t>
            </a:r>
            <a:r>
              <a:rPr lang="pt-PT" sz="700" dirty="0">
                <a:solidFill>
                  <a:srgbClr val="FFFFFF"/>
                </a:solidFill>
              </a:rPr>
              <a:t> </a:t>
            </a:r>
            <a:r>
              <a:rPr lang="pt-PT" sz="700" dirty="0">
                <a:solidFill>
                  <a:srgbClr val="FFFFFF"/>
                </a:solidFill>
                <a:hlinkClick r:id="rId3" tooltip="http://www.pngall.com/cookie-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Fotografia</a:t>
            </a:r>
            <a:r>
              <a:rPr lang="pt-PT" sz="700" dirty="0">
                <a:solidFill>
                  <a:srgbClr val="FFFFFF"/>
                </a:solidFill>
              </a:rPr>
              <a:t> de Autor Desconhecido está licenciada ao abrigo da </a:t>
            </a:r>
            <a:r>
              <a:rPr lang="pt-PT" sz="700" dirty="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pt-PT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E2AE9-5CCF-4FD2-9AAC-A10273AD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488" y="-457835"/>
            <a:ext cx="10515600" cy="1325563"/>
          </a:xfrm>
        </p:spPr>
        <p:txBody>
          <a:bodyPr/>
          <a:lstStyle/>
          <a:p>
            <a:r>
              <a:rPr lang="pt-PT" dirty="0"/>
              <a:t>Como usar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5ABD95-5AD2-4D28-B5BF-EDE89754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040"/>
            <a:ext cx="10515600" cy="6147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highlight>
                  <a:srgbClr val="FFFF00"/>
                </a:highlight>
              </a:rPr>
              <a:t>Escrever:</a:t>
            </a:r>
          </a:p>
          <a:p>
            <a:pPr marL="0" indent="0">
              <a:buNone/>
            </a:pPr>
            <a:r>
              <a:rPr lang="pt-PT" sz="2400" dirty="0" err="1"/>
              <a:t>document.cookie</a:t>
            </a:r>
            <a:r>
              <a:rPr lang="pt-PT" sz="2400" dirty="0"/>
              <a:t> = 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username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=John Doe; "  </a:t>
            </a:r>
            <a:r>
              <a:rPr lang="pt-PT" sz="2400" dirty="0"/>
              <a:t>+ </a:t>
            </a: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" expires=</a:t>
            </a:r>
            <a:r>
              <a:rPr lang="pt-PT" sz="2400" dirty="0" err="1">
                <a:solidFill>
                  <a:schemeClr val="accent6">
                    <a:lumMod val="75000"/>
                  </a:schemeClr>
                </a:solidFill>
              </a:rPr>
              <a:t>Thu</a:t>
            </a: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, 18 </a:t>
            </a:r>
            <a:r>
              <a:rPr lang="pt-PT" sz="2400" dirty="0" err="1">
                <a:solidFill>
                  <a:schemeClr val="accent6">
                    <a:lumMod val="75000"/>
                  </a:schemeClr>
                </a:solidFill>
              </a:rPr>
              <a:t>Dec</a:t>
            </a: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 2013 12:00:00 UTC; "</a:t>
            </a:r>
            <a:r>
              <a:rPr lang="pt-PT" sz="2400" dirty="0"/>
              <a:t> + </a:t>
            </a:r>
            <a:r>
              <a:rPr lang="pt-PT" sz="2400" dirty="0">
                <a:solidFill>
                  <a:srgbClr val="00B0F0"/>
                </a:solidFill>
              </a:rPr>
              <a:t>" </a:t>
            </a:r>
            <a:r>
              <a:rPr lang="pt-PT" sz="2400" dirty="0" err="1">
                <a:solidFill>
                  <a:srgbClr val="00B0F0"/>
                </a:solidFill>
              </a:rPr>
              <a:t>path</a:t>
            </a:r>
            <a:r>
              <a:rPr lang="pt-PT" sz="2400" dirty="0">
                <a:solidFill>
                  <a:srgbClr val="00B0F0"/>
                </a:solidFill>
              </a:rPr>
              <a:t>=/ "</a:t>
            </a:r>
          </a:p>
          <a:p>
            <a:pPr marL="0" indent="0">
              <a:buNone/>
            </a:pPr>
            <a:endParaRPr lang="pt-PT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PT" sz="2400" dirty="0">
                <a:highlight>
                  <a:srgbClr val="FFFF00"/>
                </a:highlight>
              </a:rPr>
              <a:t>Ler</a:t>
            </a:r>
          </a:p>
          <a:p>
            <a:pPr marL="0" indent="0">
              <a:buNone/>
            </a:pPr>
            <a:r>
              <a:rPr lang="pt-PT" sz="2400" dirty="0" err="1"/>
              <a:t>document.cookie</a:t>
            </a:r>
            <a:r>
              <a:rPr lang="pt-PT" sz="2400" dirty="0"/>
              <a:t> </a:t>
            </a:r>
          </a:p>
          <a:p>
            <a:pPr marL="0" indent="0">
              <a:buNone/>
            </a:pPr>
            <a:endParaRPr lang="pt-PT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PT" sz="2400" dirty="0">
                <a:highlight>
                  <a:srgbClr val="FFFF00"/>
                </a:highlight>
              </a:rPr>
              <a:t>Alterar</a:t>
            </a:r>
          </a:p>
          <a:p>
            <a:pPr marL="0" indent="0">
              <a:buNone/>
            </a:pPr>
            <a:r>
              <a:rPr lang="pt-PT" sz="2400" dirty="0" err="1"/>
              <a:t>document.cookie</a:t>
            </a:r>
            <a:r>
              <a:rPr lang="pt-PT" sz="2400" dirty="0"/>
              <a:t> = 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username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=John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Dude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; “</a:t>
            </a:r>
          </a:p>
          <a:p>
            <a:pPr marL="0" indent="0">
              <a:buNone/>
            </a:pPr>
            <a:endParaRPr lang="pt-PT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PT" sz="2400" dirty="0">
                <a:highlight>
                  <a:srgbClr val="FFFF00"/>
                </a:highlight>
              </a:rPr>
              <a:t>Eliminar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"</a:t>
            </a:r>
            <a:r>
              <a:rPr lang="pt-PT" sz="18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username</a:t>
            </a:r>
            <a:r>
              <a:rPr lang="pt-PT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=John Doe; "  </a:t>
            </a:r>
            <a:r>
              <a:rPr lang="pt-PT" sz="1800" dirty="0">
                <a:highlight>
                  <a:srgbClr val="FFFF00"/>
                </a:highlight>
              </a:rPr>
              <a:t>+ </a:t>
            </a:r>
            <a:r>
              <a:rPr lang="pt-PT" sz="1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" expires=</a:t>
            </a:r>
            <a:r>
              <a:rPr lang="pt-PT" sz="1800" dirty="0">
                <a:solidFill>
                  <a:schemeClr val="accent6">
                    <a:lumMod val="75000"/>
                  </a:schemeClr>
                </a:solidFill>
              </a:rPr>
              <a:t>01 Jan 1970 00:00:00 UTC</a:t>
            </a:r>
            <a:r>
              <a:rPr lang="pt-PT" sz="1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; "</a:t>
            </a:r>
            <a:endParaRPr lang="pt-PT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838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1F579-CCE3-4508-9080-EEE02B1D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Mas como analisar esta </a:t>
            </a:r>
            <a:r>
              <a:rPr lang="pt-PT" dirty="0" err="1"/>
              <a:t>string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95B1DB-6B38-4BC2-B896-E0FD6D13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Sabemos que ela é separada por</a:t>
            </a:r>
            <a:r>
              <a:rPr lang="pt-PT" b="1" dirty="0"/>
              <a:t> ; </a:t>
            </a:r>
            <a:r>
              <a:rPr lang="pt-PT" dirty="0"/>
              <a:t>e o para é var </a:t>
            </a:r>
            <a:r>
              <a:rPr lang="pt-PT" b="1" dirty="0"/>
              <a:t>=</a:t>
            </a:r>
            <a:r>
              <a:rPr lang="pt-PT" dirty="0"/>
              <a:t> </a:t>
            </a:r>
            <a:r>
              <a:rPr lang="pt-PT" dirty="0" err="1"/>
              <a:t>val</a:t>
            </a:r>
            <a:br>
              <a:rPr lang="pt-PT" dirty="0"/>
            </a:br>
            <a:br>
              <a:rPr lang="pt-PT" dirty="0"/>
            </a:br>
            <a:r>
              <a:rPr lang="pt-PT" dirty="0"/>
              <a:t>Logo, usando um método de </a:t>
            </a:r>
            <a:r>
              <a:rPr lang="pt-PT" dirty="0" err="1"/>
              <a:t>Strings</a:t>
            </a:r>
            <a:r>
              <a:rPr lang="pt-PT" dirty="0"/>
              <a:t>,  .Split(</a:t>
            </a:r>
            <a:r>
              <a:rPr lang="pt-PT" dirty="0" err="1"/>
              <a:t>cockie</a:t>
            </a:r>
            <a:r>
              <a:rPr lang="pt-PT" dirty="0"/>
              <a:t>), teremos uma </a:t>
            </a:r>
            <a:r>
              <a:rPr lang="pt-PT" dirty="0" err="1"/>
              <a:t>array</a:t>
            </a:r>
            <a:r>
              <a:rPr lang="pt-PT" dirty="0"/>
              <a:t> de grupos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pair</a:t>
            </a:r>
            <a:r>
              <a:rPr lang="pt-PT" dirty="0"/>
              <a:t>;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O SPLIT DA UM ARRAY DE STRINGS ou seja:</a:t>
            </a:r>
          </a:p>
          <a:p>
            <a:pPr lvl="1"/>
            <a:r>
              <a:rPr lang="pt-PT" dirty="0"/>
              <a:t>Hoje, amanha, passando – </a:t>
            </a:r>
            <a:r>
              <a:rPr lang="pt-PT" dirty="0" err="1"/>
              <a:t>split</a:t>
            </a:r>
            <a:r>
              <a:rPr lang="pt-PT" dirty="0"/>
              <a:t>(,)  = [</a:t>
            </a:r>
            <a:r>
              <a:rPr lang="pt-PT" dirty="0" err="1"/>
              <a:t>Hoje,amanha,passando</a:t>
            </a:r>
            <a:r>
              <a:rPr lang="pt-PT" dirty="0"/>
              <a:t>];</a:t>
            </a:r>
          </a:p>
          <a:p>
            <a:r>
              <a:rPr lang="pt-PT" dirty="0"/>
              <a:t>O CONTAINS DIZ SE UMA STRING TEM DETERMINADO VALOR</a:t>
            </a:r>
          </a:p>
          <a:p>
            <a:pPr lvl="1"/>
            <a:r>
              <a:rPr lang="pt-PT" dirty="0"/>
              <a:t>Hoje, amanha, passando – </a:t>
            </a:r>
            <a:r>
              <a:rPr lang="pt-PT" dirty="0" err="1"/>
              <a:t>contains</a:t>
            </a:r>
            <a:r>
              <a:rPr lang="pt-PT" dirty="0"/>
              <a:t>(HOJE)  == TRUE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300B2-4A66-419B-8A05-2237B40C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2971"/>
            <a:ext cx="10515600" cy="1325563"/>
          </a:xfrm>
        </p:spPr>
        <p:txBody>
          <a:bodyPr/>
          <a:lstStyle/>
          <a:p>
            <a:r>
              <a:rPr lang="pt-PT" dirty="0"/>
              <a:t>Um simples </a:t>
            </a:r>
            <a:r>
              <a:rPr lang="pt-PT" dirty="0" err="1"/>
              <a:t>HighScore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B47618-B8BF-4388-B4A0-5DDD78F9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603504"/>
            <a:ext cx="11402568" cy="58893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i="1" dirty="0"/>
              <a:t>var</a:t>
            </a:r>
            <a:r>
              <a:rPr lang="pt-PT" dirty="0"/>
              <a:t> </a:t>
            </a:r>
            <a:r>
              <a:rPr lang="pt-PT" dirty="0" err="1"/>
              <a:t>cookieVal</a:t>
            </a:r>
            <a:r>
              <a:rPr lang="pt-PT" dirty="0"/>
              <a:t> = </a:t>
            </a:r>
            <a:r>
              <a:rPr lang="pt-PT" i="1" dirty="0" err="1"/>
              <a:t>document</a:t>
            </a:r>
            <a:r>
              <a:rPr lang="pt-PT" dirty="0" err="1"/>
              <a:t>.</a:t>
            </a:r>
            <a:r>
              <a:rPr lang="pt-PT" i="1" dirty="0" err="1"/>
              <a:t>cookie</a:t>
            </a:r>
            <a:r>
              <a:rPr lang="pt-PT" dirty="0" err="1"/>
              <a:t>.split</a:t>
            </a:r>
            <a:r>
              <a:rPr lang="pt-PT" dirty="0"/>
              <a:t>(";")</a:t>
            </a:r>
          </a:p>
          <a:p>
            <a:pPr marL="0" indent="0">
              <a:buNone/>
            </a:pPr>
            <a:r>
              <a:rPr lang="pt-PT" i="1" dirty="0"/>
              <a:t>var</a:t>
            </a:r>
            <a:r>
              <a:rPr lang="pt-PT" dirty="0"/>
              <a:t> </a:t>
            </a:r>
            <a:r>
              <a:rPr lang="pt-PT" dirty="0" err="1"/>
              <a:t>cookieBiDemensional</a:t>
            </a:r>
            <a:r>
              <a:rPr lang="pt-PT" dirty="0"/>
              <a:t> = [];</a:t>
            </a:r>
          </a:p>
          <a:p>
            <a:pPr marL="0" indent="0">
              <a:buNone/>
            </a:pPr>
            <a:r>
              <a:rPr lang="pt-PT" i="1" dirty="0" err="1"/>
              <a:t>cookieVal</a:t>
            </a:r>
            <a:r>
              <a:rPr lang="pt-PT" dirty="0" err="1"/>
              <a:t>.forEach</a:t>
            </a:r>
            <a:r>
              <a:rPr lang="pt-PT" dirty="0"/>
              <a:t>(</a:t>
            </a:r>
            <a:r>
              <a:rPr lang="pt-PT" dirty="0" err="1"/>
              <a:t>element</a:t>
            </a:r>
            <a:r>
              <a:rPr lang="pt-PT" dirty="0"/>
              <a:t> </a:t>
            </a:r>
            <a:r>
              <a:rPr lang="pt-PT" i="1" dirty="0"/>
              <a:t>=&gt;</a:t>
            </a:r>
            <a:r>
              <a:rPr lang="pt-PT" dirty="0"/>
              <a:t> {</a:t>
            </a:r>
          </a:p>
          <a:p>
            <a:pPr marL="0" indent="0">
              <a:buNone/>
            </a:pPr>
            <a:r>
              <a:rPr lang="pt-PT" dirty="0"/>
              <a:t>    </a:t>
            </a:r>
            <a:r>
              <a:rPr lang="pt-PT" dirty="0" err="1"/>
              <a:t>element</a:t>
            </a:r>
            <a:r>
              <a:rPr lang="pt-PT" dirty="0"/>
              <a:t>= </a:t>
            </a:r>
            <a:r>
              <a:rPr lang="pt-PT" i="1" dirty="0" err="1"/>
              <a:t>element</a:t>
            </a:r>
            <a:r>
              <a:rPr lang="pt-PT" dirty="0" err="1"/>
              <a:t>.split</a:t>
            </a:r>
            <a:r>
              <a:rPr lang="pt-PT" dirty="0"/>
              <a:t>("=");</a:t>
            </a:r>
          </a:p>
          <a:p>
            <a:pPr marL="0" indent="0">
              <a:buNone/>
            </a:pPr>
            <a:r>
              <a:rPr lang="pt-PT" dirty="0"/>
              <a:t>    </a:t>
            </a:r>
            <a:r>
              <a:rPr lang="pt-PT" i="1" dirty="0" err="1"/>
              <a:t>cookieBiDemensional</a:t>
            </a:r>
            <a:r>
              <a:rPr lang="pt-PT" dirty="0" err="1"/>
              <a:t>.push</a:t>
            </a:r>
            <a:r>
              <a:rPr lang="pt-PT" dirty="0"/>
              <a:t>(</a:t>
            </a:r>
            <a:r>
              <a:rPr lang="pt-PT" dirty="0" err="1"/>
              <a:t>element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/>
              <a:t>});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i="1" dirty="0" err="1"/>
              <a:t>function</a:t>
            </a:r>
            <a:r>
              <a:rPr lang="pt-PT" dirty="0"/>
              <a:t> </a:t>
            </a:r>
            <a:r>
              <a:rPr lang="pt-PT" dirty="0" err="1"/>
              <a:t>guardaScore</a:t>
            </a:r>
            <a:r>
              <a:rPr lang="pt-PT" dirty="0"/>
              <a:t>(score){</a:t>
            </a:r>
          </a:p>
          <a:p>
            <a:pPr marL="0" indent="0">
              <a:buNone/>
            </a:pPr>
            <a:r>
              <a:rPr lang="pt-PT" dirty="0"/>
              <a:t>    </a:t>
            </a:r>
            <a:r>
              <a:rPr lang="pt-PT" i="1" dirty="0" err="1"/>
              <a:t>document</a:t>
            </a:r>
            <a:r>
              <a:rPr lang="pt-PT" dirty="0" err="1"/>
              <a:t>.cookie</a:t>
            </a:r>
            <a:r>
              <a:rPr lang="pt-PT" dirty="0"/>
              <a:t> = "score"+</a:t>
            </a:r>
            <a:r>
              <a:rPr lang="pt-PT" i="1" dirty="0" err="1"/>
              <a:t>cookieVal</a:t>
            </a:r>
            <a:r>
              <a:rPr lang="pt-PT" dirty="0" err="1"/>
              <a:t>.length</a:t>
            </a:r>
            <a:r>
              <a:rPr lang="pt-PT" dirty="0"/>
              <a:t>+"="+score+";" +"expires="+ </a:t>
            </a:r>
            <a:r>
              <a:rPr lang="pt-PT" i="1" dirty="0" err="1"/>
              <a:t>d</a:t>
            </a:r>
            <a:r>
              <a:rPr lang="pt-PT" dirty="0" err="1"/>
              <a:t>.toUTCString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i="1" dirty="0" err="1"/>
              <a:t>function</a:t>
            </a:r>
            <a:r>
              <a:rPr lang="pt-PT" dirty="0"/>
              <a:t> </a:t>
            </a:r>
            <a:r>
              <a:rPr lang="pt-PT" dirty="0" err="1"/>
              <a:t>showScore</a:t>
            </a:r>
            <a:r>
              <a:rPr lang="pt-PT" dirty="0"/>
              <a:t>(){</a:t>
            </a:r>
          </a:p>
          <a:p>
            <a:pPr marL="0" indent="0">
              <a:buNone/>
            </a:pPr>
            <a:r>
              <a:rPr lang="pt-PT" dirty="0"/>
              <a:t>    </a:t>
            </a:r>
            <a:r>
              <a:rPr lang="pt-PT" i="1" dirty="0" err="1"/>
              <a:t>cookieBiDemensional</a:t>
            </a:r>
            <a:r>
              <a:rPr lang="pt-PT" dirty="0" err="1"/>
              <a:t>.forEach</a:t>
            </a:r>
            <a:r>
              <a:rPr lang="pt-PT" dirty="0"/>
              <a:t>(</a:t>
            </a:r>
            <a:r>
              <a:rPr lang="pt-PT" dirty="0" err="1"/>
              <a:t>element</a:t>
            </a:r>
            <a:r>
              <a:rPr lang="pt-PT" dirty="0"/>
              <a:t> </a:t>
            </a:r>
            <a:r>
              <a:rPr lang="pt-PT" i="1" dirty="0"/>
              <a:t>=&gt;</a:t>
            </a:r>
            <a:r>
              <a:rPr lang="pt-PT" dirty="0"/>
              <a:t> {</a:t>
            </a:r>
          </a:p>
          <a:p>
            <a:pPr marL="0" indent="0">
              <a:buNone/>
            </a:pPr>
            <a:r>
              <a:rPr lang="pt-PT" dirty="0"/>
              <a:t>        </a:t>
            </a:r>
            <a:r>
              <a:rPr lang="pt-PT" i="1" dirty="0"/>
              <a:t>console</a:t>
            </a:r>
            <a:r>
              <a:rPr lang="pt-PT" dirty="0"/>
              <a:t>.log(</a:t>
            </a:r>
            <a:r>
              <a:rPr lang="pt-PT" dirty="0" err="1"/>
              <a:t>element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/>
              <a:t>        </a:t>
            </a:r>
            <a:r>
              <a:rPr lang="pt-PT" dirty="0" err="1"/>
              <a:t>if</a:t>
            </a:r>
            <a:r>
              <a:rPr lang="pt-PT" dirty="0"/>
              <a:t>(</a:t>
            </a:r>
            <a:r>
              <a:rPr lang="pt-PT" dirty="0" err="1"/>
              <a:t>element</a:t>
            </a:r>
            <a:r>
              <a:rPr lang="pt-PT" dirty="0"/>
              <a:t>[0].</a:t>
            </a:r>
            <a:r>
              <a:rPr lang="pt-PT" dirty="0" err="1"/>
              <a:t>includes</a:t>
            </a:r>
            <a:r>
              <a:rPr lang="pt-PT" dirty="0"/>
              <a:t>("score")){</a:t>
            </a:r>
          </a:p>
          <a:p>
            <a:pPr marL="0" indent="0">
              <a:buNone/>
            </a:pPr>
            <a:r>
              <a:rPr lang="pt-PT" dirty="0"/>
              <a:t>            </a:t>
            </a:r>
            <a:r>
              <a:rPr lang="pt-PT" i="1" dirty="0"/>
              <a:t>var</a:t>
            </a:r>
            <a:r>
              <a:rPr lang="pt-PT" dirty="0"/>
              <a:t> v = </a:t>
            </a:r>
            <a:r>
              <a:rPr lang="pt-PT" i="1" dirty="0" err="1"/>
              <a:t>document</a:t>
            </a:r>
            <a:r>
              <a:rPr lang="pt-PT" dirty="0" err="1"/>
              <a:t>.createElement</a:t>
            </a:r>
            <a:r>
              <a:rPr lang="pt-PT" dirty="0"/>
              <a:t>("h1");</a:t>
            </a:r>
          </a:p>
          <a:p>
            <a:pPr marL="0" indent="0">
              <a:buNone/>
            </a:pPr>
            <a:r>
              <a:rPr lang="pt-PT" dirty="0"/>
              <a:t>            </a:t>
            </a:r>
            <a:r>
              <a:rPr lang="pt-PT" i="1" dirty="0" err="1"/>
              <a:t>v</a:t>
            </a:r>
            <a:r>
              <a:rPr lang="pt-PT" dirty="0" err="1"/>
              <a:t>.innerHTML</a:t>
            </a:r>
            <a:r>
              <a:rPr lang="pt-PT" dirty="0"/>
              <a:t> = </a:t>
            </a:r>
            <a:r>
              <a:rPr lang="pt-PT" dirty="0" err="1"/>
              <a:t>element</a:t>
            </a:r>
            <a:r>
              <a:rPr lang="pt-PT" dirty="0"/>
              <a:t>[1];</a:t>
            </a:r>
          </a:p>
          <a:p>
            <a:pPr marL="0" indent="0">
              <a:buNone/>
            </a:pPr>
            <a:r>
              <a:rPr lang="pt-PT" dirty="0"/>
              <a:t>            </a:t>
            </a:r>
            <a:r>
              <a:rPr lang="pt-PT" i="1" dirty="0" err="1"/>
              <a:t>document</a:t>
            </a:r>
            <a:r>
              <a:rPr lang="pt-PT" dirty="0" err="1"/>
              <a:t>.</a:t>
            </a:r>
            <a:r>
              <a:rPr lang="pt-PT" i="1" dirty="0" err="1"/>
              <a:t>body</a:t>
            </a:r>
            <a:r>
              <a:rPr lang="pt-PT" dirty="0" err="1"/>
              <a:t>.append</a:t>
            </a:r>
            <a:r>
              <a:rPr lang="pt-PT" dirty="0"/>
              <a:t>(v);</a:t>
            </a:r>
          </a:p>
          <a:p>
            <a:pPr marL="0" indent="0">
              <a:buNone/>
            </a:pPr>
            <a:r>
              <a:rPr lang="pt-PT" dirty="0"/>
              <a:t>        }</a:t>
            </a:r>
          </a:p>
          <a:p>
            <a:pPr marL="0" indent="0">
              <a:buNone/>
            </a:pPr>
            <a:r>
              <a:rPr lang="pt-PT" dirty="0"/>
              <a:t>    });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905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7EAD2-B817-4CDF-8F95-55DED35B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New </a:t>
            </a:r>
            <a:r>
              <a:rPr lang="pt-PT" dirty="0" err="1"/>
              <a:t>Stuff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7CA45A-4DE9-4B46-B785-A523F695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setItem</a:t>
            </a:r>
            <a:r>
              <a:rPr lang="en-GB" dirty="0">
                <a:highlight>
                  <a:srgbClr val="FFFF00"/>
                </a:highlight>
              </a:rPr>
              <a:t>(): </a:t>
            </a:r>
            <a:r>
              <a:rPr lang="en-GB" dirty="0"/>
              <a:t>Add key and value to </a:t>
            </a:r>
            <a:r>
              <a:rPr lang="en-GB" dirty="0" err="1"/>
              <a:t>localStorage</a:t>
            </a:r>
            <a:endParaRPr lang="en-GB" dirty="0"/>
          </a:p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getItem</a:t>
            </a:r>
            <a:r>
              <a:rPr lang="en-GB" dirty="0">
                <a:highlight>
                  <a:srgbClr val="FFFF00"/>
                </a:highlight>
              </a:rPr>
              <a:t>(): </a:t>
            </a:r>
            <a:r>
              <a:rPr lang="en-GB" dirty="0"/>
              <a:t>This is how you get items from </a:t>
            </a:r>
            <a:r>
              <a:rPr lang="en-GB" dirty="0" err="1"/>
              <a:t>localStorage</a:t>
            </a:r>
            <a:endParaRPr lang="en-GB" dirty="0"/>
          </a:p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removeItem</a:t>
            </a:r>
            <a:r>
              <a:rPr lang="en-GB" dirty="0">
                <a:highlight>
                  <a:srgbClr val="FFFF00"/>
                </a:highlight>
              </a:rPr>
              <a:t>(): </a:t>
            </a:r>
            <a:r>
              <a:rPr lang="en-GB" dirty="0"/>
              <a:t>Remove an item by key from </a:t>
            </a:r>
            <a:r>
              <a:rPr lang="en-GB" dirty="0" err="1"/>
              <a:t>localStorage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clear(): </a:t>
            </a:r>
            <a:r>
              <a:rPr lang="en-GB" dirty="0"/>
              <a:t>Clear all </a:t>
            </a:r>
            <a:r>
              <a:rPr lang="en-GB" dirty="0" err="1"/>
              <a:t>localStorage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key(): </a:t>
            </a:r>
            <a:r>
              <a:rPr lang="en-GB" dirty="0"/>
              <a:t>Passed a number to retrieve the key of a </a:t>
            </a:r>
            <a:r>
              <a:rPr lang="en-GB" dirty="0" err="1"/>
              <a:t>localStorage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155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26E1E-3053-439F-B738-A3CDA94A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0A2968-50B8-4B2C-9B3D-BD645DB9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PT" i="1" dirty="0"/>
              <a:t>var</a:t>
            </a:r>
            <a:r>
              <a:rPr lang="pt-PT" dirty="0"/>
              <a:t> </a:t>
            </a:r>
            <a:r>
              <a:rPr lang="pt-PT" dirty="0" err="1"/>
              <a:t>ScoreAGuardar</a:t>
            </a:r>
            <a:r>
              <a:rPr lang="pt-PT" dirty="0"/>
              <a:t> ={</a:t>
            </a:r>
          </a:p>
          <a:p>
            <a:pPr marL="0" indent="0">
              <a:buNone/>
            </a:pPr>
            <a:r>
              <a:rPr lang="pt-PT" dirty="0"/>
              <a:t>    score:"5",</a:t>
            </a:r>
          </a:p>
          <a:p>
            <a:pPr marL="0" indent="0">
              <a:buNone/>
            </a:pPr>
            <a:r>
              <a:rPr lang="pt-PT" dirty="0"/>
              <a:t>    </a:t>
            </a:r>
            <a:r>
              <a:rPr lang="pt-PT" dirty="0" err="1"/>
              <a:t>name</a:t>
            </a:r>
            <a:r>
              <a:rPr lang="pt-PT" dirty="0"/>
              <a:t> :"Jorge"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i="1" dirty="0" err="1"/>
              <a:t>window</a:t>
            </a:r>
            <a:r>
              <a:rPr lang="pt-PT" dirty="0" err="1"/>
              <a:t>.</a:t>
            </a:r>
            <a:r>
              <a:rPr lang="pt-PT" i="1" dirty="0" err="1"/>
              <a:t>localStorage</a:t>
            </a:r>
            <a:r>
              <a:rPr lang="pt-PT" dirty="0" err="1"/>
              <a:t>.setItem</a:t>
            </a:r>
            <a:r>
              <a:rPr lang="pt-PT" dirty="0"/>
              <a:t>("n1", </a:t>
            </a:r>
            <a:r>
              <a:rPr lang="pt-PT" dirty="0" err="1"/>
              <a:t>JSON.stringify</a:t>
            </a:r>
            <a:r>
              <a:rPr lang="pt-PT" dirty="0"/>
              <a:t>(</a:t>
            </a:r>
            <a:r>
              <a:rPr lang="pt-PT" dirty="0" err="1"/>
              <a:t>ScoreAGuardar</a:t>
            </a:r>
            <a:r>
              <a:rPr lang="pt-PT" dirty="0"/>
              <a:t>));</a:t>
            </a:r>
          </a:p>
          <a:p>
            <a:pPr marL="0" indent="0">
              <a:buNone/>
            </a:pPr>
            <a:r>
              <a:rPr lang="pt-PT" i="1" dirty="0"/>
              <a:t>console</a:t>
            </a:r>
            <a:r>
              <a:rPr lang="pt-PT" dirty="0"/>
              <a:t>.log(</a:t>
            </a:r>
            <a:r>
              <a:rPr lang="pt-PT" dirty="0" err="1"/>
              <a:t>JSON.parse</a:t>
            </a:r>
            <a:r>
              <a:rPr lang="pt-PT" dirty="0"/>
              <a:t>(</a:t>
            </a:r>
            <a:r>
              <a:rPr lang="pt-PT" i="1" dirty="0" err="1"/>
              <a:t>window</a:t>
            </a:r>
            <a:r>
              <a:rPr lang="pt-PT" dirty="0" err="1"/>
              <a:t>.</a:t>
            </a:r>
            <a:r>
              <a:rPr lang="pt-PT" i="1" dirty="0" err="1"/>
              <a:t>localStorage</a:t>
            </a:r>
            <a:r>
              <a:rPr lang="pt-PT" dirty="0" err="1"/>
              <a:t>.getItem</a:t>
            </a:r>
            <a:r>
              <a:rPr lang="pt-PT" dirty="0"/>
              <a:t>("n1"))); </a:t>
            </a:r>
            <a:r>
              <a:rPr lang="pt-PT" i="1" dirty="0"/>
              <a:t>//Ler do local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//</a:t>
            </a:r>
            <a:r>
              <a:rPr lang="pt-PT" i="1" dirty="0" err="1"/>
              <a:t>window.localStorage.removeItem</a:t>
            </a:r>
            <a:r>
              <a:rPr lang="pt-PT" i="1" dirty="0"/>
              <a:t>("n1"); -- Remover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//console.log(</a:t>
            </a:r>
            <a:r>
              <a:rPr lang="pt-PT" i="1" dirty="0" err="1"/>
              <a:t>window.localStorage.getItem</a:t>
            </a:r>
            <a:r>
              <a:rPr lang="pt-PT" i="1" dirty="0"/>
              <a:t>("n1")); //Ler do local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388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0301-6EF9-4407-9322-F2C1774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simples </a:t>
            </a:r>
            <a:r>
              <a:rPr lang="pt-PT" dirty="0" err="1"/>
              <a:t>High</a:t>
            </a:r>
            <a:r>
              <a:rPr lang="pt-PT" dirty="0"/>
              <a:t>-Score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5C949B-3774-4DB7-ADAD-6DC1863D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 criar um construtor para </a:t>
            </a:r>
            <a:r>
              <a:rPr lang="pt-PT" dirty="0" err="1"/>
              <a:t>new</a:t>
            </a:r>
            <a:r>
              <a:rPr lang="pt-PT" dirty="0"/>
              <a:t> scores,</a:t>
            </a:r>
          </a:p>
          <a:p>
            <a:r>
              <a:rPr lang="pt-PT" dirty="0"/>
              <a:t>2 adicionar.</a:t>
            </a:r>
          </a:p>
          <a:p>
            <a:r>
              <a:rPr lang="pt-PT" dirty="0"/>
              <a:t>3 ler.</a:t>
            </a:r>
          </a:p>
        </p:txBody>
      </p:sp>
    </p:spTree>
    <p:extLst>
      <p:ext uri="{BB962C8B-B14F-4D97-AF65-F5344CB8AC3E}">
        <p14:creationId xmlns:p14="http://schemas.microsoft.com/office/powerpoint/2010/main" val="71029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0301-6EF9-4407-9322-F2C1774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Problema, o </a:t>
            </a:r>
            <a:r>
              <a:rPr lang="pt-PT" dirty="0" err="1"/>
              <a:t>Storage</a:t>
            </a:r>
            <a:r>
              <a:rPr lang="pt-PT" dirty="0"/>
              <a:t> é um grande </a:t>
            </a:r>
            <a:r>
              <a:rPr lang="pt-PT" dirty="0" err="1"/>
              <a:t>Objecto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5C949B-3774-4DB7-ADAD-6DC1863D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iterar pelas propriedades de um </a:t>
            </a:r>
            <a:r>
              <a:rPr lang="pt-PT" dirty="0" err="1"/>
              <a:t>objecto</a:t>
            </a:r>
            <a:r>
              <a:rPr lang="pt-PT" dirty="0"/>
              <a:t>?</a:t>
            </a:r>
          </a:p>
          <a:p>
            <a:endParaRPr lang="pt-PT" dirty="0"/>
          </a:p>
          <a:p>
            <a:pPr marL="0" indent="0">
              <a:buNone/>
            </a:pPr>
            <a:r>
              <a:rPr lang="en-GB" dirty="0" err="1"/>
              <a:t>Object.keys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).</a:t>
            </a:r>
            <a:r>
              <a:rPr lang="en-GB" dirty="0" err="1"/>
              <a:t>forEach</a:t>
            </a:r>
            <a:r>
              <a:rPr lang="en-GB" dirty="0"/>
              <a:t>(function(</a:t>
            </a:r>
            <a:r>
              <a:rPr lang="en-GB" dirty="0" err="1"/>
              <a:t>key,index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// key: the name of the object key</a:t>
            </a:r>
          </a:p>
          <a:p>
            <a:pPr marL="0" indent="0">
              <a:buNone/>
            </a:pPr>
            <a:r>
              <a:rPr lang="en-GB" dirty="0"/>
              <a:t>    // index: the ordinal position of the key within the object 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----Uma Forma simples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356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D677DE-054C-4A25-897C-41451522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75741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PT" sz="4800" i="1" dirty="0" err="1"/>
              <a:t>function</a:t>
            </a:r>
            <a:r>
              <a:rPr lang="pt-PT" sz="4800" dirty="0"/>
              <a:t> </a:t>
            </a:r>
            <a:r>
              <a:rPr lang="pt-PT" sz="4800" dirty="0" err="1"/>
              <a:t>playerScore</a:t>
            </a:r>
            <a:r>
              <a:rPr lang="pt-PT" sz="4800" dirty="0"/>
              <a:t>(</a:t>
            </a:r>
            <a:r>
              <a:rPr lang="pt-PT" sz="4800" dirty="0" err="1"/>
              <a:t>name,score</a:t>
            </a:r>
            <a:r>
              <a:rPr lang="pt-PT" sz="4800" dirty="0"/>
              <a:t>){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i="1" dirty="0" err="1"/>
              <a:t>this</a:t>
            </a:r>
            <a:r>
              <a:rPr lang="pt-PT" sz="4800" dirty="0" err="1"/>
              <a:t>.nature</a:t>
            </a:r>
            <a:r>
              <a:rPr lang="pt-PT" sz="4800" dirty="0"/>
              <a:t> = "score";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i="1" dirty="0"/>
              <a:t>this</a:t>
            </a:r>
            <a:r>
              <a:rPr lang="pt-PT" sz="4800" dirty="0"/>
              <a:t>.name = </a:t>
            </a:r>
            <a:r>
              <a:rPr lang="pt-PT" sz="4800" dirty="0" err="1"/>
              <a:t>name</a:t>
            </a:r>
            <a:r>
              <a:rPr lang="pt-PT" sz="4800" dirty="0"/>
              <a:t>;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i="1" dirty="0" err="1"/>
              <a:t>this</a:t>
            </a:r>
            <a:r>
              <a:rPr lang="pt-PT" sz="4800" dirty="0" err="1"/>
              <a:t>.score</a:t>
            </a:r>
            <a:r>
              <a:rPr lang="pt-PT" sz="4800" dirty="0"/>
              <a:t> = score;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i="1" dirty="0"/>
              <a:t>//</a:t>
            </a:r>
            <a:r>
              <a:rPr lang="pt-PT" sz="4800" i="1" dirty="0" err="1"/>
              <a:t>this.bestCategory</a:t>
            </a:r>
            <a:r>
              <a:rPr lang="pt-PT" sz="4800" i="1" dirty="0"/>
              <a:t> =</a:t>
            </a:r>
            <a:endParaRPr lang="pt-PT" sz="4800" dirty="0"/>
          </a:p>
          <a:p>
            <a:pPr marL="0" indent="0">
              <a:buNone/>
            </a:pPr>
            <a:r>
              <a:rPr lang="pt-PT" sz="4800" dirty="0"/>
              <a:t>}</a:t>
            </a:r>
          </a:p>
          <a:p>
            <a:pPr marL="0" indent="0">
              <a:buNone/>
            </a:pPr>
            <a:br>
              <a:rPr lang="pt-PT" sz="4800" dirty="0"/>
            </a:br>
            <a:r>
              <a:rPr lang="pt-PT" sz="4800" i="1" dirty="0" err="1"/>
              <a:t>function</a:t>
            </a:r>
            <a:r>
              <a:rPr lang="pt-PT" sz="4800" dirty="0"/>
              <a:t> </a:t>
            </a:r>
            <a:r>
              <a:rPr lang="pt-PT" sz="4800" dirty="0" err="1"/>
              <a:t>guardaScore</a:t>
            </a:r>
            <a:r>
              <a:rPr lang="pt-PT" sz="4800" dirty="0"/>
              <a:t>(</a:t>
            </a:r>
            <a:r>
              <a:rPr lang="pt-PT" sz="4800" dirty="0" err="1"/>
              <a:t>pScore</a:t>
            </a:r>
            <a:r>
              <a:rPr lang="pt-PT" sz="4800" dirty="0"/>
              <a:t>){  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i="1" dirty="0" err="1"/>
              <a:t>window</a:t>
            </a:r>
            <a:r>
              <a:rPr lang="pt-PT" sz="4800" dirty="0" err="1"/>
              <a:t>.</a:t>
            </a:r>
            <a:r>
              <a:rPr lang="pt-PT" sz="4800" i="1" dirty="0" err="1"/>
              <a:t>localStorage</a:t>
            </a:r>
            <a:r>
              <a:rPr lang="pt-PT" sz="4800" dirty="0" err="1"/>
              <a:t>.setItem</a:t>
            </a:r>
            <a:r>
              <a:rPr lang="pt-PT" sz="4800" dirty="0"/>
              <a:t>(</a:t>
            </a:r>
            <a:r>
              <a:rPr lang="pt-PT" sz="4800" i="1" dirty="0"/>
              <a:t>pScore</a:t>
            </a:r>
            <a:r>
              <a:rPr lang="pt-PT" sz="4800" dirty="0"/>
              <a:t>.name, </a:t>
            </a:r>
            <a:r>
              <a:rPr lang="pt-PT" sz="4800" dirty="0" err="1"/>
              <a:t>JSON.stringify</a:t>
            </a:r>
            <a:r>
              <a:rPr lang="pt-PT" sz="4800" dirty="0"/>
              <a:t>(</a:t>
            </a:r>
            <a:r>
              <a:rPr lang="pt-PT" sz="4800" dirty="0" err="1"/>
              <a:t>pScore</a:t>
            </a:r>
            <a:r>
              <a:rPr lang="pt-PT" sz="4800" dirty="0"/>
              <a:t>))</a:t>
            </a:r>
          </a:p>
          <a:p>
            <a:pPr marL="0" indent="0">
              <a:buNone/>
            </a:pPr>
            <a:r>
              <a:rPr lang="pt-PT" sz="4800" dirty="0"/>
              <a:t>}</a:t>
            </a:r>
          </a:p>
          <a:p>
            <a:pPr marL="0" indent="0">
              <a:buNone/>
            </a:pPr>
            <a:br>
              <a:rPr lang="pt-PT" sz="4800" dirty="0"/>
            </a:br>
            <a:r>
              <a:rPr lang="pt-PT" sz="4800" i="1" dirty="0" err="1"/>
              <a:t>function</a:t>
            </a:r>
            <a:r>
              <a:rPr lang="pt-PT" sz="4800" dirty="0"/>
              <a:t> </a:t>
            </a:r>
            <a:r>
              <a:rPr lang="pt-PT" sz="4800" dirty="0" err="1"/>
              <a:t>showScore</a:t>
            </a:r>
            <a:r>
              <a:rPr lang="pt-PT" sz="4800" dirty="0"/>
              <a:t>(){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dirty="0" err="1"/>
              <a:t>Object.keys</a:t>
            </a:r>
            <a:r>
              <a:rPr lang="pt-PT" sz="4800" dirty="0"/>
              <a:t>(</a:t>
            </a:r>
            <a:r>
              <a:rPr lang="pt-PT" sz="4800" i="1" dirty="0" err="1"/>
              <a:t>window</a:t>
            </a:r>
            <a:r>
              <a:rPr lang="pt-PT" sz="4800" dirty="0" err="1"/>
              <a:t>.localStorage</a:t>
            </a:r>
            <a:r>
              <a:rPr lang="pt-PT" sz="4800" dirty="0"/>
              <a:t>).</a:t>
            </a:r>
            <a:r>
              <a:rPr lang="pt-PT" sz="4800" dirty="0" err="1"/>
              <a:t>forEach</a:t>
            </a:r>
            <a:r>
              <a:rPr lang="pt-PT" sz="4800" dirty="0"/>
              <a:t>(</a:t>
            </a:r>
            <a:r>
              <a:rPr lang="pt-PT" sz="4800" i="1" dirty="0" err="1"/>
              <a:t>function</a:t>
            </a:r>
            <a:r>
              <a:rPr lang="pt-PT" sz="4800" dirty="0"/>
              <a:t>(</a:t>
            </a:r>
            <a:r>
              <a:rPr lang="pt-PT" sz="4800" dirty="0" err="1"/>
              <a:t>key,index</a:t>
            </a:r>
            <a:r>
              <a:rPr lang="pt-PT" sz="4800" dirty="0"/>
              <a:t>) {</a:t>
            </a:r>
          </a:p>
          <a:p>
            <a:pPr marL="0" indent="0">
              <a:buNone/>
            </a:pPr>
            <a:r>
              <a:rPr lang="pt-PT" sz="4800" dirty="0"/>
              <a:t>        </a:t>
            </a:r>
            <a:r>
              <a:rPr lang="pt-PT" sz="4800" i="1" dirty="0"/>
              <a:t>console</a:t>
            </a:r>
            <a:r>
              <a:rPr lang="pt-PT" sz="4800" dirty="0"/>
              <a:t>.log(</a:t>
            </a:r>
            <a:r>
              <a:rPr lang="pt-PT" sz="4800" dirty="0" err="1"/>
              <a:t>key</a:t>
            </a:r>
            <a:r>
              <a:rPr lang="pt-PT" sz="4800" dirty="0"/>
              <a:t>);</a:t>
            </a:r>
          </a:p>
          <a:p>
            <a:pPr marL="0" indent="0">
              <a:buNone/>
            </a:pPr>
            <a:r>
              <a:rPr lang="pt-PT" sz="4800" dirty="0"/>
              <a:t>        </a:t>
            </a:r>
          </a:p>
          <a:p>
            <a:pPr marL="0" indent="0">
              <a:buNone/>
            </a:pPr>
            <a:r>
              <a:rPr lang="pt-PT" sz="4800" dirty="0"/>
              <a:t>        </a:t>
            </a:r>
            <a:r>
              <a:rPr lang="pt-PT" sz="4800" dirty="0" err="1"/>
              <a:t>if</a:t>
            </a:r>
            <a:r>
              <a:rPr lang="pt-PT" sz="4800" dirty="0"/>
              <a:t>(</a:t>
            </a:r>
            <a:r>
              <a:rPr lang="pt-PT" sz="4800" dirty="0" err="1"/>
              <a:t>JSON.parse</a:t>
            </a:r>
            <a:r>
              <a:rPr lang="pt-PT" sz="4800" dirty="0"/>
              <a:t>(</a:t>
            </a:r>
            <a:r>
              <a:rPr lang="pt-PT" sz="4800" i="1" dirty="0" err="1"/>
              <a:t>window</a:t>
            </a:r>
            <a:r>
              <a:rPr lang="pt-PT" sz="4800" dirty="0" err="1"/>
              <a:t>.</a:t>
            </a:r>
            <a:r>
              <a:rPr lang="pt-PT" sz="4800" i="1" dirty="0" err="1"/>
              <a:t>localStorage</a:t>
            </a:r>
            <a:r>
              <a:rPr lang="pt-PT" sz="4800" dirty="0" err="1"/>
              <a:t>.getItem</a:t>
            </a:r>
            <a:r>
              <a:rPr lang="pt-PT" sz="4800" dirty="0"/>
              <a:t>(</a:t>
            </a:r>
            <a:r>
              <a:rPr lang="pt-PT" sz="4800" dirty="0" err="1"/>
              <a:t>key</a:t>
            </a:r>
            <a:r>
              <a:rPr lang="pt-PT" sz="4800" dirty="0"/>
              <a:t>)).</a:t>
            </a:r>
            <a:r>
              <a:rPr lang="pt-PT" sz="4800" dirty="0" err="1"/>
              <a:t>nature</a:t>
            </a:r>
            <a:r>
              <a:rPr lang="pt-PT" sz="4800" dirty="0"/>
              <a:t> == "score"){</a:t>
            </a:r>
          </a:p>
          <a:p>
            <a:pPr marL="0" indent="0">
              <a:buNone/>
            </a:pPr>
            <a:r>
              <a:rPr lang="pt-PT" sz="4800" dirty="0"/>
              <a:t>            </a:t>
            </a:r>
            <a:r>
              <a:rPr lang="pt-PT" sz="4800" i="1" dirty="0"/>
              <a:t>var</a:t>
            </a:r>
            <a:r>
              <a:rPr lang="pt-PT" sz="4800" dirty="0"/>
              <a:t> v = </a:t>
            </a:r>
            <a:r>
              <a:rPr lang="pt-PT" sz="4800" i="1" dirty="0" err="1"/>
              <a:t>document</a:t>
            </a:r>
            <a:r>
              <a:rPr lang="pt-PT" sz="4800" dirty="0" err="1"/>
              <a:t>.createElement</a:t>
            </a:r>
            <a:r>
              <a:rPr lang="pt-PT" sz="4800" dirty="0"/>
              <a:t>("h1");</a:t>
            </a:r>
          </a:p>
          <a:p>
            <a:pPr marL="0" indent="0">
              <a:buNone/>
            </a:pPr>
            <a:r>
              <a:rPr lang="pt-PT" sz="4800" dirty="0"/>
              <a:t>            </a:t>
            </a:r>
            <a:r>
              <a:rPr lang="pt-PT" sz="4800" i="1" dirty="0" err="1"/>
              <a:t>v</a:t>
            </a:r>
            <a:r>
              <a:rPr lang="pt-PT" sz="4800" dirty="0" err="1"/>
              <a:t>.innerHTML</a:t>
            </a:r>
            <a:r>
              <a:rPr lang="pt-PT" sz="4800" dirty="0"/>
              <a:t> = </a:t>
            </a:r>
            <a:r>
              <a:rPr lang="pt-PT" sz="4800" dirty="0" err="1"/>
              <a:t>JSON.parse</a:t>
            </a:r>
            <a:r>
              <a:rPr lang="pt-PT" sz="4800" dirty="0"/>
              <a:t>(</a:t>
            </a:r>
            <a:r>
              <a:rPr lang="pt-PT" sz="4800" i="1" dirty="0" err="1"/>
              <a:t>window</a:t>
            </a:r>
            <a:r>
              <a:rPr lang="pt-PT" sz="4800" dirty="0" err="1"/>
              <a:t>.</a:t>
            </a:r>
            <a:r>
              <a:rPr lang="pt-PT" sz="4800" i="1" dirty="0" err="1"/>
              <a:t>localStorage</a:t>
            </a:r>
            <a:r>
              <a:rPr lang="pt-PT" sz="4800" dirty="0" err="1"/>
              <a:t>.getItem</a:t>
            </a:r>
            <a:r>
              <a:rPr lang="pt-PT" sz="4800" dirty="0"/>
              <a:t>(</a:t>
            </a:r>
            <a:r>
              <a:rPr lang="pt-PT" sz="4800" dirty="0" err="1"/>
              <a:t>key</a:t>
            </a:r>
            <a:r>
              <a:rPr lang="pt-PT" sz="4800" dirty="0"/>
              <a:t>)).</a:t>
            </a:r>
            <a:r>
              <a:rPr lang="pt-PT" sz="4800" dirty="0" err="1"/>
              <a:t>name</a:t>
            </a:r>
            <a:r>
              <a:rPr lang="pt-PT" sz="4800" dirty="0"/>
              <a:t> + " -&gt; " +</a:t>
            </a:r>
            <a:r>
              <a:rPr lang="pt-PT" sz="4800" dirty="0" err="1"/>
              <a:t>JSON.parse</a:t>
            </a:r>
            <a:r>
              <a:rPr lang="pt-PT" sz="4800" dirty="0"/>
              <a:t>(</a:t>
            </a:r>
            <a:r>
              <a:rPr lang="pt-PT" sz="4800" i="1" dirty="0" err="1"/>
              <a:t>window</a:t>
            </a:r>
            <a:r>
              <a:rPr lang="pt-PT" sz="4800" dirty="0" err="1"/>
              <a:t>.</a:t>
            </a:r>
            <a:r>
              <a:rPr lang="pt-PT" sz="4800" i="1" dirty="0" err="1"/>
              <a:t>localStorage</a:t>
            </a:r>
            <a:r>
              <a:rPr lang="pt-PT" sz="4800" dirty="0" err="1"/>
              <a:t>.getItem</a:t>
            </a:r>
            <a:r>
              <a:rPr lang="pt-PT" sz="4800" dirty="0"/>
              <a:t>(</a:t>
            </a:r>
            <a:r>
              <a:rPr lang="pt-PT" sz="4800" dirty="0" err="1"/>
              <a:t>key</a:t>
            </a:r>
            <a:r>
              <a:rPr lang="pt-PT" sz="4800" dirty="0"/>
              <a:t>)).score;</a:t>
            </a:r>
          </a:p>
          <a:p>
            <a:pPr marL="0" indent="0">
              <a:buNone/>
            </a:pPr>
            <a:r>
              <a:rPr lang="pt-PT" sz="4800" dirty="0"/>
              <a:t>            </a:t>
            </a:r>
            <a:r>
              <a:rPr lang="pt-PT" sz="4800" i="1" dirty="0" err="1"/>
              <a:t>document</a:t>
            </a:r>
            <a:r>
              <a:rPr lang="pt-PT" sz="4800" dirty="0" err="1"/>
              <a:t>.</a:t>
            </a:r>
            <a:r>
              <a:rPr lang="pt-PT" sz="4800" i="1" dirty="0" err="1"/>
              <a:t>body</a:t>
            </a:r>
            <a:r>
              <a:rPr lang="pt-PT" sz="4800" dirty="0" err="1"/>
              <a:t>.append</a:t>
            </a:r>
            <a:r>
              <a:rPr lang="pt-PT" sz="4800" dirty="0"/>
              <a:t>(v);</a:t>
            </a:r>
          </a:p>
          <a:p>
            <a:pPr marL="0" indent="0">
              <a:buNone/>
            </a:pPr>
            <a:r>
              <a:rPr lang="pt-PT" sz="4800" dirty="0"/>
              <a:t>        }</a:t>
            </a:r>
          </a:p>
          <a:p>
            <a:pPr marL="0" indent="0">
              <a:buNone/>
            </a:pPr>
            <a:r>
              <a:rPr lang="pt-PT" sz="4800" dirty="0"/>
              <a:t>    });</a:t>
            </a:r>
          </a:p>
          <a:p>
            <a:pPr marL="0" indent="0">
              <a:buNone/>
            </a:pPr>
            <a:r>
              <a:rPr lang="pt-PT" sz="4800" dirty="0"/>
              <a:t>}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7605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850</Words>
  <Application>Microsoft Office PowerPoint</Application>
  <PresentationFormat>Ecrã Panorâmico</PresentationFormat>
  <Paragraphs>91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Cookies</vt:lpstr>
      <vt:lpstr>Como usar</vt:lpstr>
      <vt:lpstr>Mas como analisar esta string?</vt:lpstr>
      <vt:lpstr>Um simples HighScore</vt:lpstr>
      <vt:lpstr>New Stuff</vt:lpstr>
      <vt:lpstr>Apresentação do PowerPoint</vt:lpstr>
      <vt:lpstr>Um simples High-Score</vt:lpstr>
      <vt:lpstr>Problema, o Storage é um grande Objecto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</dc:title>
  <dc:creator>Moisés Moreira</dc:creator>
  <cp:lastModifiedBy>Moisés Moreira</cp:lastModifiedBy>
  <cp:revision>7</cp:revision>
  <dcterms:created xsi:type="dcterms:W3CDTF">2021-01-25T07:08:37Z</dcterms:created>
  <dcterms:modified xsi:type="dcterms:W3CDTF">2021-01-25T08:41:12Z</dcterms:modified>
</cp:coreProperties>
</file>