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5" r:id="rId2"/>
    <p:sldId id="276" r:id="rId3"/>
    <p:sldId id="286" r:id="rId4"/>
    <p:sldId id="281" r:id="rId5"/>
    <p:sldId id="283" r:id="rId6"/>
    <p:sldId id="277" r:id="rId7"/>
    <p:sldId id="278" r:id="rId8"/>
    <p:sldId id="279" r:id="rId9"/>
    <p:sldId id="287" r:id="rId10"/>
    <p:sldId id="280" r:id="rId11"/>
    <p:sldId id="282" r:id="rId12"/>
    <p:sldId id="284" r:id="rId13"/>
    <p:sldId id="285" r:id="rId1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58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67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47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72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31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03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19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9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4/19/2021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018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75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27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4/19/2021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‹nº›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80922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ngular_(web_framework)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bootstra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702334-58B7-482E-87DC-8F6AD4642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5903" b="5903"/>
          <a:stretch/>
        </p:blipFill>
        <p:spPr>
          <a:xfrm>
            <a:off x="734679" y="657545"/>
            <a:ext cx="5350215" cy="4718590"/>
          </a:xfrm>
          <a:prstGeom prst="rect">
            <a:avLst/>
          </a:prstGeom>
          <a:ln w="28575">
            <a:noFill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DAE585C-CC27-4412-8FF7-3F06E45C6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12297" y="786880"/>
            <a:ext cx="4203323" cy="3596201"/>
          </a:xfrm>
        </p:spPr>
        <p:txBody>
          <a:bodyPr>
            <a:normAutofit/>
          </a:bodyPr>
          <a:lstStyle/>
          <a:p>
            <a:r>
              <a:rPr lang="pt-PT" sz="4800" dirty="0"/>
              <a:t>Angular</a:t>
            </a:r>
          </a:p>
          <a:p>
            <a:r>
              <a:rPr lang="pt-PT" sz="3600" dirty="0">
                <a:solidFill>
                  <a:srgbClr val="080808"/>
                </a:solidFill>
              </a:rPr>
              <a:t>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669EAC-AA2E-4D7F-B91F-DB77F75F35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2296" y="4083809"/>
            <a:ext cx="4203323" cy="1143291"/>
          </a:xfrm>
        </p:spPr>
        <p:txBody>
          <a:bodyPr>
            <a:normAutofit/>
          </a:bodyPr>
          <a:lstStyle/>
          <a:p>
            <a:r>
              <a:rPr lang="pt-PT" dirty="0"/>
              <a:t>-</a:t>
            </a:r>
            <a:r>
              <a:rPr lang="pt-PT" dirty="0" err="1"/>
              <a:t>Exercicio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4911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952507-C841-48C7-A93A-7F61B2156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More </a:t>
            </a:r>
            <a:r>
              <a:rPr lang="pt-PT" dirty="0" err="1"/>
              <a:t>on</a:t>
            </a:r>
            <a:r>
              <a:rPr lang="pt-PT" dirty="0"/>
              <a:t> passar </a:t>
            </a:r>
            <a:r>
              <a:rPr lang="pt-PT" dirty="0" err="1"/>
              <a:t>info</a:t>
            </a:r>
            <a:r>
              <a:rPr lang="pt-PT" dirty="0"/>
              <a:t> entre pais e filhos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B86066D-D8FA-44E0-BDA9-D8C8ED3CF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/>
              <a:t>Que tal eventos?</a:t>
            </a:r>
          </a:p>
          <a:p>
            <a:endParaRPr lang="pt-PT" dirty="0"/>
          </a:p>
          <a:p>
            <a:r>
              <a:rPr lang="pt-PT" dirty="0"/>
              <a:t>Vamos passar de filhos para pai: com OUTPUT e um evento, no filho:</a:t>
            </a:r>
          </a:p>
          <a:p>
            <a:pPr marL="457200" lvl="1" indent="0">
              <a:buNone/>
            </a:pP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@</a:t>
            </a:r>
            <a:r>
              <a:rPr lang="pt-PT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pt-P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changeAnimalState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P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EventEmitter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	</a:t>
            </a:r>
          </a:p>
          <a:p>
            <a:pPr marL="0" indent="0">
              <a:buNone/>
            </a:pPr>
            <a:r>
              <a:rPr lang="pt-PT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pt-P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evChange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		</a:t>
            </a:r>
            <a:r>
              <a:rPr lang="pt-P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PT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changeAnimalState</a:t>
            </a:r>
            <a:r>
              <a:rPr lang="pt-P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P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emit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“algo"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	}</a:t>
            </a:r>
          </a:p>
          <a:p>
            <a:b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P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endParaRPr lang="pt-P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2633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020C3-F2AD-4B0A-BE38-30669B4E6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No pai…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6C48A38-2B3E-4164-8AD6-120877925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umaVarMinha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P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 </a:t>
            </a:r>
          </a:p>
          <a:p>
            <a:pPr marL="0" indent="0">
              <a:buNone/>
            </a:pPr>
            <a:r>
              <a:rPr lang="pt-P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onFilhoChange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P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newDadoQue</a:t>
            </a:r>
            <a:r>
              <a:rPr lang="pt-PT" dirty="0" err="1">
                <a:solidFill>
                  <a:srgbClr val="9CDCFE"/>
                </a:solidFill>
                <a:latin typeface="Consolas" panose="020B0609020204030204" pitchFamily="49" charset="0"/>
              </a:rPr>
              <a:t>Mudou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P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P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P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.umaVarMinha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= </a:t>
            </a:r>
            <a:r>
              <a:rPr lang="pt-P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newDadoQue</a:t>
            </a:r>
            <a:r>
              <a:rPr lang="pt-PT" dirty="0" err="1">
                <a:solidFill>
                  <a:srgbClr val="9CDCFE"/>
                </a:solidFill>
                <a:latin typeface="Consolas" panose="020B0609020204030204" pitchFamily="49" charset="0"/>
              </a:rPr>
              <a:t>Mudou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endParaRPr lang="pt-PT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app-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filho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P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changeAnimalState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PT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onFilhoChange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$event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app-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filho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P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80063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886A-D863-4226-B07A-723D0C35B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PAUSA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D32053F-40A9-46B5-B477-E193220ED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Como colocar </a:t>
            </a:r>
            <a:r>
              <a:rPr lang="pt-PT" dirty="0" err="1"/>
              <a:t>bootsrap</a:t>
            </a:r>
            <a:r>
              <a:rPr lang="pt-PT" dirty="0"/>
              <a:t> na nossa app?</a:t>
            </a:r>
            <a:r>
              <a:rPr lang="pt-PT" u="sng" dirty="0"/>
              <a:t> Ou qualquer outra CSS FRAMEWORK!</a:t>
            </a:r>
          </a:p>
          <a:p>
            <a:endParaRPr lang="pt-PT" u="sng" dirty="0"/>
          </a:p>
          <a:p>
            <a:r>
              <a:rPr lang="pt-PT" dirty="0">
                <a:hlinkClick r:id="rId2"/>
              </a:rPr>
              <a:t>https://www.npmjs.com/package/bootstrap</a:t>
            </a:r>
            <a:endParaRPr lang="pt-PT" u="sng" dirty="0"/>
          </a:p>
          <a:p>
            <a:pPr marL="457200" lvl="1" indent="0">
              <a:buNone/>
            </a:pPr>
            <a:r>
              <a:rPr lang="pt-PT" b="0" i="0" dirty="0" err="1">
                <a:effectLst/>
                <a:latin typeface="Fira Mono"/>
              </a:rPr>
              <a:t>npm</a:t>
            </a:r>
            <a:r>
              <a:rPr lang="pt-PT" b="0" i="0" dirty="0">
                <a:effectLst/>
                <a:latin typeface="Fira Mono"/>
              </a:rPr>
              <a:t> i </a:t>
            </a:r>
            <a:r>
              <a:rPr lang="pt-PT" b="0" i="0" dirty="0" err="1">
                <a:effectLst/>
                <a:latin typeface="Fira Mono"/>
              </a:rPr>
              <a:t>bootstrap</a:t>
            </a:r>
            <a:r>
              <a:rPr lang="pt-PT" b="0" i="0" dirty="0">
                <a:effectLst/>
                <a:latin typeface="Fira Mono"/>
              </a:rPr>
              <a:t> –</a:t>
            </a:r>
            <a:r>
              <a:rPr lang="pt-PT" b="0" i="0" dirty="0" err="1">
                <a:effectLst/>
                <a:latin typeface="Fira Mono"/>
              </a:rPr>
              <a:t>save</a:t>
            </a:r>
            <a:r>
              <a:rPr lang="pt-PT" b="0" i="0" dirty="0">
                <a:effectLst/>
                <a:latin typeface="Fira Mono"/>
              </a:rPr>
              <a:t>   //VEJAM BEM O VOSSO PACKAGE</a:t>
            </a:r>
          </a:p>
          <a:p>
            <a:pPr marL="457200" lvl="1" indent="0">
              <a:buNone/>
            </a:pPr>
            <a:r>
              <a:rPr lang="pt-PT" dirty="0">
                <a:latin typeface="Fira Mono"/>
              </a:rPr>
              <a:t>-Agora vamos o </a:t>
            </a:r>
            <a:r>
              <a:rPr lang="pt-PT" dirty="0" err="1">
                <a:latin typeface="Fira Mono"/>
              </a:rPr>
              <a:t>angular.json</a:t>
            </a:r>
            <a:r>
              <a:rPr lang="pt-PT" dirty="0">
                <a:latin typeface="Fira Mono"/>
              </a:rPr>
              <a:t>, vamos aos Styles e colocamos:</a:t>
            </a:r>
          </a:p>
          <a:p>
            <a:pPr marL="457200" lvl="1" indent="0">
              <a:buNone/>
            </a:pPr>
            <a:r>
              <a:rPr lang="pt-P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P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node_modules</a:t>
            </a:r>
            <a:r>
              <a:rPr lang="pt-P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P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bootstrap</a:t>
            </a:r>
            <a:r>
              <a:rPr lang="pt-P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P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pt-P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P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pt-P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/bootstrap.min.css“</a:t>
            </a:r>
          </a:p>
          <a:p>
            <a:pPr marL="457200" lvl="1" indent="0">
              <a:buNone/>
            </a:pPr>
            <a:endParaRPr lang="pt-PT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pt-PT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pt-PT" b="1" dirty="0">
                <a:solidFill>
                  <a:srgbClr val="FF0000"/>
                </a:solidFill>
                <a:latin typeface="Consolas" panose="020B0609020204030204" pitchFamily="49" charset="0"/>
              </a:rPr>
              <a:t>Testar!</a:t>
            </a:r>
            <a:endParaRPr lang="pt-PT" b="1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27294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3AF04C-739D-4C9A-98A0-50ED10161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Js</a:t>
            </a:r>
            <a:r>
              <a:rPr lang="pt-PT" dirty="0"/>
              <a:t> librarias é igual!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CBA1584-0D80-4583-ADB2-E31FA804F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Mas só mais para frente é que vamos usar…</a:t>
            </a:r>
          </a:p>
        </p:txBody>
      </p:sp>
    </p:spTree>
    <p:extLst>
      <p:ext uri="{BB962C8B-B14F-4D97-AF65-F5344CB8AC3E}">
        <p14:creationId xmlns:p14="http://schemas.microsoft.com/office/powerpoint/2010/main" val="2446019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89002-D27B-45F2-A6B5-B821CC856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Eventos – Crie um componente </a:t>
            </a:r>
            <a:r>
              <a:rPr lang="pt-PT" dirty="0" err="1"/>
              <a:t>evAndRef</a:t>
            </a:r>
            <a:br>
              <a:rPr lang="pt-PT" dirty="0"/>
            </a:br>
            <a:r>
              <a:rPr lang="pt-PT" dirty="0" err="1"/>
              <a:t>Exercio</a:t>
            </a:r>
            <a:r>
              <a:rPr lang="pt-PT" dirty="0"/>
              <a:t> 1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02ED981-A7DA-45E0-AA78-1F1710781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Problema, um cliente deseja que o utilizador tenha cores diferentes sempre que tem ações no input, nomeadamente que se mude a cor de fundo.</a:t>
            </a:r>
          </a:p>
          <a:p>
            <a:pPr lvl="1"/>
            <a:r>
              <a:rPr lang="pt-PT" dirty="0">
                <a:solidFill>
                  <a:srgbClr val="FF0000"/>
                </a:solidFill>
              </a:rPr>
              <a:t>Se o rato passar sobre a caixa o fundo será vermelho</a:t>
            </a:r>
          </a:p>
          <a:p>
            <a:pPr lvl="1"/>
            <a:r>
              <a:rPr lang="pt-PT" dirty="0"/>
              <a:t>Se o </a:t>
            </a:r>
            <a:r>
              <a:rPr lang="pt-PT" dirty="0" err="1"/>
              <a:t>user</a:t>
            </a:r>
            <a:r>
              <a:rPr lang="pt-PT" dirty="0"/>
              <a:t> estiver focado no campo será rosa</a:t>
            </a:r>
          </a:p>
          <a:p>
            <a:pPr lvl="1"/>
            <a:r>
              <a:rPr lang="pt-PT" dirty="0"/>
              <a:t>Se o </a:t>
            </a:r>
            <a:r>
              <a:rPr lang="pt-PT" dirty="0" err="1"/>
              <a:t>user</a:t>
            </a:r>
            <a:r>
              <a:rPr lang="pt-PT" dirty="0"/>
              <a:t> perder o foco, deve ficar cinza</a:t>
            </a:r>
          </a:p>
          <a:p>
            <a:pPr lvl="1"/>
            <a:r>
              <a:rPr lang="pt-PT" dirty="0"/>
              <a:t>Se o </a:t>
            </a:r>
            <a:r>
              <a:rPr lang="pt-PT" dirty="0" err="1"/>
              <a:t>user</a:t>
            </a:r>
            <a:r>
              <a:rPr lang="pt-PT" dirty="0"/>
              <a:t> estiver a escrever input deve ficar verde</a:t>
            </a:r>
          </a:p>
          <a:p>
            <a:pPr lvl="1"/>
            <a:r>
              <a:rPr lang="pt-PT" dirty="0"/>
              <a:t>Se o </a:t>
            </a:r>
            <a:r>
              <a:rPr lang="pt-PT" dirty="0" err="1"/>
              <a:t>user</a:t>
            </a:r>
            <a:r>
              <a:rPr lang="pt-PT" dirty="0"/>
              <a:t> copiar o texto da caixa esta deve ficar amarela.</a:t>
            </a:r>
          </a:p>
        </p:txBody>
      </p:sp>
    </p:spTree>
    <p:extLst>
      <p:ext uri="{BB962C8B-B14F-4D97-AF65-F5344CB8AC3E}">
        <p14:creationId xmlns:p14="http://schemas.microsoft.com/office/powerpoint/2010/main" val="3219491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06E75C-8F95-48E5-B1AA-33ED1B496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Directivas</a:t>
            </a:r>
            <a:r>
              <a:rPr lang="pt-PT" dirty="0"/>
              <a:t> – </a:t>
            </a:r>
            <a:r>
              <a:rPr lang="pt-PT" dirty="0" err="1"/>
              <a:t>so</a:t>
            </a:r>
            <a:r>
              <a:rPr lang="pt-PT" dirty="0"/>
              <a:t> um cheirinho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D6186BF-2A47-4B22-9757-2B0C4B518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São comandos especiais que o angular conhece…</a:t>
            </a:r>
          </a:p>
          <a:p>
            <a:endParaRPr lang="pt-PT" dirty="0"/>
          </a:p>
          <a:p>
            <a:r>
              <a:rPr lang="pt-PT" dirty="0"/>
              <a:t>Por exemplo:</a:t>
            </a:r>
          </a:p>
          <a:p>
            <a:pPr lvl="2"/>
            <a:r>
              <a:rPr lang="pt-PT" dirty="0" err="1"/>
              <a:t>Ngfor</a:t>
            </a:r>
            <a:r>
              <a:rPr lang="pt-PT" dirty="0"/>
              <a:t> quando queremos escrever um </a:t>
            </a:r>
            <a:r>
              <a:rPr lang="pt-PT" dirty="0" err="1"/>
              <a:t>array</a:t>
            </a:r>
            <a:r>
              <a:rPr lang="pt-PT" dirty="0"/>
              <a:t> na folha.</a:t>
            </a:r>
          </a:p>
          <a:p>
            <a:pPr lvl="2"/>
            <a:endParaRPr lang="pt-PT" dirty="0"/>
          </a:p>
          <a:p>
            <a:pPr lvl="2"/>
            <a:r>
              <a:rPr lang="pt-PT" dirty="0"/>
              <a:t>Crie um </a:t>
            </a:r>
            <a:r>
              <a:rPr lang="pt-PT" dirty="0" err="1"/>
              <a:t>array</a:t>
            </a:r>
            <a:r>
              <a:rPr lang="pt-PT" dirty="0"/>
              <a:t> de </a:t>
            </a:r>
            <a:r>
              <a:rPr lang="pt-PT" dirty="0" err="1"/>
              <a:t>strings</a:t>
            </a:r>
            <a:r>
              <a:rPr lang="pt-PT" dirty="0"/>
              <a:t> e no html faça</a:t>
            </a:r>
          </a:p>
          <a:p>
            <a:pPr marL="1371600" lvl="3" indent="0">
              <a:buNone/>
            </a:pP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ngFor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oMeuArray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371600" lvl="3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371600" lvl="3" indent="0">
              <a:buNone/>
            </a:pP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66338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4C237F-E868-4C71-8738-AAEDF79EC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Comunicação Pais e filhos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5FA536D-84C1-490C-A551-E19512112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Variaveis</a:t>
            </a:r>
            <a:endParaRPr lang="pt-PT" dirty="0"/>
          </a:p>
          <a:p>
            <a:r>
              <a:rPr lang="pt-PT" dirty="0" err="1"/>
              <a:t>Enventos</a:t>
            </a:r>
            <a:endParaRPr lang="pt-PT" dirty="0"/>
          </a:p>
          <a:p>
            <a:r>
              <a:rPr lang="pt-PT" dirty="0"/>
              <a:t>Extra. Referencias.</a:t>
            </a:r>
          </a:p>
        </p:txBody>
      </p:sp>
    </p:spTree>
    <p:extLst>
      <p:ext uri="{BB962C8B-B14F-4D97-AF65-F5344CB8AC3E}">
        <p14:creationId xmlns:p14="http://schemas.microsoft.com/office/powerpoint/2010/main" val="3007991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4A9D1B-81F4-49F1-A302-6930A9379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https://angular.io/guide/inputs-outputs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7683C93-C689-43F5-896E-8DCEFA57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Documentação!!!</a:t>
            </a:r>
          </a:p>
          <a:p>
            <a:endParaRPr lang="pt-PT" dirty="0"/>
          </a:p>
          <a:p>
            <a:endParaRPr lang="pt-PT" dirty="0"/>
          </a:p>
          <a:p>
            <a:r>
              <a:rPr lang="pt-PT" dirty="0"/>
              <a:t>DECORATORS - https://ultimatecourses.com/blog/angular-decorators</a:t>
            </a:r>
          </a:p>
        </p:txBody>
      </p:sp>
    </p:spTree>
    <p:extLst>
      <p:ext uri="{BB962C8B-B14F-4D97-AF65-F5344CB8AC3E}">
        <p14:creationId xmlns:p14="http://schemas.microsoft.com/office/powerpoint/2010/main" val="4160780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89002-D27B-45F2-A6B5-B821CC856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Propriedades/ variáveis </a:t>
            </a:r>
            <a:br>
              <a:rPr lang="pt-PT" dirty="0"/>
            </a:br>
            <a:r>
              <a:rPr lang="pt-PT" dirty="0"/>
              <a:t>– Componente para componente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02ED981-A7DA-45E0-AA78-1F1710781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Usando um “</a:t>
            </a:r>
            <a:r>
              <a:rPr lang="pt-PT" dirty="0" err="1"/>
              <a:t>decorator</a:t>
            </a:r>
            <a:r>
              <a:rPr lang="pt-PT" dirty="0"/>
              <a:t>” @input no filho, para podermos receber.</a:t>
            </a:r>
          </a:p>
          <a:p>
            <a:r>
              <a:rPr lang="pt-PT" dirty="0"/>
              <a:t>Passar no pai como qualquer outra propriedade.</a:t>
            </a:r>
          </a:p>
          <a:p>
            <a:endParaRPr lang="pt-PT" dirty="0"/>
          </a:p>
          <a:p>
            <a:r>
              <a:rPr lang="pt-PT" dirty="0"/>
              <a:t>Exemplo:</a:t>
            </a:r>
          </a:p>
          <a:p>
            <a:pPr lvl="1"/>
            <a:r>
              <a:rPr lang="pt-PT" dirty="0"/>
              <a:t>FILHO  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pt-PT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pt-P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varAPassar</a:t>
            </a:r>
            <a:r>
              <a:rPr lang="pt-P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</a:t>
            </a:r>
            <a:r>
              <a:rPr lang="pt-P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P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cao</a:t>
            </a:r>
            <a:r>
              <a:rPr lang="pt-P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pt-P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pt-PT" dirty="0"/>
              <a:t>Html do pai: </a:t>
            </a:r>
            <a:r>
              <a:rPr lang="pt-P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P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app-</a:t>
            </a:r>
            <a:r>
              <a:rPr lang="pt-P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P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varAPassar</a:t>
            </a:r>
            <a:r>
              <a:rPr lang="pt-P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b="0" u="sng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PT" b="0" u="sng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valor</a:t>
            </a:r>
            <a:r>
              <a:rPr lang="pt-P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P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P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app-</a:t>
            </a:r>
            <a:r>
              <a:rPr lang="pt-P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pt-P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P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78204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89002-D27B-45F2-A6B5-B821CC856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Exercicio</a:t>
            </a:r>
            <a:r>
              <a:rPr lang="pt-PT" dirty="0"/>
              <a:t> 2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02ED981-A7DA-45E0-AA78-1F1710781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Neste exercício vamos criar um componente “Ficha animal” que tem uma </a:t>
            </a:r>
            <a:r>
              <a:rPr lang="pt-PT" dirty="0" err="1"/>
              <a:t>string</a:t>
            </a:r>
            <a:r>
              <a:rPr lang="pt-PT" dirty="0"/>
              <a:t> “espécie”, (colocam um ‘</a:t>
            </a:r>
            <a:r>
              <a:rPr lang="pt-PT" dirty="0" err="1"/>
              <a:t>select</a:t>
            </a:r>
            <a:r>
              <a:rPr lang="pt-PT" dirty="0"/>
              <a:t>’ no seu html)</a:t>
            </a:r>
          </a:p>
          <a:p>
            <a:r>
              <a:rPr lang="pt-PT" dirty="0"/>
              <a:t> e um outro um componente “escolhe o animal” que vai ser filho do ficha animal, crie uma variável animal </a:t>
            </a:r>
            <a:r>
              <a:rPr lang="pt-PT" dirty="0" err="1"/>
              <a:t>actual</a:t>
            </a:r>
            <a:r>
              <a:rPr lang="pt-PT" dirty="0"/>
              <a:t>. (no html “o animal é da espécie”)</a:t>
            </a:r>
          </a:p>
          <a:p>
            <a:pPr marL="0" indent="0">
              <a:buNone/>
            </a:pP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pt-PT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pt-PT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Usando: </a:t>
            </a:r>
            <a:r>
              <a:rPr lang="pt-PT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pt-PT" b="1" dirty="0">
                <a:solidFill>
                  <a:srgbClr val="D4D4D4"/>
                </a:solidFill>
                <a:latin typeface="Consolas" panose="020B0609020204030204" pitchFamily="49" charset="0"/>
              </a:rPr>
              <a:t> com </a:t>
            </a:r>
            <a:r>
              <a:rPr lang="pt-PT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ngModel</a:t>
            </a:r>
            <a:r>
              <a:rPr lang="pt-PT" b="1" dirty="0">
                <a:solidFill>
                  <a:srgbClr val="D4D4D4"/>
                </a:solidFill>
                <a:latin typeface="Consolas" panose="020B0609020204030204" pitchFamily="49" charset="0"/>
              </a:rPr>
              <a:t> – crie uma lista de 	animais e ao mudar de seleção muda na variável 	espécie.</a:t>
            </a:r>
            <a:endParaRPr lang="pt-PT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55735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310FA2-C6ED-4137-B734-13D0E8905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Referencias – primeiro contacto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AA9D9FB-412F-45F5-B1E4-F109A2219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Mas o perfeito era não ter de criar uma variável no filho e passar logo o valor escolhido….</a:t>
            </a:r>
          </a:p>
          <a:p>
            <a:endParaRPr lang="pt-PT" dirty="0"/>
          </a:p>
          <a:p>
            <a:r>
              <a:rPr lang="pt-PT" dirty="0"/>
              <a:t>Uma referencia é obtida usando #nomeDaRef</a:t>
            </a:r>
          </a:p>
          <a:p>
            <a:r>
              <a:rPr lang="pt-PT" dirty="0"/>
              <a:t>E pode ser lida facilmente dentro do HTML.</a:t>
            </a:r>
          </a:p>
          <a:p>
            <a:r>
              <a:rPr lang="pt-PT" dirty="0"/>
              <a:t>No TS… vai precisar de um outro </a:t>
            </a:r>
            <a:r>
              <a:rPr lang="pt-PT" dirty="0" err="1"/>
              <a:t>Decorator</a:t>
            </a:r>
            <a:r>
              <a:rPr lang="pt-PT" dirty="0"/>
              <a:t>…  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pt-PT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ViewChild</a:t>
            </a:r>
            <a:endParaRPr lang="pt-P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pt-PT" u="sng" dirty="0"/>
          </a:p>
          <a:p>
            <a:r>
              <a:rPr lang="pt-PT" u="sng" dirty="0"/>
              <a:t>Mas também podem ser passados por argumento!</a:t>
            </a:r>
          </a:p>
        </p:txBody>
      </p:sp>
    </p:spTree>
    <p:extLst>
      <p:ext uri="{BB962C8B-B14F-4D97-AF65-F5344CB8AC3E}">
        <p14:creationId xmlns:p14="http://schemas.microsoft.com/office/powerpoint/2010/main" val="1324459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081D07-45F1-43BB-977A-977F6D400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Relax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Try</a:t>
            </a:r>
            <a:r>
              <a:rPr lang="pt-PT" dirty="0"/>
              <a:t> </a:t>
            </a:r>
            <a:r>
              <a:rPr lang="pt-PT" dirty="0" err="1"/>
              <a:t>References</a:t>
            </a:r>
            <a:r>
              <a:rPr lang="pt-PT" dirty="0"/>
              <a:t>.</a:t>
            </a:r>
            <a:br>
              <a:rPr lang="pt-PT" dirty="0"/>
            </a:br>
            <a:r>
              <a:rPr lang="pt-PT" dirty="0" err="1"/>
              <a:t>Exercicio</a:t>
            </a:r>
            <a:r>
              <a:rPr lang="pt-PT" dirty="0"/>
              <a:t> 3 :- )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942B067-513F-44C9-AA78-9C10F5622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Referencias.</a:t>
            </a:r>
          </a:p>
          <a:p>
            <a:r>
              <a:rPr lang="pt-PT" dirty="0"/>
              <a:t>No primeiro exercício, crie 3 botões. Crie uma referencia para o input.</a:t>
            </a:r>
          </a:p>
          <a:p>
            <a:endParaRPr lang="pt-PT" dirty="0"/>
          </a:p>
          <a:p>
            <a:r>
              <a:rPr lang="pt-PT" dirty="0"/>
              <a:t>Faça os botões fazem 3 mudanças visuais no input.</a:t>
            </a:r>
          </a:p>
          <a:p>
            <a:pPr lvl="1"/>
            <a:r>
              <a:rPr lang="pt-PT" dirty="0" err="1"/>
              <a:t>Bonus</a:t>
            </a:r>
            <a:r>
              <a:rPr lang="pt-PT" dirty="0"/>
              <a:t> se pelo menos uma das mudanças for incremental.</a:t>
            </a:r>
          </a:p>
        </p:txBody>
      </p:sp>
    </p:spTree>
    <p:extLst>
      <p:ext uri="{BB962C8B-B14F-4D97-AF65-F5344CB8AC3E}">
        <p14:creationId xmlns:p14="http://schemas.microsoft.com/office/powerpoint/2010/main" val="3746902850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615</Words>
  <Application>Microsoft Office PowerPoint</Application>
  <PresentationFormat>Ecrã Panorâmico</PresentationFormat>
  <Paragraphs>86</Paragraphs>
  <Slides>13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8" baseType="lpstr">
      <vt:lpstr>Arial</vt:lpstr>
      <vt:lpstr>Consolas</vt:lpstr>
      <vt:lpstr>Fira Mono</vt:lpstr>
      <vt:lpstr>Source Sans Pro</vt:lpstr>
      <vt:lpstr>FunkyShapesDarkVTI</vt:lpstr>
      <vt:lpstr>Angular r</vt:lpstr>
      <vt:lpstr>Eventos – Crie um componente evAndRef Exercio 1</vt:lpstr>
      <vt:lpstr>Directivas – so um cheirinho</vt:lpstr>
      <vt:lpstr>Comunicação Pais e filhos</vt:lpstr>
      <vt:lpstr>https://angular.io/guide/inputs-outputs</vt:lpstr>
      <vt:lpstr>Propriedades/ variáveis  – Componente para componente</vt:lpstr>
      <vt:lpstr>Exercicio 2</vt:lpstr>
      <vt:lpstr>Referencias – primeiro contacto</vt:lpstr>
      <vt:lpstr>Relax and Try References. Exercicio 3 :- ) </vt:lpstr>
      <vt:lpstr>More on passar info entre pais e filhos</vt:lpstr>
      <vt:lpstr>No pai…</vt:lpstr>
      <vt:lpstr>PAUSA </vt:lpstr>
      <vt:lpstr>Js librarias é igual!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r</dc:title>
  <dc:creator>Moises</dc:creator>
  <cp:lastModifiedBy>Moises</cp:lastModifiedBy>
  <cp:revision>21</cp:revision>
  <dcterms:created xsi:type="dcterms:W3CDTF">2021-03-21T18:51:50Z</dcterms:created>
  <dcterms:modified xsi:type="dcterms:W3CDTF">2021-04-19T10:49:05Z</dcterms:modified>
</cp:coreProperties>
</file>