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82" r:id="rId5"/>
    <p:sldId id="278" r:id="rId6"/>
    <p:sldId id="280" r:id="rId7"/>
    <p:sldId id="279" r:id="rId8"/>
    <p:sldId id="281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5/30/2021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rgbClr val="FFFFFF"/>
                </a:solidFill>
              </a:rPr>
              <a:t>Expansão de conhecimentos.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E5DD-BDBE-4D86-ABFB-54073FAE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PT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pt-PT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"https://api.jikan.moe/v3/search/anime"</a:t>
            </a:r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399B90-E0C8-4ECA-994F-C30B1E68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Nos só queremos o resultas… </a:t>
            </a:r>
          </a:p>
          <a:p>
            <a:endParaRPr lang="pt-PT" dirty="0"/>
          </a:p>
          <a:p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pt-PT" dirty="0" err="1"/>
              <a:t>vs</a:t>
            </a:r>
            <a:endParaRPr lang="pt-PT" dirty="0"/>
          </a:p>
          <a:p>
            <a:pPr marL="0" indent="0">
              <a:buNone/>
            </a:pP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//Para não dar erro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82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4F92-A538-47A4-AAAF-6FA3E04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</a:t>
            </a:r>
            <a:r>
              <a:rPr lang="pt-PT" dirty="0"/>
              <a:t> para </a:t>
            </a:r>
            <a:r>
              <a:rPr lang="pt-PT" dirty="0" err="1"/>
              <a:t>trasnformar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DE26B1-AE67-4ECA-AF28-4301EF03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pt-P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img:x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image_url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mal_id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}});</a:t>
            </a:r>
          </a:p>
          <a:p>
            <a:pPr marL="0" indent="0">
              <a:buNone/>
            </a:pP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457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1302-A54A-45B0-903B-EC73C6CC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64A344-709E-42F8-9AAD-02B745D0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------------------------------------------------------------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535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FC5EF-F3D9-4A4D-9CAD-FE0064E7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061E78-3537-4E26-8470-1FBB8C7E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WildCards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/>
              <a:t>– nesta caso o </a:t>
            </a:r>
            <a:r>
              <a:rPr lang="pt-PT" dirty="0" err="1"/>
              <a:t>path</a:t>
            </a:r>
            <a:r>
              <a:rPr lang="pt-PT" dirty="0"/>
              <a:t> é **, e assim temos que se não existir deve mostrar uma pagina, por exemplo 404 /DEVE SER O ULTIMO DO ARRAY/</a:t>
            </a:r>
          </a:p>
        </p:txBody>
      </p:sp>
    </p:spTree>
    <p:extLst>
      <p:ext uri="{BB962C8B-B14F-4D97-AF65-F5344CB8AC3E}">
        <p14:creationId xmlns:p14="http://schemas.microsoft.com/office/powerpoint/2010/main" val="13814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FC5EF-F3D9-4A4D-9CAD-FE0064E7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061E78-3537-4E26-8470-1FBB8C7E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Redirects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/>
              <a:t>– na realidade muda o link.</a:t>
            </a:r>
            <a:br>
              <a:rPr lang="pt-PT" dirty="0"/>
            </a:br>
            <a:br>
              <a:rPr lang="pt-PT" dirty="0"/>
            </a:b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redirectTo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algumSitio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97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CACF7-BF4A-49C7-8744-4B86215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 - Criar a nossa 404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8AF765-1385-4875-9101-892D6D5F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41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EBF61-0F1F-4002-BB33-AE11598B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-</a:t>
            </a:r>
            <a:r>
              <a:rPr lang="pt-PT" dirty="0" err="1"/>
              <a:t>Childs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CFB16D-5781-4825-9E05-1E54E8D6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"pai"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PaiRoutComponent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"filho1"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FilhaRoutAComponent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"filho2"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FilhaRoutBComponent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]},</a:t>
            </a:r>
          </a:p>
          <a:p>
            <a:endParaRPr lang="pt-PT" dirty="0"/>
          </a:p>
          <a:p>
            <a:r>
              <a:rPr lang="pt-PT" dirty="0"/>
              <a:t>Porque não funciona??????</a:t>
            </a:r>
          </a:p>
        </p:txBody>
      </p:sp>
    </p:spTree>
    <p:extLst>
      <p:ext uri="{BB962C8B-B14F-4D97-AF65-F5344CB8AC3E}">
        <p14:creationId xmlns:p14="http://schemas.microsoft.com/office/powerpoint/2010/main" val="254674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68986-4D31-4696-8092-38FE3EF8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-Router </a:t>
            </a:r>
            <a:r>
              <a:rPr lang="pt-PT" dirty="0" err="1"/>
              <a:t>Params</a:t>
            </a:r>
            <a:r>
              <a:rPr lang="pt-PT" dirty="0"/>
              <a:t> – Vou criar um pai com cores /</a:t>
            </a:r>
            <a:r>
              <a:rPr lang="pt-PT" dirty="0" err="1"/>
              <a:t>Ex-Cores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33D559-E69F-49B2-92F1-13C1AA07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PT" dirty="0"/>
          </a:p>
          <a:p>
            <a:r>
              <a:rPr lang="pt-PT" dirty="0"/>
              <a:t>Num </a:t>
            </a:r>
            <a:r>
              <a:rPr lang="pt-PT" dirty="0" err="1"/>
              <a:t>routing</a:t>
            </a:r>
            <a:r>
              <a:rPr lang="pt-PT" dirty="0"/>
              <a:t> os “:” indicam variável.</a:t>
            </a:r>
          </a:p>
          <a:p>
            <a:r>
              <a:rPr lang="pt-PT" dirty="0"/>
              <a:t>Ler no filho uma cor.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}</a:t>
            </a:r>
          </a:p>
          <a:p>
            <a:pPr marL="0" indent="0">
              <a:buNone/>
            </a:pPr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parms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parms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8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B3CF6-06C8-478C-B5A4-99741E6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-</a:t>
            </a:r>
            <a:r>
              <a:rPr lang="pt-PT" dirty="0" err="1"/>
              <a:t>Childs</a:t>
            </a:r>
            <a:r>
              <a:rPr lang="pt-PT" dirty="0"/>
              <a:t> - Precisa de um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Outlet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5E1B23-752B-4339-9918-B0925417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de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compras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router-outlet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router-outlet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32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C79C-5F2D-42F0-A49F-D9438AC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Ex- Criar uma lista de compras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BD15BD-BE80-49C2-ACD4-4D5B5148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a </a:t>
            </a:r>
            <a:r>
              <a:rPr lang="pt-PT" dirty="0" err="1"/>
              <a:t>class</a:t>
            </a:r>
            <a:r>
              <a:rPr lang="pt-PT" dirty="0"/>
              <a:t> compra</a:t>
            </a:r>
          </a:p>
          <a:p>
            <a:r>
              <a:rPr lang="pt-PT" dirty="0"/>
              <a:t>O componente Lista de Compras (PAI)</a:t>
            </a:r>
          </a:p>
          <a:p>
            <a:r>
              <a:rPr lang="pt-PT" dirty="0"/>
              <a:t>O componente que adiciona</a:t>
            </a:r>
          </a:p>
          <a:p>
            <a:r>
              <a:rPr lang="pt-PT" dirty="0"/>
              <a:t>O componente que Marcar comprado</a:t>
            </a:r>
          </a:p>
          <a:p>
            <a:endParaRPr lang="pt-PT" dirty="0"/>
          </a:p>
          <a:p>
            <a:r>
              <a:rPr lang="pt-PT" dirty="0"/>
              <a:t>Extra: usar cookies para manter os dados</a:t>
            </a:r>
          </a:p>
        </p:txBody>
      </p:sp>
    </p:spTree>
    <p:extLst>
      <p:ext uri="{BB962C8B-B14F-4D97-AF65-F5344CB8AC3E}">
        <p14:creationId xmlns:p14="http://schemas.microsoft.com/office/powerpoint/2010/main" val="418057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 fontScale="85000" lnSpcReduction="20000"/>
          </a:bodyPr>
          <a:lstStyle/>
          <a:p>
            <a:r>
              <a:rPr lang="pt-PT" sz="2400" dirty="0">
                <a:solidFill>
                  <a:srgbClr val="FFFFFF"/>
                </a:solidFill>
              </a:rPr>
              <a:t>Expansão de conhecimentos. </a:t>
            </a:r>
          </a:p>
          <a:p>
            <a:r>
              <a:rPr lang="pt-PT" dirty="0">
                <a:solidFill>
                  <a:srgbClr val="FFFFFF"/>
                </a:solidFill>
              </a:rPr>
              <a:t>Trabalhar com </a:t>
            </a:r>
            <a:r>
              <a:rPr lang="pt-PT" dirty="0" err="1">
                <a:solidFill>
                  <a:srgbClr val="FFFFFF"/>
                </a:solidFill>
              </a:rPr>
              <a:t>OBjectos</a:t>
            </a:r>
            <a:endParaRPr lang="pt-PT" sz="2400" dirty="0">
              <a:solidFill>
                <a:srgbClr val="FFFFFF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119329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516</Words>
  <Application>Microsoft Office PowerPoint</Application>
  <PresentationFormat>Ecrã Panorâmico</PresentationFormat>
  <Paragraphs>69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Consolas</vt:lpstr>
      <vt:lpstr>Source Sans Pro</vt:lpstr>
      <vt:lpstr>FunkyShapesDarkVTI</vt:lpstr>
      <vt:lpstr>Angular r</vt:lpstr>
      <vt:lpstr>Routing</vt:lpstr>
      <vt:lpstr>Routing</vt:lpstr>
      <vt:lpstr>EX - Criar a nossa 404</vt:lpstr>
      <vt:lpstr>Routing -Childs</vt:lpstr>
      <vt:lpstr>Routing -Router Params – Vou criar um pai com cores /Ex-Cores</vt:lpstr>
      <vt:lpstr>Routing -Childs - Precisa de um routing Outlet</vt:lpstr>
      <vt:lpstr>Ex- Criar uma lista de compras</vt:lpstr>
      <vt:lpstr>Angular r</vt:lpstr>
      <vt:lpstr> link ="https://api.jikan.moe/v3/search/anime" </vt:lpstr>
      <vt:lpstr>Map para trasnformar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</dc:title>
  <dc:creator>Moises</dc:creator>
  <cp:lastModifiedBy>Moises</cp:lastModifiedBy>
  <cp:revision>6</cp:revision>
  <dcterms:created xsi:type="dcterms:W3CDTF">2021-05-23T21:11:05Z</dcterms:created>
  <dcterms:modified xsi:type="dcterms:W3CDTF">2021-05-30T22:27:25Z</dcterms:modified>
</cp:coreProperties>
</file>