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67" r:id="rId4"/>
    <p:sldId id="271" r:id="rId5"/>
    <p:sldId id="272" r:id="rId6"/>
    <p:sldId id="273" r:id="rId7"/>
    <p:sldId id="256" r:id="rId8"/>
    <p:sldId id="270" r:id="rId9"/>
    <p:sldId id="269" r:id="rId10"/>
    <p:sldId id="268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6B172157-0873-4E4E-8B19-6013A5F1A949}">
          <p14:sldIdLst>
            <p14:sldId id="266"/>
            <p14:sldId id="267"/>
            <p14:sldId id="271"/>
            <p14:sldId id="272"/>
            <p14:sldId id="273"/>
            <p14:sldId id="256"/>
            <p14:sldId id="270"/>
            <p14:sldId id="269"/>
            <p14:sldId id="268"/>
          </p14:sldIdLst>
        </p14:section>
        <p14:section name="Secção Sem Título" id="{94717E62-0598-4D92-B292-EE0AB3C0C14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6192B-016B-4933-817E-6C87C32D68B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3CBED36-7B82-486B-88F3-0A262C6082EB}">
      <dgm:prSet/>
      <dgm:spPr/>
      <dgm:t>
        <a:bodyPr/>
        <a:lstStyle/>
        <a:p>
          <a:r>
            <a:rPr lang="pt-PT" dirty="0" err="1"/>
            <a:t>Lets</a:t>
          </a:r>
          <a:r>
            <a:rPr lang="pt-PT" dirty="0"/>
            <a:t> </a:t>
          </a:r>
          <a:r>
            <a:rPr lang="pt-PT" dirty="0" err="1"/>
            <a:t>Loren</a:t>
          </a:r>
          <a:r>
            <a:rPr lang="pt-PT" dirty="0"/>
            <a:t> </a:t>
          </a:r>
          <a:r>
            <a:rPr lang="pt-PT" dirty="0" err="1"/>
            <a:t>this</a:t>
          </a:r>
          <a:r>
            <a:rPr lang="pt-PT" dirty="0"/>
            <a:t>!</a:t>
          </a:r>
          <a:endParaRPr lang="en-US" dirty="0"/>
        </a:p>
      </dgm:t>
    </dgm:pt>
    <dgm:pt modelId="{89661D7A-3EA8-4CFD-BE3A-AF822E6B57BF}" type="parTrans" cxnId="{36E487BA-F4EF-4A38-9190-DD449264BAF2}">
      <dgm:prSet/>
      <dgm:spPr/>
      <dgm:t>
        <a:bodyPr/>
        <a:lstStyle/>
        <a:p>
          <a:endParaRPr lang="en-US"/>
        </a:p>
      </dgm:t>
    </dgm:pt>
    <dgm:pt modelId="{FCDA4038-D44B-47BD-9406-6228D938681A}" type="sibTrans" cxnId="{36E487BA-F4EF-4A38-9190-DD449264BAF2}">
      <dgm:prSet/>
      <dgm:spPr/>
      <dgm:t>
        <a:bodyPr/>
        <a:lstStyle/>
        <a:p>
          <a:endParaRPr lang="en-US"/>
        </a:p>
      </dgm:t>
    </dgm:pt>
    <dgm:pt modelId="{DBB1F267-9688-4482-B796-A8D92A0240D9}">
      <dgm:prSet/>
      <dgm:spPr/>
      <dgm:t>
        <a:bodyPr/>
        <a:lstStyle/>
        <a:p>
          <a:r>
            <a:rPr lang="pt-PT"/>
            <a:t>Text- tranform</a:t>
          </a:r>
          <a:endParaRPr lang="en-US"/>
        </a:p>
      </dgm:t>
    </dgm:pt>
    <dgm:pt modelId="{862CF4F8-795B-4C2F-A761-D87AE98DE86F}" type="parTrans" cxnId="{9BD199EF-7B31-454C-8398-4BC6030C7D59}">
      <dgm:prSet/>
      <dgm:spPr/>
      <dgm:t>
        <a:bodyPr/>
        <a:lstStyle/>
        <a:p>
          <a:endParaRPr lang="en-US"/>
        </a:p>
      </dgm:t>
    </dgm:pt>
    <dgm:pt modelId="{ECECF0DF-22D3-4425-86F4-823022C72705}" type="sibTrans" cxnId="{9BD199EF-7B31-454C-8398-4BC6030C7D59}">
      <dgm:prSet/>
      <dgm:spPr/>
      <dgm:t>
        <a:bodyPr/>
        <a:lstStyle/>
        <a:p>
          <a:endParaRPr lang="en-US"/>
        </a:p>
      </dgm:t>
    </dgm:pt>
    <dgm:pt modelId="{357BAE8A-E924-4D09-A7F9-761EE773F6E0}">
      <dgm:prSet/>
      <dgm:spPr/>
      <dgm:t>
        <a:bodyPr/>
        <a:lstStyle/>
        <a:p>
          <a:r>
            <a:rPr lang="pt-PT" dirty="0"/>
            <a:t>NO MORE BR!</a:t>
          </a:r>
          <a:endParaRPr lang="en-US" dirty="0"/>
        </a:p>
      </dgm:t>
    </dgm:pt>
    <dgm:pt modelId="{9121161E-F353-4541-9A4A-C2116A3F91D0}" type="parTrans" cxnId="{8DB7DA0E-7921-40AB-8DE1-87D4354A7141}">
      <dgm:prSet/>
      <dgm:spPr/>
      <dgm:t>
        <a:bodyPr/>
        <a:lstStyle/>
        <a:p>
          <a:endParaRPr lang="en-US"/>
        </a:p>
      </dgm:t>
    </dgm:pt>
    <dgm:pt modelId="{21EF321E-8F7C-4D43-AA1F-62691D94B3BD}" type="sibTrans" cxnId="{8DB7DA0E-7921-40AB-8DE1-87D4354A7141}">
      <dgm:prSet/>
      <dgm:spPr/>
      <dgm:t>
        <a:bodyPr/>
        <a:lstStyle/>
        <a:p>
          <a:endParaRPr lang="en-US"/>
        </a:p>
      </dgm:t>
    </dgm:pt>
    <dgm:pt modelId="{6A3776A1-6F1F-4979-ADE0-4E261C00E316}">
      <dgm:prSet/>
      <dgm:spPr/>
      <dgm:t>
        <a:bodyPr/>
        <a:lstStyle/>
        <a:p>
          <a:r>
            <a:rPr lang="pt-PT" dirty="0"/>
            <a:t>Espaçamento entre linhas : line-height:20px;</a:t>
          </a:r>
          <a:endParaRPr lang="en-US" dirty="0"/>
        </a:p>
      </dgm:t>
    </dgm:pt>
    <dgm:pt modelId="{78F3A574-197C-48B4-BD37-DE473F047A1C}" type="parTrans" cxnId="{3AA2AE05-1D53-466F-89A8-2624429B7444}">
      <dgm:prSet/>
      <dgm:spPr/>
      <dgm:t>
        <a:bodyPr/>
        <a:lstStyle/>
        <a:p>
          <a:endParaRPr lang="en-US"/>
        </a:p>
      </dgm:t>
    </dgm:pt>
    <dgm:pt modelId="{4D21EC38-04DB-409D-920E-2786E01BADB9}" type="sibTrans" cxnId="{3AA2AE05-1D53-466F-89A8-2624429B7444}">
      <dgm:prSet/>
      <dgm:spPr/>
      <dgm:t>
        <a:bodyPr/>
        <a:lstStyle/>
        <a:p>
          <a:endParaRPr lang="en-US"/>
        </a:p>
      </dgm:t>
    </dgm:pt>
    <dgm:pt modelId="{6D7784E4-6F1E-4930-B324-6955E5279BFB}">
      <dgm:prSet/>
      <dgm:spPr/>
      <dgm:t>
        <a:bodyPr/>
        <a:lstStyle/>
        <a:p>
          <a:r>
            <a:rPr lang="pt-PT" dirty="0" err="1"/>
            <a:t>font-style</a:t>
          </a:r>
          <a:endParaRPr lang="en-US" dirty="0"/>
        </a:p>
      </dgm:t>
    </dgm:pt>
    <dgm:pt modelId="{27FB502A-9119-4E36-9F68-A9EBB9163E84}" type="parTrans" cxnId="{3643BB2C-762C-4C56-A9A4-D6BEA51323C1}">
      <dgm:prSet/>
      <dgm:spPr/>
      <dgm:t>
        <a:bodyPr/>
        <a:lstStyle/>
        <a:p>
          <a:endParaRPr lang="en-US"/>
        </a:p>
      </dgm:t>
    </dgm:pt>
    <dgm:pt modelId="{4B9142FE-7977-4488-A8BA-1975ED6DB831}" type="sibTrans" cxnId="{3643BB2C-762C-4C56-A9A4-D6BEA51323C1}">
      <dgm:prSet/>
      <dgm:spPr/>
      <dgm:t>
        <a:bodyPr/>
        <a:lstStyle/>
        <a:p>
          <a:endParaRPr lang="en-US"/>
        </a:p>
      </dgm:t>
    </dgm:pt>
    <dgm:pt modelId="{1273440A-14C7-4AE1-BED7-346F0886AB9B}">
      <dgm:prSet/>
      <dgm:spPr/>
      <dgm:t>
        <a:bodyPr/>
        <a:lstStyle/>
        <a:p>
          <a:r>
            <a:rPr lang="pt-PT" dirty="0"/>
            <a:t>Font-</a:t>
          </a:r>
          <a:r>
            <a:rPr lang="pt-PT" dirty="0" err="1"/>
            <a:t>weight</a:t>
          </a:r>
          <a:endParaRPr lang="en-US" dirty="0"/>
        </a:p>
      </dgm:t>
    </dgm:pt>
    <dgm:pt modelId="{CCD215A2-2865-4DA2-BF35-1484C1B4B2B2}" type="parTrans" cxnId="{99BB944C-6350-4532-BD55-0A379C97C243}">
      <dgm:prSet/>
      <dgm:spPr/>
      <dgm:t>
        <a:bodyPr/>
        <a:lstStyle/>
        <a:p>
          <a:endParaRPr lang="en-US"/>
        </a:p>
      </dgm:t>
    </dgm:pt>
    <dgm:pt modelId="{9578B03A-EBEC-4607-A7A2-B2A940B4801E}" type="sibTrans" cxnId="{99BB944C-6350-4532-BD55-0A379C97C243}">
      <dgm:prSet/>
      <dgm:spPr/>
      <dgm:t>
        <a:bodyPr/>
        <a:lstStyle/>
        <a:p>
          <a:endParaRPr lang="en-US"/>
        </a:p>
      </dgm:t>
    </dgm:pt>
    <dgm:pt modelId="{BFBB195F-7637-4D85-BD80-07437E48AA72}">
      <dgm:prSet/>
      <dgm:spPr/>
      <dgm:t>
        <a:bodyPr/>
        <a:lstStyle/>
        <a:p>
          <a:r>
            <a:rPr lang="pt-PT" dirty="0"/>
            <a:t>Font-</a:t>
          </a:r>
          <a:r>
            <a:rPr lang="pt-PT" dirty="0" err="1"/>
            <a:t>size</a:t>
          </a:r>
          <a:r>
            <a:rPr lang="pt-PT" dirty="0"/>
            <a:t> – sobre o original % - em, rem</a:t>
          </a:r>
          <a:endParaRPr lang="en-US" dirty="0"/>
        </a:p>
      </dgm:t>
    </dgm:pt>
    <dgm:pt modelId="{F9921A38-9263-401A-A2CA-ED268EE80913}" type="parTrans" cxnId="{DE234732-B2C7-4F84-87B4-893B0CE0075B}">
      <dgm:prSet/>
      <dgm:spPr/>
      <dgm:t>
        <a:bodyPr/>
        <a:lstStyle/>
        <a:p>
          <a:endParaRPr lang="en-US"/>
        </a:p>
      </dgm:t>
    </dgm:pt>
    <dgm:pt modelId="{AA8CA1EC-31E5-4A1F-B63A-164C10599E86}" type="sibTrans" cxnId="{DE234732-B2C7-4F84-87B4-893B0CE0075B}">
      <dgm:prSet/>
      <dgm:spPr/>
      <dgm:t>
        <a:bodyPr/>
        <a:lstStyle/>
        <a:p>
          <a:endParaRPr lang="en-US"/>
        </a:p>
      </dgm:t>
    </dgm:pt>
    <dgm:pt modelId="{3B4A2F3D-437A-40E1-836B-85C7F0E882D3}">
      <dgm:prSet/>
      <dgm:spPr/>
      <dgm:t>
        <a:bodyPr/>
        <a:lstStyle/>
        <a:p>
          <a:r>
            <a:rPr lang="pt-PT" dirty="0"/>
            <a:t>Font-</a:t>
          </a:r>
          <a:r>
            <a:rPr lang="pt-PT" dirty="0" err="1"/>
            <a:t>family</a:t>
          </a:r>
          <a:r>
            <a:rPr lang="pt-PT" dirty="0"/>
            <a:t>!!!!!! E se não existir??</a:t>
          </a:r>
          <a:endParaRPr lang="en-US" dirty="0"/>
        </a:p>
      </dgm:t>
    </dgm:pt>
    <dgm:pt modelId="{A78D9CCF-5F57-4BD5-935C-7998EE5AECC4}" type="parTrans" cxnId="{90AB86D3-D680-4D78-9626-27A8156DE9D2}">
      <dgm:prSet/>
      <dgm:spPr/>
      <dgm:t>
        <a:bodyPr/>
        <a:lstStyle/>
        <a:p>
          <a:endParaRPr lang="en-US"/>
        </a:p>
      </dgm:t>
    </dgm:pt>
    <dgm:pt modelId="{C9983E25-FFCC-4C9A-AD11-5B4CA02AB93F}" type="sibTrans" cxnId="{90AB86D3-D680-4D78-9626-27A8156DE9D2}">
      <dgm:prSet/>
      <dgm:spPr/>
      <dgm:t>
        <a:bodyPr/>
        <a:lstStyle/>
        <a:p>
          <a:endParaRPr lang="en-US"/>
        </a:p>
      </dgm:t>
    </dgm:pt>
    <dgm:pt modelId="{B34F8295-4C36-4796-B9AF-16C59FF8E662}" type="pres">
      <dgm:prSet presAssocID="{37C6192B-016B-4933-817E-6C87C32D68B7}" presName="linear" presStyleCnt="0">
        <dgm:presLayoutVars>
          <dgm:animLvl val="lvl"/>
          <dgm:resizeHandles val="exact"/>
        </dgm:presLayoutVars>
      </dgm:prSet>
      <dgm:spPr/>
    </dgm:pt>
    <dgm:pt modelId="{5F47A337-8A13-4FAA-90A2-AA1EF33368B5}" type="pres">
      <dgm:prSet presAssocID="{C3CBED36-7B82-486B-88F3-0A262C6082E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3B303B6-563F-49ED-9C64-F20C8EB159C3}" type="pres">
      <dgm:prSet presAssocID="{FCDA4038-D44B-47BD-9406-6228D938681A}" presName="spacer" presStyleCnt="0"/>
      <dgm:spPr/>
    </dgm:pt>
    <dgm:pt modelId="{AE18DCE5-0F4E-4D00-9A9C-CEF34B0D4B7B}" type="pres">
      <dgm:prSet presAssocID="{DBB1F267-9688-4482-B796-A8D92A0240D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BD9265A-9572-4413-A91C-8DD02B00C812}" type="pres">
      <dgm:prSet presAssocID="{ECECF0DF-22D3-4425-86F4-823022C72705}" presName="spacer" presStyleCnt="0"/>
      <dgm:spPr/>
    </dgm:pt>
    <dgm:pt modelId="{B11F8D94-5293-4BE3-8CCF-CB470E2CE891}" type="pres">
      <dgm:prSet presAssocID="{357BAE8A-E924-4D09-A7F9-761EE773F6E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AB2FBE5-E7DA-4C23-9396-E59869DA9A35}" type="pres">
      <dgm:prSet presAssocID="{21EF321E-8F7C-4D43-AA1F-62691D94B3BD}" presName="spacer" presStyleCnt="0"/>
      <dgm:spPr/>
    </dgm:pt>
    <dgm:pt modelId="{6D1F67A4-AFBB-4924-BBA8-350491D5771D}" type="pres">
      <dgm:prSet presAssocID="{6A3776A1-6F1F-4979-ADE0-4E261C00E31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5DAA020-854F-413C-AB69-DED77BABD3A8}" type="pres">
      <dgm:prSet presAssocID="{4D21EC38-04DB-409D-920E-2786E01BADB9}" presName="spacer" presStyleCnt="0"/>
      <dgm:spPr/>
    </dgm:pt>
    <dgm:pt modelId="{70B6785F-1452-4337-8506-4BFD432F142C}" type="pres">
      <dgm:prSet presAssocID="{6D7784E4-6F1E-4930-B324-6955E5279BF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EC894D2-9229-47CD-B287-8B492A6E7963}" type="pres">
      <dgm:prSet presAssocID="{4B9142FE-7977-4488-A8BA-1975ED6DB831}" presName="spacer" presStyleCnt="0"/>
      <dgm:spPr/>
    </dgm:pt>
    <dgm:pt modelId="{9865CB93-0B47-4DA9-AD8D-621CD133F1F2}" type="pres">
      <dgm:prSet presAssocID="{1273440A-14C7-4AE1-BED7-346F0886AB9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609B945-EB4D-4CF7-B648-6A1DC5E9BBB4}" type="pres">
      <dgm:prSet presAssocID="{9578B03A-EBEC-4607-A7A2-B2A940B4801E}" presName="spacer" presStyleCnt="0"/>
      <dgm:spPr/>
    </dgm:pt>
    <dgm:pt modelId="{3A040CEE-E03B-4BEF-B128-A36364C07451}" type="pres">
      <dgm:prSet presAssocID="{BFBB195F-7637-4D85-BD80-07437E48AA7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4160E18-E46D-47DC-8009-0818F49DA399}" type="pres">
      <dgm:prSet presAssocID="{AA8CA1EC-31E5-4A1F-B63A-164C10599E86}" presName="spacer" presStyleCnt="0"/>
      <dgm:spPr/>
    </dgm:pt>
    <dgm:pt modelId="{1089236F-A41E-4615-A088-211EE0942DC6}" type="pres">
      <dgm:prSet presAssocID="{3B4A2F3D-437A-40E1-836B-85C7F0E882D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28F0E001-517C-4CC3-B0C6-3C5F5087905E}" type="presOf" srcId="{BFBB195F-7637-4D85-BD80-07437E48AA72}" destId="{3A040CEE-E03B-4BEF-B128-A36364C07451}" srcOrd="0" destOrd="0" presId="urn:microsoft.com/office/officeart/2005/8/layout/vList2"/>
    <dgm:cxn modelId="{829C0702-3E2A-4D88-9ADF-CA843BED91F5}" type="presOf" srcId="{37C6192B-016B-4933-817E-6C87C32D68B7}" destId="{B34F8295-4C36-4796-B9AF-16C59FF8E662}" srcOrd="0" destOrd="0" presId="urn:microsoft.com/office/officeart/2005/8/layout/vList2"/>
    <dgm:cxn modelId="{3AA2AE05-1D53-466F-89A8-2624429B7444}" srcId="{37C6192B-016B-4933-817E-6C87C32D68B7}" destId="{6A3776A1-6F1F-4979-ADE0-4E261C00E316}" srcOrd="3" destOrd="0" parTransId="{78F3A574-197C-48B4-BD37-DE473F047A1C}" sibTransId="{4D21EC38-04DB-409D-920E-2786E01BADB9}"/>
    <dgm:cxn modelId="{8DB7DA0E-7921-40AB-8DE1-87D4354A7141}" srcId="{37C6192B-016B-4933-817E-6C87C32D68B7}" destId="{357BAE8A-E924-4D09-A7F9-761EE773F6E0}" srcOrd="2" destOrd="0" parTransId="{9121161E-F353-4541-9A4A-C2116A3F91D0}" sibTransId="{21EF321E-8F7C-4D43-AA1F-62691D94B3BD}"/>
    <dgm:cxn modelId="{207F6F24-1A1B-45DB-A4A8-836D82F755BF}" type="presOf" srcId="{3B4A2F3D-437A-40E1-836B-85C7F0E882D3}" destId="{1089236F-A41E-4615-A088-211EE0942DC6}" srcOrd="0" destOrd="0" presId="urn:microsoft.com/office/officeart/2005/8/layout/vList2"/>
    <dgm:cxn modelId="{3643BB2C-762C-4C56-A9A4-D6BEA51323C1}" srcId="{37C6192B-016B-4933-817E-6C87C32D68B7}" destId="{6D7784E4-6F1E-4930-B324-6955E5279BFB}" srcOrd="4" destOrd="0" parTransId="{27FB502A-9119-4E36-9F68-A9EBB9163E84}" sibTransId="{4B9142FE-7977-4488-A8BA-1975ED6DB831}"/>
    <dgm:cxn modelId="{38CD1932-3ED7-4A96-99A4-81D981289F8A}" type="presOf" srcId="{C3CBED36-7B82-486B-88F3-0A262C6082EB}" destId="{5F47A337-8A13-4FAA-90A2-AA1EF33368B5}" srcOrd="0" destOrd="0" presId="urn:microsoft.com/office/officeart/2005/8/layout/vList2"/>
    <dgm:cxn modelId="{DE234732-B2C7-4F84-87B4-893B0CE0075B}" srcId="{37C6192B-016B-4933-817E-6C87C32D68B7}" destId="{BFBB195F-7637-4D85-BD80-07437E48AA72}" srcOrd="6" destOrd="0" parTransId="{F9921A38-9263-401A-A2CA-ED268EE80913}" sibTransId="{AA8CA1EC-31E5-4A1F-B63A-164C10599E86}"/>
    <dgm:cxn modelId="{BE83C833-3721-4294-84D7-8D8F23B5E453}" type="presOf" srcId="{6D7784E4-6F1E-4930-B324-6955E5279BFB}" destId="{70B6785F-1452-4337-8506-4BFD432F142C}" srcOrd="0" destOrd="0" presId="urn:microsoft.com/office/officeart/2005/8/layout/vList2"/>
    <dgm:cxn modelId="{99BB944C-6350-4532-BD55-0A379C97C243}" srcId="{37C6192B-016B-4933-817E-6C87C32D68B7}" destId="{1273440A-14C7-4AE1-BED7-346F0886AB9B}" srcOrd="5" destOrd="0" parTransId="{CCD215A2-2865-4DA2-BF35-1484C1B4B2B2}" sibTransId="{9578B03A-EBEC-4607-A7A2-B2A940B4801E}"/>
    <dgm:cxn modelId="{A518F471-4900-4ADB-AEAB-51FEF1D68F56}" type="presOf" srcId="{6A3776A1-6F1F-4979-ADE0-4E261C00E316}" destId="{6D1F67A4-AFBB-4924-BBA8-350491D5771D}" srcOrd="0" destOrd="0" presId="urn:microsoft.com/office/officeart/2005/8/layout/vList2"/>
    <dgm:cxn modelId="{F9E94280-18F6-4AB9-BE8A-502224E31FD7}" type="presOf" srcId="{357BAE8A-E924-4D09-A7F9-761EE773F6E0}" destId="{B11F8D94-5293-4BE3-8CCF-CB470E2CE891}" srcOrd="0" destOrd="0" presId="urn:microsoft.com/office/officeart/2005/8/layout/vList2"/>
    <dgm:cxn modelId="{36E487BA-F4EF-4A38-9190-DD449264BAF2}" srcId="{37C6192B-016B-4933-817E-6C87C32D68B7}" destId="{C3CBED36-7B82-486B-88F3-0A262C6082EB}" srcOrd="0" destOrd="0" parTransId="{89661D7A-3EA8-4CFD-BE3A-AF822E6B57BF}" sibTransId="{FCDA4038-D44B-47BD-9406-6228D938681A}"/>
    <dgm:cxn modelId="{1FC7ADBC-2FFC-4D89-8159-855BAA01870D}" type="presOf" srcId="{1273440A-14C7-4AE1-BED7-346F0886AB9B}" destId="{9865CB93-0B47-4DA9-AD8D-621CD133F1F2}" srcOrd="0" destOrd="0" presId="urn:microsoft.com/office/officeart/2005/8/layout/vList2"/>
    <dgm:cxn modelId="{90AB86D3-D680-4D78-9626-27A8156DE9D2}" srcId="{37C6192B-016B-4933-817E-6C87C32D68B7}" destId="{3B4A2F3D-437A-40E1-836B-85C7F0E882D3}" srcOrd="7" destOrd="0" parTransId="{A78D9CCF-5F57-4BD5-935C-7998EE5AECC4}" sibTransId="{C9983E25-FFCC-4C9A-AD11-5B4CA02AB93F}"/>
    <dgm:cxn modelId="{9BD199EF-7B31-454C-8398-4BC6030C7D59}" srcId="{37C6192B-016B-4933-817E-6C87C32D68B7}" destId="{DBB1F267-9688-4482-B796-A8D92A0240D9}" srcOrd="1" destOrd="0" parTransId="{862CF4F8-795B-4C2F-A761-D87AE98DE86F}" sibTransId="{ECECF0DF-22D3-4425-86F4-823022C72705}"/>
    <dgm:cxn modelId="{A75290F7-484A-4931-B114-4F21949E5A16}" type="presOf" srcId="{DBB1F267-9688-4482-B796-A8D92A0240D9}" destId="{AE18DCE5-0F4E-4D00-9A9C-CEF34B0D4B7B}" srcOrd="0" destOrd="0" presId="urn:microsoft.com/office/officeart/2005/8/layout/vList2"/>
    <dgm:cxn modelId="{01F5DB3D-3351-40A2-B9C3-CD9E5E86158F}" type="presParOf" srcId="{B34F8295-4C36-4796-B9AF-16C59FF8E662}" destId="{5F47A337-8A13-4FAA-90A2-AA1EF33368B5}" srcOrd="0" destOrd="0" presId="urn:microsoft.com/office/officeart/2005/8/layout/vList2"/>
    <dgm:cxn modelId="{27599877-F2CC-4410-A826-056E319CDCD3}" type="presParOf" srcId="{B34F8295-4C36-4796-B9AF-16C59FF8E662}" destId="{03B303B6-563F-49ED-9C64-F20C8EB159C3}" srcOrd="1" destOrd="0" presId="urn:microsoft.com/office/officeart/2005/8/layout/vList2"/>
    <dgm:cxn modelId="{AD67EFBF-B4AE-4006-B1F2-35506DA66EE6}" type="presParOf" srcId="{B34F8295-4C36-4796-B9AF-16C59FF8E662}" destId="{AE18DCE5-0F4E-4D00-9A9C-CEF34B0D4B7B}" srcOrd="2" destOrd="0" presId="urn:microsoft.com/office/officeart/2005/8/layout/vList2"/>
    <dgm:cxn modelId="{5909596C-6279-4930-AF2D-F45E86331A77}" type="presParOf" srcId="{B34F8295-4C36-4796-B9AF-16C59FF8E662}" destId="{1BD9265A-9572-4413-A91C-8DD02B00C812}" srcOrd="3" destOrd="0" presId="urn:microsoft.com/office/officeart/2005/8/layout/vList2"/>
    <dgm:cxn modelId="{317A9C1C-B3FF-4857-AE87-B06E29B7155C}" type="presParOf" srcId="{B34F8295-4C36-4796-B9AF-16C59FF8E662}" destId="{B11F8D94-5293-4BE3-8CCF-CB470E2CE891}" srcOrd="4" destOrd="0" presId="urn:microsoft.com/office/officeart/2005/8/layout/vList2"/>
    <dgm:cxn modelId="{BB81687F-9027-4134-912E-9894F6BF45C5}" type="presParOf" srcId="{B34F8295-4C36-4796-B9AF-16C59FF8E662}" destId="{DAB2FBE5-E7DA-4C23-9396-E59869DA9A35}" srcOrd="5" destOrd="0" presId="urn:microsoft.com/office/officeart/2005/8/layout/vList2"/>
    <dgm:cxn modelId="{F1199251-3BF2-456A-82A2-4E9D7141E806}" type="presParOf" srcId="{B34F8295-4C36-4796-B9AF-16C59FF8E662}" destId="{6D1F67A4-AFBB-4924-BBA8-350491D5771D}" srcOrd="6" destOrd="0" presId="urn:microsoft.com/office/officeart/2005/8/layout/vList2"/>
    <dgm:cxn modelId="{323108C5-A24C-441E-BA46-00F1E8322299}" type="presParOf" srcId="{B34F8295-4C36-4796-B9AF-16C59FF8E662}" destId="{95DAA020-854F-413C-AB69-DED77BABD3A8}" srcOrd="7" destOrd="0" presId="urn:microsoft.com/office/officeart/2005/8/layout/vList2"/>
    <dgm:cxn modelId="{6F035ACB-E085-4092-81B3-79EB8D414B0F}" type="presParOf" srcId="{B34F8295-4C36-4796-B9AF-16C59FF8E662}" destId="{70B6785F-1452-4337-8506-4BFD432F142C}" srcOrd="8" destOrd="0" presId="urn:microsoft.com/office/officeart/2005/8/layout/vList2"/>
    <dgm:cxn modelId="{4516F1D5-F06A-4BE9-8480-849EDA9E5D8B}" type="presParOf" srcId="{B34F8295-4C36-4796-B9AF-16C59FF8E662}" destId="{5EC894D2-9229-47CD-B287-8B492A6E7963}" srcOrd="9" destOrd="0" presId="urn:microsoft.com/office/officeart/2005/8/layout/vList2"/>
    <dgm:cxn modelId="{B080FB7A-1CC0-401D-BD61-98755A01B0F8}" type="presParOf" srcId="{B34F8295-4C36-4796-B9AF-16C59FF8E662}" destId="{9865CB93-0B47-4DA9-AD8D-621CD133F1F2}" srcOrd="10" destOrd="0" presId="urn:microsoft.com/office/officeart/2005/8/layout/vList2"/>
    <dgm:cxn modelId="{CB41857E-8836-4419-9EEE-142A2837CBC8}" type="presParOf" srcId="{B34F8295-4C36-4796-B9AF-16C59FF8E662}" destId="{0609B945-EB4D-4CF7-B648-6A1DC5E9BBB4}" srcOrd="11" destOrd="0" presId="urn:microsoft.com/office/officeart/2005/8/layout/vList2"/>
    <dgm:cxn modelId="{0F946EF9-6AF3-4764-9919-31059443451E}" type="presParOf" srcId="{B34F8295-4C36-4796-B9AF-16C59FF8E662}" destId="{3A040CEE-E03B-4BEF-B128-A36364C07451}" srcOrd="12" destOrd="0" presId="urn:microsoft.com/office/officeart/2005/8/layout/vList2"/>
    <dgm:cxn modelId="{AD7E5C6F-29AE-4FF7-BFCD-9D4CC358F9C5}" type="presParOf" srcId="{B34F8295-4C36-4796-B9AF-16C59FF8E662}" destId="{B4160E18-E46D-47DC-8009-0818F49DA399}" srcOrd="13" destOrd="0" presId="urn:microsoft.com/office/officeart/2005/8/layout/vList2"/>
    <dgm:cxn modelId="{4172451F-D8D0-435F-97F8-AA66453DDEB7}" type="presParOf" srcId="{B34F8295-4C36-4796-B9AF-16C59FF8E662}" destId="{1089236F-A41E-4615-A088-211EE0942DC6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2AE26F-5C45-45F4-9BBA-B183EB14965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9DA3AB-A105-43F5-A7CF-ED0774138A94}">
      <dgm:prSet/>
      <dgm:spPr/>
      <dgm:t>
        <a:bodyPr/>
        <a:lstStyle/>
        <a:p>
          <a:r>
            <a:rPr lang="pt-PT"/>
            <a:t>SRC </a:t>
          </a:r>
          <a:endParaRPr lang="en-US"/>
        </a:p>
      </dgm:t>
    </dgm:pt>
    <dgm:pt modelId="{9886D4E5-7600-4076-951F-2B03B13CDF7E}" type="parTrans" cxnId="{18AE1EBE-C9F2-4F09-84E4-AEADF6D4FDFE}">
      <dgm:prSet/>
      <dgm:spPr/>
      <dgm:t>
        <a:bodyPr/>
        <a:lstStyle/>
        <a:p>
          <a:endParaRPr lang="en-US"/>
        </a:p>
      </dgm:t>
    </dgm:pt>
    <dgm:pt modelId="{B518621C-D3DB-4452-8D92-1B0C962A1DDB}" type="sibTrans" cxnId="{18AE1EBE-C9F2-4F09-84E4-AEADF6D4FDFE}">
      <dgm:prSet/>
      <dgm:spPr/>
      <dgm:t>
        <a:bodyPr/>
        <a:lstStyle/>
        <a:p>
          <a:endParaRPr lang="en-US"/>
        </a:p>
      </dgm:t>
    </dgm:pt>
    <dgm:pt modelId="{E7D159BA-4EB8-4135-B978-B3857943E957}">
      <dgm:prSet/>
      <dgm:spPr/>
      <dgm:t>
        <a:bodyPr/>
        <a:lstStyle/>
        <a:p>
          <a:r>
            <a:rPr lang="pt-PT"/>
            <a:t>&lt;h3&gt;</a:t>
          </a:r>
          <a:endParaRPr lang="en-US"/>
        </a:p>
      </dgm:t>
    </dgm:pt>
    <dgm:pt modelId="{AA2A63F0-264C-4FD8-8177-2E87F1677E65}" type="parTrans" cxnId="{25AE9C82-1BD9-47AB-9397-052F839DF644}">
      <dgm:prSet/>
      <dgm:spPr/>
      <dgm:t>
        <a:bodyPr/>
        <a:lstStyle/>
        <a:p>
          <a:endParaRPr lang="en-US"/>
        </a:p>
      </dgm:t>
    </dgm:pt>
    <dgm:pt modelId="{81ED0E3E-D47A-4D9B-BDCF-4C757D8DF0AA}" type="sibTrans" cxnId="{25AE9C82-1BD9-47AB-9397-052F839DF644}">
      <dgm:prSet/>
      <dgm:spPr/>
      <dgm:t>
        <a:bodyPr/>
        <a:lstStyle/>
        <a:p>
          <a:endParaRPr lang="en-US"/>
        </a:p>
      </dgm:t>
    </dgm:pt>
    <dgm:pt modelId="{9D88E3D3-0673-46D0-BFA0-E447FD3B3B68}">
      <dgm:prSet/>
      <dgm:spPr/>
      <dgm:t>
        <a:bodyPr/>
        <a:lstStyle/>
        <a:p>
          <a:r>
            <a:rPr lang="pt-PT"/>
            <a:t>&lt;img&gt;</a:t>
          </a:r>
          <a:endParaRPr lang="en-US"/>
        </a:p>
      </dgm:t>
    </dgm:pt>
    <dgm:pt modelId="{90EDDFC8-5F52-4674-8D15-4C4FFA8B634B}" type="parTrans" cxnId="{C39BBA87-AED9-45AC-B141-6556CCE40068}">
      <dgm:prSet/>
      <dgm:spPr/>
      <dgm:t>
        <a:bodyPr/>
        <a:lstStyle/>
        <a:p>
          <a:endParaRPr lang="en-US"/>
        </a:p>
      </dgm:t>
    </dgm:pt>
    <dgm:pt modelId="{6A667CC0-3B4A-4709-B4A4-772ADE2C4690}" type="sibTrans" cxnId="{C39BBA87-AED9-45AC-B141-6556CCE40068}">
      <dgm:prSet/>
      <dgm:spPr/>
      <dgm:t>
        <a:bodyPr/>
        <a:lstStyle/>
        <a:p>
          <a:endParaRPr lang="en-US"/>
        </a:p>
      </dgm:t>
    </dgm:pt>
    <dgm:pt modelId="{745EB523-9791-44B5-B575-DA3E881F7B22}">
      <dgm:prSet/>
      <dgm:spPr/>
      <dgm:t>
        <a:bodyPr/>
        <a:lstStyle/>
        <a:p>
          <a:r>
            <a:rPr lang="pt-PT"/>
            <a:t>&lt;p&gt;</a:t>
          </a:r>
          <a:endParaRPr lang="en-US"/>
        </a:p>
      </dgm:t>
    </dgm:pt>
    <dgm:pt modelId="{3D25814A-8852-4494-B51A-BC1B193DE20A}" type="parTrans" cxnId="{01B98A5B-A127-48FE-87A6-3AA0446C1B43}">
      <dgm:prSet/>
      <dgm:spPr/>
      <dgm:t>
        <a:bodyPr/>
        <a:lstStyle/>
        <a:p>
          <a:endParaRPr lang="en-US"/>
        </a:p>
      </dgm:t>
    </dgm:pt>
    <dgm:pt modelId="{B1FE0E19-A46A-4C35-9BBF-0FAC4C402E2F}" type="sibTrans" cxnId="{01B98A5B-A127-48FE-87A6-3AA0446C1B43}">
      <dgm:prSet/>
      <dgm:spPr/>
      <dgm:t>
        <a:bodyPr/>
        <a:lstStyle/>
        <a:p>
          <a:endParaRPr lang="en-US"/>
        </a:p>
      </dgm:t>
    </dgm:pt>
    <dgm:pt modelId="{72FFD876-8FFE-458C-AAAD-90340D299D44}">
      <dgm:prSet/>
      <dgm:spPr/>
      <dgm:t>
        <a:bodyPr/>
        <a:lstStyle/>
        <a:p>
          <a:r>
            <a:rPr lang="pt-PT" dirty="0" err="1"/>
            <a:t>Float</a:t>
          </a:r>
          <a:r>
            <a:rPr lang="pt-PT" dirty="0"/>
            <a:t> (por </a:t>
          </a:r>
          <a:r>
            <a:rPr lang="pt-PT" dirty="0" err="1"/>
            <a:t>img</a:t>
          </a:r>
          <a:r>
            <a:rPr lang="pt-PT" dirty="0"/>
            <a:t> entre texto)?? Works </a:t>
          </a:r>
          <a:r>
            <a:rPr lang="pt-PT" dirty="0" err="1"/>
            <a:t>with</a:t>
          </a:r>
          <a:r>
            <a:rPr lang="pt-PT" dirty="0"/>
            <a:t> </a:t>
          </a:r>
          <a:r>
            <a:rPr lang="pt-PT" dirty="0" err="1"/>
            <a:t>Text</a:t>
          </a:r>
          <a:r>
            <a:rPr lang="pt-PT" u="sng" dirty="0"/>
            <a:t>!</a:t>
          </a:r>
          <a:endParaRPr lang="en-US" dirty="0"/>
        </a:p>
      </dgm:t>
    </dgm:pt>
    <dgm:pt modelId="{6183A32B-222F-4B48-A635-53C6DF78A44C}" type="parTrans" cxnId="{D23E9C9D-180D-4903-9F90-36F9738940CB}">
      <dgm:prSet/>
      <dgm:spPr/>
      <dgm:t>
        <a:bodyPr/>
        <a:lstStyle/>
        <a:p>
          <a:endParaRPr lang="en-US"/>
        </a:p>
      </dgm:t>
    </dgm:pt>
    <dgm:pt modelId="{D56AA74A-A72E-49ED-899D-46086AB0CC7E}" type="sibTrans" cxnId="{D23E9C9D-180D-4903-9F90-36F9738940CB}">
      <dgm:prSet/>
      <dgm:spPr/>
      <dgm:t>
        <a:bodyPr/>
        <a:lstStyle/>
        <a:p>
          <a:endParaRPr lang="en-US"/>
        </a:p>
      </dgm:t>
    </dgm:pt>
    <dgm:pt modelId="{B951F1B3-7645-45E9-9582-767431A37F1A}">
      <dgm:prSet/>
      <dgm:spPr/>
      <dgm:t>
        <a:bodyPr/>
        <a:lstStyle/>
        <a:p>
          <a:r>
            <a:rPr lang="pt-PT" u="sng"/>
            <a:t>SE NÃO QUISERMOS : CLEAR:  both;</a:t>
          </a:r>
          <a:endParaRPr lang="en-US"/>
        </a:p>
      </dgm:t>
    </dgm:pt>
    <dgm:pt modelId="{623BC05F-FA31-4EE4-9E43-A37FD77A2089}" type="parTrans" cxnId="{5115208C-AB56-416F-825F-A2B606D49E8D}">
      <dgm:prSet/>
      <dgm:spPr/>
      <dgm:t>
        <a:bodyPr/>
        <a:lstStyle/>
        <a:p>
          <a:endParaRPr lang="en-US"/>
        </a:p>
      </dgm:t>
    </dgm:pt>
    <dgm:pt modelId="{C516BB94-173B-446B-8DF4-799B33F28448}" type="sibTrans" cxnId="{5115208C-AB56-416F-825F-A2B606D49E8D}">
      <dgm:prSet/>
      <dgm:spPr/>
      <dgm:t>
        <a:bodyPr/>
        <a:lstStyle/>
        <a:p>
          <a:endParaRPr lang="en-US"/>
        </a:p>
      </dgm:t>
    </dgm:pt>
    <dgm:pt modelId="{B836049E-ABBF-41DF-A9BE-EB7ECCE20B6B}" type="pres">
      <dgm:prSet presAssocID="{282AE26F-5C45-45F4-9BBA-B183EB149650}" presName="linear" presStyleCnt="0">
        <dgm:presLayoutVars>
          <dgm:animLvl val="lvl"/>
          <dgm:resizeHandles val="exact"/>
        </dgm:presLayoutVars>
      </dgm:prSet>
      <dgm:spPr/>
    </dgm:pt>
    <dgm:pt modelId="{810127D4-68EB-4DA1-84E0-AC7799607DB1}" type="pres">
      <dgm:prSet presAssocID="{7D9DA3AB-A105-43F5-A7CF-ED0774138A9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4AAF183-F470-48B0-8972-D149C21ACF21}" type="pres">
      <dgm:prSet presAssocID="{B518621C-D3DB-4452-8D92-1B0C962A1DDB}" presName="spacer" presStyleCnt="0"/>
      <dgm:spPr/>
    </dgm:pt>
    <dgm:pt modelId="{3E5534B1-24CC-4AEC-8879-02DCF0A8E39F}" type="pres">
      <dgm:prSet presAssocID="{E7D159BA-4EB8-4135-B978-B3857943E95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E1CDAF2-E63C-4D3C-AE97-45DA7C1D3E98}" type="pres">
      <dgm:prSet presAssocID="{81ED0E3E-D47A-4D9B-BDCF-4C757D8DF0AA}" presName="spacer" presStyleCnt="0"/>
      <dgm:spPr/>
    </dgm:pt>
    <dgm:pt modelId="{45367C2E-518D-4473-9205-8E5FDFD9A76C}" type="pres">
      <dgm:prSet presAssocID="{9D88E3D3-0673-46D0-BFA0-E447FD3B3B6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8090D32-DB6F-471F-B60A-71E64ED5722C}" type="pres">
      <dgm:prSet presAssocID="{6A667CC0-3B4A-4709-B4A4-772ADE2C4690}" presName="spacer" presStyleCnt="0"/>
      <dgm:spPr/>
    </dgm:pt>
    <dgm:pt modelId="{0717063F-D1BD-45BB-9C57-28070CB1E490}" type="pres">
      <dgm:prSet presAssocID="{745EB523-9791-44B5-B575-DA3E881F7B2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ADFB0A8-488B-4FFF-847A-8010DB916E5F}" type="pres">
      <dgm:prSet presAssocID="{B1FE0E19-A46A-4C35-9BBF-0FAC4C402E2F}" presName="spacer" presStyleCnt="0"/>
      <dgm:spPr/>
    </dgm:pt>
    <dgm:pt modelId="{89E98944-5E2E-4447-B971-BB61ECE72C4A}" type="pres">
      <dgm:prSet presAssocID="{72FFD876-8FFE-458C-AAAD-90340D299D4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E39FB4C-36AE-4350-9049-09991373DFAC}" type="pres">
      <dgm:prSet presAssocID="{D56AA74A-A72E-49ED-899D-46086AB0CC7E}" presName="spacer" presStyleCnt="0"/>
      <dgm:spPr/>
    </dgm:pt>
    <dgm:pt modelId="{B0C43731-EA43-4AF0-9CEA-3293537DF966}" type="pres">
      <dgm:prSet presAssocID="{B951F1B3-7645-45E9-9582-767431A37F1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F566326-9B06-4C52-A2B7-532711C5A94E}" type="presOf" srcId="{7D9DA3AB-A105-43F5-A7CF-ED0774138A94}" destId="{810127D4-68EB-4DA1-84E0-AC7799607DB1}" srcOrd="0" destOrd="0" presId="urn:microsoft.com/office/officeart/2005/8/layout/vList2"/>
    <dgm:cxn modelId="{01B98A5B-A127-48FE-87A6-3AA0446C1B43}" srcId="{282AE26F-5C45-45F4-9BBA-B183EB149650}" destId="{745EB523-9791-44B5-B575-DA3E881F7B22}" srcOrd="3" destOrd="0" parTransId="{3D25814A-8852-4494-B51A-BC1B193DE20A}" sibTransId="{B1FE0E19-A46A-4C35-9BBF-0FAC4C402E2F}"/>
    <dgm:cxn modelId="{3A0A9782-A5C7-4767-A70A-650B214E6257}" type="presOf" srcId="{282AE26F-5C45-45F4-9BBA-B183EB149650}" destId="{B836049E-ABBF-41DF-A9BE-EB7ECCE20B6B}" srcOrd="0" destOrd="0" presId="urn:microsoft.com/office/officeart/2005/8/layout/vList2"/>
    <dgm:cxn modelId="{25AE9C82-1BD9-47AB-9397-052F839DF644}" srcId="{282AE26F-5C45-45F4-9BBA-B183EB149650}" destId="{E7D159BA-4EB8-4135-B978-B3857943E957}" srcOrd="1" destOrd="0" parTransId="{AA2A63F0-264C-4FD8-8177-2E87F1677E65}" sibTransId="{81ED0E3E-D47A-4D9B-BDCF-4C757D8DF0AA}"/>
    <dgm:cxn modelId="{C39BBA87-AED9-45AC-B141-6556CCE40068}" srcId="{282AE26F-5C45-45F4-9BBA-B183EB149650}" destId="{9D88E3D3-0673-46D0-BFA0-E447FD3B3B68}" srcOrd="2" destOrd="0" parTransId="{90EDDFC8-5F52-4674-8D15-4C4FFA8B634B}" sibTransId="{6A667CC0-3B4A-4709-B4A4-772ADE2C4690}"/>
    <dgm:cxn modelId="{5115208C-AB56-416F-825F-A2B606D49E8D}" srcId="{282AE26F-5C45-45F4-9BBA-B183EB149650}" destId="{B951F1B3-7645-45E9-9582-767431A37F1A}" srcOrd="5" destOrd="0" parTransId="{623BC05F-FA31-4EE4-9E43-A37FD77A2089}" sibTransId="{C516BB94-173B-446B-8DF4-799B33F28448}"/>
    <dgm:cxn modelId="{C5D53E91-00ED-4C0A-BD36-684A3B2F8D05}" type="presOf" srcId="{9D88E3D3-0673-46D0-BFA0-E447FD3B3B68}" destId="{45367C2E-518D-4473-9205-8E5FDFD9A76C}" srcOrd="0" destOrd="0" presId="urn:microsoft.com/office/officeart/2005/8/layout/vList2"/>
    <dgm:cxn modelId="{D23E9C9D-180D-4903-9F90-36F9738940CB}" srcId="{282AE26F-5C45-45F4-9BBA-B183EB149650}" destId="{72FFD876-8FFE-458C-AAAD-90340D299D44}" srcOrd="4" destOrd="0" parTransId="{6183A32B-222F-4B48-A635-53C6DF78A44C}" sibTransId="{D56AA74A-A72E-49ED-899D-46086AB0CC7E}"/>
    <dgm:cxn modelId="{B0A068AD-AB99-48BD-8D35-866C398DB019}" type="presOf" srcId="{E7D159BA-4EB8-4135-B978-B3857943E957}" destId="{3E5534B1-24CC-4AEC-8879-02DCF0A8E39F}" srcOrd="0" destOrd="0" presId="urn:microsoft.com/office/officeart/2005/8/layout/vList2"/>
    <dgm:cxn modelId="{8CDE8BBD-7C5F-4D71-80BC-F9EC186CAB89}" type="presOf" srcId="{B951F1B3-7645-45E9-9582-767431A37F1A}" destId="{B0C43731-EA43-4AF0-9CEA-3293537DF966}" srcOrd="0" destOrd="0" presId="urn:microsoft.com/office/officeart/2005/8/layout/vList2"/>
    <dgm:cxn modelId="{18AE1EBE-C9F2-4F09-84E4-AEADF6D4FDFE}" srcId="{282AE26F-5C45-45F4-9BBA-B183EB149650}" destId="{7D9DA3AB-A105-43F5-A7CF-ED0774138A94}" srcOrd="0" destOrd="0" parTransId="{9886D4E5-7600-4076-951F-2B03B13CDF7E}" sibTransId="{B518621C-D3DB-4452-8D92-1B0C962A1DDB}"/>
    <dgm:cxn modelId="{3946B5C8-3CBF-4B8A-89E2-F503CC802EE1}" type="presOf" srcId="{745EB523-9791-44B5-B575-DA3E881F7B22}" destId="{0717063F-D1BD-45BB-9C57-28070CB1E490}" srcOrd="0" destOrd="0" presId="urn:microsoft.com/office/officeart/2005/8/layout/vList2"/>
    <dgm:cxn modelId="{05E86CE0-3A94-4687-99B3-11E14DE38225}" type="presOf" srcId="{72FFD876-8FFE-458C-AAAD-90340D299D44}" destId="{89E98944-5E2E-4447-B971-BB61ECE72C4A}" srcOrd="0" destOrd="0" presId="urn:microsoft.com/office/officeart/2005/8/layout/vList2"/>
    <dgm:cxn modelId="{99ABCFEE-A319-4EEC-8294-23CE8E4BAFCE}" type="presParOf" srcId="{B836049E-ABBF-41DF-A9BE-EB7ECCE20B6B}" destId="{810127D4-68EB-4DA1-84E0-AC7799607DB1}" srcOrd="0" destOrd="0" presId="urn:microsoft.com/office/officeart/2005/8/layout/vList2"/>
    <dgm:cxn modelId="{182A4AE7-0F40-45CC-B593-AD70EB76F0E7}" type="presParOf" srcId="{B836049E-ABBF-41DF-A9BE-EB7ECCE20B6B}" destId="{94AAF183-F470-48B0-8972-D149C21ACF21}" srcOrd="1" destOrd="0" presId="urn:microsoft.com/office/officeart/2005/8/layout/vList2"/>
    <dgm:cxn modelId="{1CE40894-3F7D-4E1C-A522-BEAC16FACCB8}" type="presParOf" srcId="{B836049E-ABBF-41DF-A9BE-EB7ECCE20B6B}" destId="{3E5534B1-24CC-4AEC-8879-02DCF0A8E39F}" srcOrd="2" destOrd="0" presId="urn:microsoft.com/office/officeart/2005/8/layout/vList2"/>
    <dgm:cxn modelId="{20129199-FBE5-4527-9285-5354689CC72D}" type="presParOf" srcId="{B836049E-ABBF-41DF-A9BE-EB7ECCE20B6B}" destId="{2E1CDAF2-E63C-4D3C-AE97-45DA7C1D3E98}" srcOrd="3" destOrd="0" presId="urn:microsoft.com/office/officeart/2005/8/layout/vList2"/>
    <dgm:cxn modelId="{C6BEA1D2-3702-4FF7-B565-0A2A76AD5F6E}" type="presParOf" srcId="{B836049E-ABBF-41DF-A9BE-EB7ECCE20B6B}" destId="{45367C2E-518D-4473-9205-8E5FDFD9A76C}" srcOrd="4" destOrd="0" presId="urn:microsoft.com/office/officeart/2005/8/layout/vList2"/>
    <dgm:cxn modelId="{1ADCBA95-7EC7-4770-938E-1D7E9DA4D682}" type="presParOf" srcId="{B836049E-ABBF-41DF-A9BE-EB7ECCE20B6B}" destId="{58090D32-DB6F-471F-B60A-71E64ED5722C}" srcOrd="5" destOrd="0" presId="urn:microsoft.com/office/officeart/2005/8/layout/vList2"/>
    <dgm:cxn modelId="{BBDB89BC-C200-45FE-99AF-5C0C6F480F59}" type="presParOf" srcId="{B836049E-ABBF-41DF-A9BE-EB7ECCE20B6B}" destId="{0717063F-D1BD-45BB-9C57-28070CB1E490}" srcOrd="6" destOrd="0" presId="urn:microsoft.com/office/officeart/2005/8/layout/vList2"/>
    <dgm:cxn modelId="{6A3F76D2-65D0-4418-82CB-0E0027C6027A}" type="presParOf" srcId="{B836049E-ABBF-41DF-A9BE-EB7ECCE20B6B}" destId="{AADFB0A8-488B-4FFF-847A-8010DB916E5F}" srcOrd="7" destOrd="0" presId="urn:microsoft.com/office/officeart/2005/8/layout/vList2"/>
    <dgm:cxn modelId="{39BFBBB3-2259-4E73-B9F2-27762590DBA5}" type="presParOf" srcId="{B836049E-ABBF-41DF-A9BE-EB7ECCE20B6B}" destId="{89E98944-5E2E-4447-B971-BB61ECE72C4A}" srcOrd="8" destOrd="0" presId="urn:microsoft.com/office/officeart/2005/8/layout/vList2"/>
    <dgm:cxn modelId="{B4350260-4A2B-4EAA-82EE-878EA81A7D4F}" type="presParOf" srcId="{B836049E-ABBF-41DF-A9BE-EB7ECCE20B6B}" destId="{8E39FB4C-36AE-4350-9049-09991373DFAC}" srcOrd="9" destOrd="0" presId="urn:microsoft.com/office/officeart/2005/8/layout/vList2"/>
    <dgm:cxn modelId="{7F00B880-3289-4B95-8DB8-1B7DB442AC05}" type="presParOf" srcId="{B836049E-ABBF-41DF-A9BE-EB7ECCE20B6B}" destId="{B0C43731-EA43-4AF0-9CEA-3293537DF96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77BD71-B0EE-4298-AEE9-7E79991B6FF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E5945A-2F25-4676-A7C6-2D2E2684EA89}">
      <dgm:prSet/>
      <dgm:spPr/>
      <dgm:t>
        <a:bodyPr/>
        <a:lstStyle/>
        <a:p>
          <a:pPr>
            <a:defRPr b="1"/>
          </a:pPr>
          <a:r>
            <a:rPr lang="pt-PT"/>
            <a:t>Criar Calculadora em base css</a:t>
          </a:r>
          <a:endParaRPr lang="en-US"/>
        </a:p>
      </dgm:t>
    </dgm:pt>
    <dgm:pt modelId="{13AA467F-4752-4672-A42D-1B4F9709A29E}" type="parTrans" cxnId="{C1F8E387-37F3-4018-899F-9C756F67A842}">
      <dgm:prSet/>
      <dgm:spPr/>
      <dgm:t>
        <a:bodyPr/>
        <a:lstStyle/>
        <a:p>
          <a:endParaRPr lang="en-US"/>
        </a:p>
      </dgm:t>
    </dgm:pt>
    <dgm:pt modelId="{8D4C2565-89FF-4E80-A209-1A7C5BE63468}" type="sibTrans" cxnId="{C1F8E387-37F3-4018-899F-9C756F67A842}">
      <dgm:prSet/>
      <dgm:spPr/>
      <dgm:t>
        <a:bodyPr/>
        <a:lstStyle/>
        <a:p>
          <a:endParaRPr lang="en-US"/>
        </a:p>
      </dgm:t>
    </dgm:pt>
    <dgm:pt modelId="{2A652B16-B5D0-4FCF-BA10-399B0A6D884A}">
      <dgm:prSet/>
      <dgm:spPr/>
      <dgm:t>
        <a:bodyPr/>
        <a:lstStyle/>
        <a:p>
          <a:r>
            <a:rPr lang="pt-PT"/>
            <a:t>Text-area</a:t>
          </a:r>
          <a:endParaRPr lang="en-US"/>
        </a:p>
      </dgm:t>
    </dgm:pt>
    <dgm:pt modelId="{0FF6AFEB-3B3D-42EE-8355-D97A06C67D63}" type="parTrans" cxnId="{AAC87EF4-0488-4284-A5F6-0FD9CC34AB26}">
      <dgm:prSet/>
      <dgm:spPr/>
      <dgm:t>
        <a:bodyPr/>
        <a:lstStyle/>
        <a:p>
          <a:endParaRPr lang="en-US"/>
        </a:p>
      </dgm:t>
    </dgm:pt>
    <dgm:pt modelId="{D71CFE7E-B8B1-4128-BFB8-444991C4CD79}" type="sibTrans" cxnId="{AAC87EF4-0488-4284-A5F6-0FD9CC34AB26}">
      <dgm:prSet/>
      <dgm:spPr/>
      <dgm:t>
        <a:bodyPr/>
        <a:lstStyle/>
        <a:p>
          <a:endParaRPr lang="en-US"/>
        </a:p>
      </dgm:t>
    </dgm:pt>
    <dgm:pt modelId="{18A4F0EB-0725-4931-B8E7-9BAD956CBE1F}">
      <dgm:prSet/>
      <dgm:spPr/>
      <dgm:t>
        <a:bodyPr/>
        <a:lstStyle/>
        <a:p>
          <a:r>
            <a:rPr lang="pt-PT"/>
            <a:t>Butoes</a:t>
          </a:r>
          <a:endParaRPr lang="en-US"/>
        </a:p>
      </dgm:t>
    </dgm:pt>
    <dgm:pt modelId="{0C5E400F-E36E-4FFC-A8FE-58A8BB54B170}" type="parTrans" cxnId="{D302140B-594E-4785-884C-2575E6B1E66E}">
      <dgm:prSet/>
      <dgm:spPr/>
      <dgm:t>
        <a:bodyPr/>
        <a:lstStyle/>
        <a:p>
          <a:endParaRPr lang="en-US"/>
        </a:p>
      </dgm:t>
    </dgm:pt>
    <dgm:pt modelId="{4802DFA1-9066-4762-9A77-B90959CE180C}" type="sibTrans" cxnId="{D302140B-594E-4785-884C-2575E6B1E66E}">
      <dgm:prSet/>
      <dgm:spPr/>
      <dgm:t>
        <a:bodyPr/>
        <a:lstStyle/>
        <a:p>
          <a:endParaRPr lang="en-US"/>
        </a:p>
      </dgm:t>
    </dgm:pt>
    <dgm:pt modelId="{44165779-7CE2-4D10-BCDA-73FC4F12DE36}">
      <dgm:prSet/>
      <dgm:spPr/>
      <dgm:t>
        <a:bodyPr/>
        <a:lstStyle/>
        <a:p>
          <a:r>
            <a:rPr lang="pt-PT"/>
            <a:t>-&gt; Facil com listas</a:t>
          </a:r>
          <a:endParaRPr lang="en-US"/>
        </a:p>
      </dgm:t>
    </dgm:pt>
    <dgm:pt modelId="{0BCC67DD-E45C-406F-8039-1DAD29C4F9E0}" type="parTrans" cxnId="{5FA7A608-7CCE-48A7-88B2-75501E85606A}">
      <dgm:prSet/>
      <dgm:spPr/>
      <dgm:t>
        <a:bodyPr/>
        <a:lstStyle/>
        <a:p>
          <a:endParaRPr lang="en-US"/>
        </a:p>
      </dgm:t>
    </dgm:pt>
    <dgm:pt modelId="{F0CF77B6-307C-4141-A2D2-54166EF24203}" type="sibTrans" cxnId="{5FA7A608-7CCE-48A7-88B2-75501E85606A}">
      <dgm:prSet/>
      <dgm:spPr/>
      <dgm:t>
        <a:bodyPr/>
        <a:lstStyle/>
        <a:p>
          <a:endParaRPr lang="en-US"/>
        </a:p>
      </dgm:t>
    </dgm:pt>
    <dgm:pt modelId="{3CD74FFC-6D8A-48D5-B435-D14E130D590F}" type="pres">
      <dgm:prSet presAssocID="{9777BD71-B0EE-4298-AEE9-7E79991B6FF4}" presName="root" presStyleCnt="0">
        <dgm:presLayoutVars>
          <dgm:dir/>
          <dgm:resizeHandles val="exact"/>
        </dgm:presLayoutVars>
      </dgm:prSet>
      <dgm:spPr/>
    </dgm:pt>
    <dgm:pt modelId="{7B6183F0-E5A3-4C76-B2C7-C28DAA65E6AE}" type="pres">
      <dgm:prSet presAssocID="{02E5945A-2F25-4676-A7C6-2D2E2684EA89}" presName="compNode" presStyleCnt="0"/>
      <dgm:spPr/>
    </dgm:pt>
    <dgm:pt modelId="{F2FBEA4B-047E-4989-9421-8B146DB2F4B2}" type="pres">
      <dgm:prSet presAssocID="{02E5945A-2F25-4676-A7C6-2D2E2684EA89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6B91095B-345A-459D-B149-1EA717F23010}" type="pres">
      <dgm:prSet presAssocID="{02E5945A-2F25-4676-A7C6-2D2E2684EA89}" presName="iconSpace" presStyleCnt="0"/>
      <dgm:spPr/>
    </dgm:pt>
    <dgm:pt modelId="{E8547653-B413-49E9-85AF-F598B742CDB9}" type="pres">
      <dgm:prSet presAssocID="{02E5945A-2F25-4676-A7C6-2D2E2684EA89}" presName="parTx" presStyleLbl="revTx" presStyleIdx="0" presStyleCnt="2">
        <dgm:presLayoutVars>
          <dgm:chMax val="0"/>
          <dgm:chPref val="0"/>
        </dgm:presLayoutVars>
      </dgm:prSet>
      <dgm:spPr/>
    </dgm:pt>
    <dgm:pt modelId="{A6A0109C-BF37-49DE-B86D-A00F65CA3607}" type="pres">
      <dgm:prSet presAssocID="{02E5945A-2F25-4676-A7C6-2D2E2684EA89}" presName="txSpace" presStyleCnt="0"/>
      <dgm:spPr/>
    </dgm:pt>
    <dgm:pt modelId="{FFFDE3B4-F47C-4CFC-98F9-6CC72DA89E1C}" type="pres">
      <dgm:prSet presAssocID="{02E5945A-2F25-4676-A7C6-2D2E2684EA89}" presName="desTx" presStyleLbl="revTx" presStyleIdx="1" presStyleCnt="2">
        <dgm:presLayoutVars/>
      </dgm:prSet>
      <dgm:spPr/>
    </dgm:pt>
  </dgm:ptLst>
  <dgm:cxnLst>
    <dgm:cxn modelId="{5FA7A608-7CCE-48A7-88B2-75501E85606A}" srcId="{18A4F0EB-0725-4931-B8E7-9BAD956CBE1F}" destId="{44165779-7CE2-4D10-BCDA-73FC4F12DE36}" srcOrd="0" destOrd="0" parTransId="{0BCC67DD-E45C-406F-8039-1DAD29C4F9E0}" sibTransId="{F0CF77B6-307C-4141-A2D2-54166EF24203}"/>
    <dgm:cxn modelId="{D302140B-594E-4785-884C-2575E6B1E66E}" srcId="{02E5945A-2F25-4676-A7C6-2D2E2684EA89}" destId="{18A4F0EB-0725-4931-B8E7-9BAD956CBE1F}" srcOrd="1" destOrd="0" parTransId="{0C5E400F-E36E-4FFC-A8FE-58A8BB54B170}" sibTransId="{4802DFA1-9066-4762-9A77-B90959CE180C}"/>
    <dgm:cxn modelId="{5A270C56-D410-4470-9EC1-EEFCF452347B}" type="presOf" srcId="{9777BD71-B0EE-4298-AEE9-7E79991B6FF4}" destId="{3CD74FFC-6D8A-48D5-B435-D14E130D590F}" srcOrd="0" destOrd="0" presId="urn:microsoft.com/office/officeart/2018/5/layout/CenteredIconLabelDescriptionList"/>
    <dgm:cxn modelId="{C1F8E387-37F3-4018-899F-9C756F67A842}" srcId="{9777BD71-B0EE-4298-AEE9-7E79991B6FF4}" destId="{02E5945A-2F25-4676-A7C6-2D2E2684EA89}" srcOrd="0" destOrd="0" parTransId="{13AA467F-4752-4672-A42D-1B4F9709A29E}" sibTransId="{8D4C2565-89FF-4E80-A209-1A7C5BE63468}"/>
    <dgm:cxn modelId="{7E2ABFCC-FD5A-4F7D-8D33-3B0149E6D2C2}" type="presOf" srcId="{02E5945A-2F25-4676-A7C6-2D2E2684EA89}" destId="{E8547653-B413-49E9-85AF-F598B742CDB9}" srcOrd="0" destOrd="0" presId="urn:microsoft.com/office/officeart/2018/5/layout/CenteredIconLabelDescriptionList"/>
    <dgm:cxn modelId="{215675DE-FA08-4A6A-8B1A-BDD1A869823D}" type="presOf" srcId="{2A652B16-B5D0-4FCF-BA10-399B0A6D884A}" destId="{FFFDE3B4-F47C-4CFC-98F9-6CC72DA89E1C}" srcOrd="0" destOrd="0" presId="urn:microsoft.com/office/officeart/2018/5/layout/CenteredIconLabelDescriptionList"/>
    <dgm:cxn modelId="{ECC0F4E6-DA52-484E-B422-139036F4FB9C}" type="presOf" srcId="{44165779-7CE2-4D10-BCDA-73FC4F12DE36}" destId="{FFFDE3B4-F47C-4CFC-98F9-6CC72DA89E1C}" srcOrd="0" destOrd="2" presId="urn:microsoft.com/office/officeart/2018/5/layout/CenteredIconLabelDescriptionList"/>
    <dgm:cxn modelId="{E4AE8AF0-83BF-45A3-9E72-E4792293DCCA}" type="presOf" srcId="{18A4F0EB-0725-4931-B8E7-9BAD956CBE1F}" destId="{FFFDE3B4-F47C-4CFC-98F9-6CC72DA89E1C}" srcOrd="0" destOrd="1" presId="urn:microsoft.com/office/officeart/2018/5/layout/CenteredIconLabelDescriptionList"/>
    <dgm:cxn modelId="{AAC87EF4-0488-4284-A5F6-0FD9CC34AB26}" srcId="{02E5945A-2F25-4676-A7C6-2D2E2684EA89}" destId="{2A652B16-B5D0-4FCF-BA10-399B0A6D884A}" srcOrd="0" destOrd="0" parTransId="{0FF6AFEB-3B3D-42EE-8355-D97A06C67D63}" sibTransId="{D71CFE7E-B8B1-4128-BFB8-444991C4CD79}"/>
    <dgm:cxn modelId="{69689933-BF40-49AF-85AA-FE1FB0C2D243}" type="presParOf" srcId="{3CD74FFC-6D8A-48D5-B435-D14E130D590F}" destId="{7B6183F0-E5A3-4C76-B2C7-C28DAA65E6AE}" srcOrd="0" destOrd="0" presId="urn:microsoft.com/office/officeart/2018/5/layout/CenteredIconLabelDescriptionList"/>
    <dgm:cxn modelId="{548FB4C7-4177-4F4C-99A6-7D614D882FA9}" type="presParOf" srcId="{7B6183F0-E5A3-4C76-B2C7-C28DAA65E6AE}" destId="{F2FBEA4B-047E-4989-9421-8B146DB2F4B2}" srcOrd="0" destOrd="0" presId="urn:microsoft.com/office/officeart/2018/5/layout/CenteredIconLabelDescriptionList"/>
    <dgm:cxn modelId="{4B948E8E-9480-4EB4-9434-5F8A58959CCA}" type="presParOf" srcId="{7B6183F0-E5A3-4C76-B2C7-C28DAA65E6AE}" destId="{6B91095B-345A-459D-B149-1EA717F23010}" srcOrd="1" destOrd="0" presId="urn:microsoft.com/office/officeart/2018/5/layout/CenteredIconLabelDescriptionList"/>
    <dgm:cxn modelId="{4EE3BAEE-1E3D-42D5-B5B6-B853DF297DFB}" type="presParOf" srcId="{7B6183F0-E5A3-4C76-B2C7-C28DAA65E6AE}" destId="{E8547653-B413-49E9-85AF-F598B742CDB9}" srcOrd="2" destOrd="0" presId="urn:microsoft.com/office/officeart/2018/5/layout/CenteredIconLabelDescriptionList"/>
    <dgm:cxn modelId="{6859DEE4-EEDF-4CCB-AF43-2143C1DDC647}" type="presParOf" srcId="{7B6183F0-E5A3-4C76-B2C7-C28DAA65E6AE}" destId="{A6A0109C-BF37-49DE-B86D-A00F65CA3607}" srcOrd="3" destOrd="0" presId="urn:microsoft.com/office/officeart/2018/5/layout/CenteredIconLabelDescriptionList"/>
    <dgm:cxn modelId="{FF7A2A4E-78A6-4C96-A768-FBAEA41226DF}" type="presParOf" srcId="{7B6183F0-E5A3-4C76-B2C7-C28DAA65E6AE}" destId="{FFFDE3B4-F47C-4CFC-98F9-6CC72DA89E1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9183C4-907F-4BF3-A1AA-17CC63A354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80C158-DBB0-4365-8C14-94E8BBCD086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/>
            <a:t>BOX MODEL?</a:t>
          </a:r>
          <a:endParaRPr lang="en-US"/>
        </a:p>
      </dgm:t>
    </dgm:pt>
    <dgm:pt modelId="{6E9FCA93-5995-48DF-8BDB-343B681BDF1D}" type="parTrans" cxnId="{E088DD1B-B4F5-4580-9006-2B98D233EA6F}">
      <dgm:prSet/>
      <dgm:spPr/>
      <dgm:t>
        <a:bodyPr/>
        <a:lstStyle/>
        <a:p>
          <a:endParaRPr lang="en-US"/>
        </a:p>
      </dgm:t>
    </dgm:pt>
    <dgm:pt modelId="{6456F770-81DC-4FAE-9FAB-9C642C8EEBFB}" type="sibTrans" cxnId="{E088DD1B-B4F5-4580-9006-2B98D233EA6F}">
      <dgm:prSet/>
      <dgm:spPr/>
      <dgm:t>
        <a:bodyPr/>
        <a:lstStyle/>
        <a:p>
          <a:endParaRPr lang="en-US"/>
        </a:p>
      </dgm:t>
    </dgm:pt>
    <dgm:pt modelId="{90767924-1207-406B-BCB9-3E2FFE666C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/>
            <a:t>USAR GOOGLE </a:t>
          </a:r>
          <a:endParaRPr lang="en-US"/>
        </a:p>
      </dgm:t>
    </dgm:pt>
    <dgm:pt modelId="{995F87FC-A9D7-4A12-BEEF-762ED38B7C6E}" type="parTrans" cxnId="{E6A66F45-7B0F-48E1-B5C5-E1DA07D7C349}">
      <dgm:prSet/>
      <dgm:spPr/>
      <dgm:t>
        <a:bodyPr/>
        <a:lstStyle/>
        <a:p>
          <a:endParaRPr lang="en-US"/>
        </a:p>
      </dgm:t>
    </dgm:pt>
    <dgm:pt modelId="{867A3D82-08D7-4875-8716-24C0EAE9D162}" type="sibTrans" cxnId="{E6A66F45-7B0F-48E1-B5C5-E1DA07D7C349}">
      <dgm:prSet/>
      <dgm:spPr/>
      <dgm:t>
        <a:bodyPr/>
        <a:lstStyle/>
        <a:p>
          <a:endParaRPr lang="en-US"/>
        </a:p>
      </dgm:t>
    </dgm:pt>
    <dgm:pt modelId="{22414D95-35D8-463C-A810-6B7EEE224B3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/>
            <a:t>Exemplo </a:t>
          </a:r>
          <a:endParaRPr lang="en-US"/>
        </a:p>
      </dgm:t>
    </dgm:pt>
    <dgm:pt modelId="{E3AFAB75-356C-4C8E-AECA-25770CACFC9D}" type="parTrans" cxnId="{DABD33F2-C34B-4EE8-81E7-ECDF42BB0AE9}">
      <dgm:prSet/>
      <dgm:spPr/>
      <dgm:t>
        <a:bodyPr/>
        <a:lstStyle/>
        <a:p>
          <a:endParaRPr lang="en-US"/>
        </a:p>
      </dgm:t>
    </dgm:pt>
    <dgm:pt modelId="{B31C623D-7239-4030-84C5-3EECB38F7825}" type="sibTrans" cxnId="{DABD33F2-C34B-4EE8-81E7-ECDF42BB0AE9}">
      <dgm:prSet/>
      <dgm:spPr/>
      <dgm:t>
        <a:bodyPr/>
        <a:lstStyle/>
        <a:p>
          <a:endParaRPr lang="en-US"/>
        </a:p>
      </dgm:t>
    </dgm:pt>
    <dgm:pt modelId="{793C29B4-B114-4534-87B0-ED4DEBDD480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/>
            <a:t>Criar class box</a:t>
          </a:r>
          <a:endParaRPr lang="en-US"/>
        </a:p>
      </dgm:t>
    </dgm:pt>
    <dgm:pt modelId="{5A98402B-EF4C-433A-A247-B27F792E314A}" type="parTrans" cxnId="{D3547C45-3775-4CDA-B38D-04DBC06F6971}">
      <dgm:prSet/>
      <dgm:spPr/>
      <dgm:t>
        <a:bodyPr/>
        <a:lstStyle/>
        <a:p>
          <a:endParaRPr lang="en-US"/>
        </a:p>
      </dgm:t>
    </dgm:pt>
    <dgm:pt modelId="{7DB46A49-6F06-43AB-9008-DA8A399BDD1C}" type="sibTrans" cxnId="{D3547C45-3775-4CDA-B38D-04DBC06F6971}">
      <dgm:prSet/>
      <dgm:spPr/>
      <dgm:t>
        <a:bodyPr/>
        <a:lstStyle/>
        <a:p>
          <a:endParaRPr lang="en-US"/>
        </a:p>
      </dgm:t>
    </dgm:pt>
    <dgm:pt modelId="{633B4D80-189E-48D8-B05D-2F1FA0F31D7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Border</a:t>
          </a:r>
          <a:endParaRPr lang="en-US"/>
        </a:p>
      </dgm:t>
    </dgm:pt>
    <dgm:pt modelId="{4E3B88CF-39B8-4E98-8B21-E5A1ED28791A}" type="parTrans" cxnId="{76CCC784-68B8-4A30-A56D-40F0DAC10922}">
      <dgm:prSet/>
      <dgm:spPr/>
      <dgm:t>
        <a:bodyPr/>
        <a:lstStyle/>
        <a:p>
          <a:endParaRPr lang="en-US"/>
        </a:p>
      </dgm:t>
    </dgm:pt>
    <dgm:pt modelId="{8A0CEAFD-72DF-4C80-8238-D97906BDDD95}" type="sibTrans" cxnId="{76CCC784-68B8-4A30-A56D-40F0DAC10922}">
      <dgm:prSet/>
      <dgm:spPr/>
      <dgm:t>
        <a:bodyPr/>
        <a:lstStyle/>
        <a:p>
          <a:endParaRPr lang="en-US"/>
        </a:p>
      </dgm:t>
    </dgm:pt>
    <dgm:pt modelId="{40ED89A0-7C0B-4354-BEEE-12B5B6F1F56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Display : inline-block</a:t>
          </a:r>
          <a:endParaRPr lang="en-US"/>
        </a:p>
      </dgm:t>
    </dgm:pt>
    <dgm:pt modelId="{B32DE957-5695-42BB-9572-380BF97DBF56}" type="parTrans" cxnId="{C93BCC6E-908C-4B84-A2D5-EC10320D35B9}">
      <dgm:prSet/>
      <dgm:spPr/>
      <dgm:t>
        <a:bodyPr/>
        <a:lstStyle/>
        <a:p>
          <a:endParaRPr lang="en-US"/>
        </a:p>
      </dgm:t>
    </dgm:pt>
    <dgm:pt modelId="{2AF646E7-32B6-48BD-A523-07403DD2DD71}" type="sibTrans" cxnId="{C93BCC6E-908C-4B84-A2D5-EC10320D35B9}">
      <dgm:prSet/>
      <dgm:spPr/>
      <dgm:t>
        <a:bodyPr/>
        <a:lstStyle/>
        <a:p>
          <a:endParaRPr lang="en-US"/>
        </a:p>
      </dgm:t>
    </dgm:pt>
    <dgm:pt modelId="{214FB8C1-35C7-46A6-B8D6-D0875B54C7F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Padding</a:t>
          </a:r>
          <a:r>
            <a:rPr lang="pt-PT" dirty="0"/>
            <a:t> w3schools</a:t>
          </a:r>
          <a:endParaRPr lang="en-US" dirty="0"/>
        </a:p>
      </dgm:t>
    </dgm:pt>
    <dgm:pt modelId="{8218A037-25BD-4ACE-B786-28987C8BE4DC}" type="parTrans" cxnId="{334E8C92-E7EE-4614-9E58-804E6F1BCAD8}">
      <dgm:prSet/>
      <dgm:spPr/>
      <dgm:t>
        <a:bodyPr/>
        <a:lstStyle/>
        <a:p>
          <a:endParaRPr lang="en-US"/>
        </a:p>
      </dgm:t>
    </dgm:pt>
    <dgm:pt modelId="{D9688DA3-9D96-498F-B5FC-6B71FC9A8BAE}" type="sibTrans" cxnId="{334E8C92-E7EE-4614-9E58-804E6F1BCAD8}">
      <dgm:prSet/>
      <dgm:spPr/>
      <dgm:t>
        <a:bodyPr/>
        <a:lstStyle/>
        <a:p>
          <a:endParaRPr lang="en-US"/>
        </a:p>
      </dgm:t>
    </dgm:pt>
    <dgm:pt modelId="{A328B336-CFD2-4B07-B989-B8C8ADDCF2C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Margin</a:t>
          </a:r>
          <a:endParaRPr lang="pt-PT" dirty="0"/>
        </a:p>
        <a:p>
          <a:pPr>
            <a:lnSpc>
              <a:spcPct val="100000"/>
            </a:lnSpc>
          </a:pPr>
          <a:r>
            <a:rPr lang="pt-PT" dirty="0"/>
            <a:t>--contente: </a:t>
          </a:r>
          <a:r>
            <a:rPr lang="pt-PT" dirty="0" err="1"/>
            <a:t>Width</a:t>
          </a:r>
          <a:endParaRPr lang="en-US" dirty="0"/>
        </a:p>
      </dgm:t>
    </dgm:pt>
    <dgm:pt modelId="{096C77A6-3646-4D7B-BEA1-C7CD264BCB6B}" type="parTrans" cxnId="{5C90BACF-A9F8-4BC9-B16B-5CDCF2850246}">
      <dgm:prSet/>
      <dgm:spPr/>
      <dgm:t>
        <a:bodyPr/>
        <a:lstStyle/>
        <a:p>
          <a:endParaRPr lang="en-US"/>
        </a:p>
      </dgm:t>
    </dgm:pt>
    <dgm:pt modelId="{51393F91-5485-447B-9784-6DE9348590D6}" type="sibTrans" cxnId="{5C90BACF-A9F8-4BC9-B16B-5CDCF2850246}">
      <dgm:prSet/>
      <dgm:spPr/>
      <dgm:t>
        <a:bodyPr/>
        <a:lstStyle/>
        <a:p>
          <a:endParaRPr lang="en-US"/>
        </a:p>
      </dgm:t>
    </dgm:pt>
    <dgm:pt modelId="{390DB3E5-858B-4329-9B4F-AF49828E325F}" type="pres">
      <dgm:prSet presAssocID="{109183C4-907F-4BF3-A1AA-17CC63A3540F}" presName="root" presStyleCnt="0">
        <dgm:presLayoutVars>
          <dgm:dir/>
          <dgm:resizeHandles val="exact"/>
        </dgm:presLayoutVars>
      </dgm:prSet>
      <dgm:spPr/>
    </dgm:pt>
    <dgm:pt modelId="{C95ADE19-1336-468B-870B-8BED9AA89CB3}" type="pres">
      <dgm:prSet presAssocID="{BC80C158-DBB0-4365-8C14-94E8BBCD086B}" presName="compNode" presStyleCnt="0"/>
      <dgm:spPr/>
    </dgm:pt>
    <dgm:pt modelId="{08BA1105-474F-4488-A29A-647543C6BCF7}" type="pres">
      <dgm:prSet presAssocID="{BC80C158-DBB0-4365-8C14-94E8BBCD08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4261F183-BF2F-4DCD-BE77-2C5044A27DA3}" type="pres">
      <dgm:prSet presAssocID="{BC80C158-DBB0-4365-8C14-94E8BBCD086B}" presName="iconSpace" presStyleCnt="0"/>
      <dgm:spPr/>
    </dgm:pt>
    <dgm:pt modelId="{CDA60779-EF18-441D-B947-E21A301CF885}" type="pres">
      <dgm:prSet presAssocID="{BC80C158-DBB0-4365-8C14-94E8BBCD086B}" presName="parTx" presStyleLbl="revTx" presStyleIdx="0" presStyleCnt="8">
        <dgm:presLayoutVars>
          <dgm:chMax val="0"/>
          <dgm:chPref val="0"/>
        </dgm:presLayoutVars>
      </dgm:prSet>
      <dgm:spPr/>
    </dgm:pt>
    <dgm:pt modelId="{F99D05EE-B080-42F7-A93C-BB05AFFC35BA}" type="pres">
      <dgm:prSet presAssocID="{BC80C158-DBB0-4365-8C14-94E8BBCD086B}" presName="txSpace" presStyleCnt="0"/>
      <dgm:spPr/>
    </dgm:pt>
    <dgm:pt modelId="{1575B1B6-EC29-4894-8386-E144EF7D3C7F}" type="pres">
      <dgm:prSet presAssocID="{BC80C158-DBB0-4365-8C14-94E8BBCD086B}" presName="desTx" presStyleLbl="revTx" presStyleIdx="1" presStyleCnt="8">
        <dgm:presLayoutVars/>
      </dgm:prSet>
      <dgm:spPr/>
    </dgm:pt>
    <dgm:pt modelId="{843F50BE-9F18-4F43-BCF4-AB4C2538A0B4}" type="pres">
      <dgm:prSet presAssocID="{6456F770-81DC-4FAE-9FAB-9C642C8EEBFB}" presName="sibTrans" presStyleCnt="0"/>
      <dgm:spPr/>
    </dgm:pt>
    <dgm:pt modelId="{9A3B9588-D412-47BB-BDA0-B587F7754DF6}" type="pres">
      <dgm:prSet presAssocID="{90767924-1207-406B-BCB9-3E2FFE666C9B}" presName="compNode" presStyleCnt="0"/>
      <dgm:spPr/>
    </dgm:pt>
    <dgm:pt modelId="{D71ADAAD-77F1-4A6F-AAC5-F5CA720E6BB4}" type="pres">
      <dgm:prSet presAssocID="{90767924-1207-406B-BCB9-3E2FFE666C9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B951F1FC-A091-46C4-B87E-45A228EAB22C}" type="pres">
      <dgm:prSet presAssocID="{90767924-1207-406B-BCB9-3E2FFE666C9B}" presName="iconSpace" presStyleCnt="0"/>
      <dgm:spPr/>
    </dgm:pt>
    <dgm:pt modelId="{6953F3A0-4C56-4344-8127-B447E86E177E}" type="pres">
      <dgm:prSet presAssocID="{90767924-1207-406B-BCB9-3E2FFE666C9B}" presName="parTx" presStyleLbl="revTx" presStyleIdx="2" presStyleCnt="8">
        <dgm:presLayoutVars>
          <dgm:chMax val="0"/>
          <dgm:chPref val="0"/>
        </dgm:presLayoutVars>
      </dgm:prSet>
      <dgm:spPr/>
    </dgm:pt>
    <dgm:pt modelId="{97C3BE78-2653-4743-B05C-AE10C81D1B30}" type="pres">
      <dgm:prSet presAssocID="{90767924-1207-406B-BCB9-3E2FFE666C9B}" presName="txSpace" presStyleCnt="0"/>
      <dgm:spPr/>
    </dgm:pt>
    <dgm:pt modelId="{7FBD7664-5CC9-468E-B4EA-F44C00C14306}" type="pres">
      <dgm:prSet presAssocID="{90767924-1207-406B-BCB9-3E2FFE666C9B}" presName="desTx" presStyleLbl="revTx" presStyleIdx="3" presStyleCnt="8">
        <dgm:presLayoutVars/>
      </dgm:prSet>
      <dgm:spPr/>
    </dgm:pt>
    <dgm:pt modelId="{72D9F407-8944-4523-A273-774C43E359C5}" type="pres">
      <dgm:prSet presAssocID="{867A3D82-08D7-4875-8716-24C0EAE9D162}" presName="sibTrans" presStyleCnt="0"/>
      <dgm:spPr/>
    </dgm:pt>
    <dgm:pt modelId="{48D5080A-445F-42CD-B946-D127F2867ADE}" type="pres">
      <dgm:prSet presAssocID="{22414D95-35D8-463C-A810-6B7EEE224B3A}" presName="compNode" presStyleCnt="0"/>
      <dgm:spPr/>
    </dgm:pt>
    <dgm:pt modelId="{A6E6283D-DE55-4AF1-BC80-A387A3B9008A}" type="pres">
      <dgm:prSet presAssocID="{22414D95-35D8-463C-A810-6B7EEE224B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5A6FA55-84D1-4818-9E9B-93187D2257C7}" type="pres">
      <dgm:prSet presAssocID="{22414D95-35D8-463C-A810-6B7EEE224B3A}" presName="iconSpace" presStyleCnt="0"/>
      <dgm:spPr/>
    </dgm:pt>
    <dgm:pt modelId="{F637BCDC-BDBD-4AF9-B2AD-9AABA9083F2E}" type="pres">
      <dgm:prSet presAssocID="{22414D95-35D8-463C-A810-6B7EEE224B3A}" presName="parTx" presStyleLbl="revTx" presStyleIdx="4" presStyleCnt="8">
        <dgm:presLayoutVars>
          <dgm:chMax val="0"/>
          <dgm:chPref val="0"/>
        </dgm:presLayoutVars>
      </dgm:prSet>
      <dgm:spPr/>
    </dgm:pt>
    <dgm:pt modelId="{4F5E47E4-4842-4F3B-9143-164C1C634561}" type="pres">
      <dgm:prSet presAssocID="{22414D95-35D8-463C-A810-6B7EEE224B3A}" presName="txSpace" presStyleCnt="0"/>
      <dgm:spPr/>
    </dgm:pt>
    <dgm:pt modelId="{C3D31836-8B87-4150-BB72-528BC0CDF460}" type="pres">
      <dgm:prSet presAssocID="{22414D95-35D8-463C-A810-6B7EEE224B3A}" presName="desTx" presStyleLbl="revTx" presStyleIdx="5" presStyleCnt="8">
        <dgm:presLayoutVars/>
      </dgm:prSet>
      <dgm:spPr/>
    </dgm:pt>
    <dgm:pt modelId="{3EB14D32-CCC4-4CB3-9B47-08B40E28A1E3}" type="pres">
      <dgm:prSet presAssocID="{B31C623D-7239-4030-84C5-3EECB38F7825}" presName="sibTrans" presStyleCnt="0"/>
      <dgm:spPr/>
    </dgm:pt>
    <dgm:pt modelId="{77536636-9F3C-4571-A80D-50EBC8507B3E}" type="pres">
      <dgm:prSet presAssocID="{793C29B4-B114-4534-87B0-ED4DEBDD480C}" presName="compNode" presStyleCnt="0"/>
      <dgm:spPr/>
    </dgm:pt>
    <dgm:pt modelId="{087F6C51-9646-4970-B144-A85AD06B3903}" type="pres">
      <dgm:prSet presAssocID="{793C29B4-B114-4534-87B0-ED4DEBDD48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685DF80-DE0A-4C9B-88B9-454466BA2346}" type="pres">
      <dgm:prSet presAssocID="{793C29B4-B114-4534-87B0-ED4DEBDD480C}" presName="iconSpace" presStyleCnt="0"/>
      <dgm:spPr/>
    </dgm:pt>
    <dgm:pt modelId="{9950C791-953F-435E-911C-D43FF6BF4F21}" type="pres">
      <dgm:prSet presAssocID="{793C29B4-B114-4534-87B0-ED4DEBDD480C}" presName="parTx" presStyleLbl="revTx" presStyleIdx="6" presStyleCnt="8">
        <dgm:presLayoutVars>
          <dgm:chMax val="0"/>
          <dgm:chPref val="0"/>
        </dgm:presLayoutVars>
      </dgm:prSet>
      <dgm:spPr/>
    </dgm:pt>
    <dgm:pt modelId="{46EE1348-DD6D-4504-AA52-BA8EEA049AC0}" type="pres">
      <dgm:prSet presAssocID="{793C29B4-B114-4534-87B0-ED4DEBDD480C}" presName="txSpace" presStyleCnt="0"/>
      <dgm:spPr/>
    </dgm:pt>
    <dgm:pt modelId="{A37B4EFD-C224-4CFB-A2C1-484D013C1670}" type="pres">
      <dgm:prSet presAssocID="{793C29B4-B114-4534-87B0-ED4DEBDD480C}" presName="desTx" presStyleLbl="revTx" presStyleIdx="7" presStyleCnt="8">
        <dgm:presLayoutVars/>
      </dgm:prSet>
      <dgm:spPr/>
    </dgm:pt>
  </dgm:ptLst>
  <dgm:cxnLst>
    <dgm:cxn modelId="{4CDFFA06-DBEC-435C-86DA-C5188E3280EE}" type="presOf" srcId="{633B4D80-189E-48D8-B05D-2F1FA0F31D71}" destId="{A37B4EFD-C224-4CFB-A2C1-484D013C1670}" srcOrd="0" destOrd="0" presId="urn:microsoft.com/office/officeart/2018/5/layout/CenteredIconLabelDescriptionList"/>
    <dgm:cxn modelId="{E088DD1B-B4F5-4580-9006-2B98D233EA6F}" srcId="{109183C4-907F-4BF3-A1AA-17CC63A3540F}" destId="{BC80C158-DBB0-4365-8C14-94E8BBCD086B}" srcOrd="0" destOrd="0" parTransId="{6E9FCA93-5995-48DF-8BDB-343B681BDF1D}" sibTransId="{6456F770-81DC-4FAE-9FAB-9C642C8EEBFB}"/>
    <dgm:cxn modelId="{F7237C2C-0303-4CBF-985D-471697B29495}" type="presOf" srcId="{214FB8C1-35C7-46A6-B8D6-D0875B54C7FF}" destId="{A37B4EFD-C224-4CFB-A2C1-484D013C1670}" srcOrd="0" destOrd="2" presId="urn:microsoft.com/office/officeart/2018/5/layout/CenteredIconLabelDescriptionList"/>
    <dgm:cxn modelId="{CCCF562D-679E-42DC-A7C3-60C7EA9F82CC}" type="presOf" srcId="{90767924-1207-406B-BCB9-3E2FFE666C9B}" destId="{6953F3A0-4C56-4344-8127-B447E86E177E}" srcOrd="0" destOrd="0" presId="urn:microsoft.com/office/officeart/2018/5/layout/CenteredIconLabelDescriptionList"/>
    <dgm:cxn modelId="{63B48742-D786-4883-9D8B-1029EA9958F2}" type="presOf" srcId="{A328B336-CFD2-4B07-B989-B8C8ADDCF2C5}" destId="{A37B4EFD-C224-4CFB-A2C1-484D013C1670}" srcOrd="0" destOrd="3" presId="urn:microsoft.com/office/officeart/2018/5/layout/CenteredIconLabelDescriptionList"/>
    <dgm:cxn modelId="{E6A66F45-7B0F-48E1-B5C5-E1DA07D7C349}" srcId="{109183C4-907F-4BF3-A1AA-17CC63A3540F}" destId="{90767924-1207-406B-BCB9-3E2FFE666C9B}" srcOrd="1" destOrd="0" parTransId="{995F87FC-A9D7-4A12-BEEF-762ED38B7C6E}" sibTransId="{867A3D82-08D7-4875-8716-24C0EAE9D162}"/>
    <dgm:cxn modelId="{D3547C45-3775-4CDA-B38D-04DBC06F6971}" srcId="{109183C4-907F-4BF3-A1AA-17CC63A3540F}" destId="{793C29B4-B114-4534-87B0-ED4DEBDD480C}" srcOrd="3" destOrd="0" parTransId="{5A98402B-EF4C-433A-A247-B27F792E314A}" sibTransId="{7DB46A49-6F06-43AB-9008-DA8A399BDD1C}"/>
    <dgm:cxn modelId="{080C456E-C5F1-44DC-856A-E52C5D34A7D1}" type="presOf" srcId="{793C29B4-B114-4534-87B0-ED4DEBDD480C}" destId="{9950C791-953F-435E-911C-D43FF6BF4F21}" srcOrd="0" destOrd="0" presId="urn:microsoft.com/office/officeart/2018/5/layout/CenteredIconLabelDescriptionList"/>
    <dgm:cxn modelId="{C93BCC6E-908C-4B84-A2D5-EC10320D35B9}" srcId="{793C29B4-B114-4534-87B0-ED4DEBDD480C}" destId="{40ED89A0-7C0B-4354-BEEE-12B5B6F1F562}" srcOrd="1" destOrd="0" parTransId="{B32DE957-5695-42BB-9572-380BF97DBF56}" sibTransId="{2AF646E7-32B6-48BD-A523-07403DD2DD71}"/>
    <dgm:cxn modelId="{76CCC784-68B8-4A30-A56D-40F0DAC10922}" srcId="{793C29B4-B114-4534-87B0-ED4DEBDD480C}" destId="{633B4D80-189E-48D8-B05D-2F1FA0F31D71}" srcOrd="0" destOrd="0" parTransId="{4E3B88CF-39B8-4E98-8B21-E5A1ED28791A}" sibTransId="{8A0CEAFD-72DF-4C80-8238-D97906BDDD95}"/>
    <dgm:cxn modelId="{334E8C92-E7EE-4614-9E58-804E6F1BCAD8}" srcId="{793C29B4-B114-4534-87B0-ED4DEBDD480C}" destId="{214FB8C1-35C7-46A6-B8D6-D0875B54C7FF}" srcOrd="2" destOrd="0" parTransId="{8218A037-25BD-4ACE-B786-28987C8BE4DC}" sibTransId="{D9688DA3-9D96-498F-B5FC-6B71FC9A8BAE}"/>
    <dgm:cxn modelId="{917FF796-97AB-4607-A0E7-D69F5798CC3E}" type="presOf" srcId="{109183C4-907F-4BF3-A1AA-17CC63A3540F}" destId="{390DB3E5-858B-4329-9B4F-AF49828E325F}" srcOrd="0" destOrd="0" presId="urn:microsoft.com/office/officeart/2018/5/layout/CenteredIconLabelDescriptionList"/>
    <dgm:cxn modelId="{23B6DA9A-660A-4311-A6AD-50E2CF11444F}" type="presOf" srcId="{40ED89A0-7C0B-4354-BEEE-12B5B6F1F562}" destId="{A37B4EFD-C224-4CFB-A2C1-484D013C1670}" srcOrd="0" destOrd="1" presId="urn:microsoft.com/office/officeart/2018/5/layout/CenteredIconLabelDescriptionList"/>
    <dgm:cxn modelId="{E1DE23AD-054D-4D1A-973D-A317F66A308D}" type="presOf" srcId="{BC80C158-DBB0-4365-8C14-94E8BBCD086B}" destId="{CDA60779-EF18-441D-B947-E21A301CF885}" srcOrd="0" destOrd="0" presId="urn:microsoft.com/office/officeart/2018/5/layout/CenteredIconLabelDescriptionList"/>
    <dgm:cxn modelId="{5C90BACF-A9F8-4BC9-B16B-5CDCF2850246}" srcId="{793C29B4-B114-4534-87B0-ED4DEBDD480C}" destId="{A328B336-CFD2-4B07-B989-B8C8ADDCF2C5}" srcOrd="3" destOrd="0" parTransId="{096C77A6-3646-4D7B-BEA1-C7CD264BCB6B}" sibTransId="{51393F91-5485-447B-9784-6DE9348590D6}"/>
    <dgm:cxn modelId="{A10C14DE-2830-4955-A45B-61A5EFC7D75A}" type="presOf" srcId="{22414D95-35D8-463C-A810-6B7EEE224B3A}" destId="{F637BCDC-BDBD-4AF9-B2AD-9AABA9083F2E}" srcOrd="0" destOrd="0" presId="urn:microsoft.com/office/officeart/2018/5/layout/CenteredIconLabelDescriptionList"/>
    <dgm:cxn modelId="{DABD33F2-C34B-4EE8-81E7-ECDF42BB0AE9}" srcId="{109183C4-907F-4BF3-A1AA-17CC63A3540F}" destId="{22414D95-35D8-463C-A810-6B7EEE224B3A}" srcOrd="2" destOrd="0" parTransId="{E3AFAB75-356C-4C8E-AECA-25770CACFC9D}" sibTransId="{B31C623D-7239-4030-84C5-3EECB38F7825}"/>
    <dgm:cxn modelId="{B9AFD8B7-3EB4-4B8C-8C0E-13B2D8E58593}" type="presParOf" srcId="{390DB3E5-858B-4329-9B4F-AF49828E325F}" destId="{C95ADE19-1336-468B-870B-8BED9AA89CB3}" srcOrd="0" destOrd="0" presId="urn:microsoft.com/office/officeart/2018/5/layout/CenteredIconLabelDescriptionList"/>
    <dgm:cxn modelId="{9E7E6537-6530-418C-8DC0-F41E9DA698D9}" type="presParOf" srcId="{C95ADE19-1336-468B-870B-8BED9AA89CB3}" destId="{08BA1105-474F-4488-A29A-647543C6BCF7}" srcOrd="0" destOrd="0" presId="urn:microsoft.com/office/officeart/2018/5/layout/CenteredIconLabelDescriptionList"/>
    <dgm:cxn modelId="{3180155C-F396-43C6-8836-C59CCD05D4FE}" type="presParOf" srcId="{C95ADE19-1336-468B-870B-8BED9AA89CB3}" destId="{4261F183-BF2F-4DCD-BE77-2C5044A27DA3}" srcOrd="1" destOrd="0" presId="urn:microsoft.com/office/officeart/2018/5/layout/CenteredIconLabelDescriptionList"/>
    <dgm:cxn modelId="{EBBA31D2-09A7-4C2C-9D4F-D268265E946C}" type="presParOf" srcId="{C95ADE19-1336-468B-870B-8BED9AA89CB3}" destId="{CDA60779-EF18-441D-B947-E21A301CF885}" srcOrd="2" destOrd="0" presId="urn:microsoft.com/office/officeart/2018/5/layout/CenteredIconLabelDescriptionList"/>
    <dgm:cxn modelId="{FB7A30E3-EABD-4E66-A245-017C43127BDC}" type="presParOf" srcId="{C95ADE19-1336-468B-870B-8BED9AA89CB3}" destId="{F99D05EE-B080-42F7-A93C-BB05AFFC35BA}" srcOrd="3" destOrd="0" presId="urn:microsoft.com/office/officeart/2018/5/layout/CenteredIconLabelDescriptionList"/>
    <dgm:cxn modelId="{6A0B5048-2604-40EF-895F-184D288E19DF}" type="presParOf" srcId="{C95ADE19-1336-468B-870B-8BED9AA89CB3}" destId="{1575B1B6-EC29-4894-8386-E144EF7D3C7F}" srcOrd="4" destOrd="0" presId="urn:microsoft.com/office/officeart/2018/5/layout/CenteredIconLabelDescriptionList"/>
    <dgm:cxn modelId="{1408D34C-2E26-4108-A5C0-20CBE280433E}" type="presParOf" srcId="{390DB3E5-858B-4329-9B4F-AF49828E325F}" destId="{843F50BE-9F18-4F43-BCF4-AB4C2538A0B4}" srcOrd="1" destOrd="0" presId="urn:microsoft.com/office/officeart/2018/5/layout/CenteredIconLabelDescriptionList"/>
    <dgm:cxn modelId="{15065E19-5765-4983-930D-D78A5D4E6C43}" type="presParOf" srcId="{390DB3E5-858B-4329-9B4F-AF49828E325F}" destId="{9A3B9588-D412-47BB-BDA0-B587F7754DF6}" srcOrd="2" destOrd="0" presId="urn:microsoft.com/office/officeart/2018/5/layout/CenteredIconLabelDescriptionList"/>
    <dgm:cxn modelId="{EAE66E93-3AA5-4703-BF9E-E9F9C32A13F2}" type="presParOf" srcId="{9A3B9588-D412-47BB-BDA0-B587F7754DF6}" destId="{D71ADAAD-77F1-4A6F-AAC5-F5CA720E6BB4}" srcOrd="0" destOrd="0" presId="urn:microsoft.com/office/officeart/2018/5/layout/CenteredIconLabelDescriptionList"/>
    <dgm:cxn modelId="{62DDE26F-1571-4BE2-8B20-8AEDBBEA36D9}" type="presParOf" srcId="{9A3B9588-D412-47BB-BDA0-B587F7754DF6}" destId="{B951F1FC-A091-46C4-B87E-45A228EAB22C}" srcOrd="1" destOrd="0" presId="urn:microsoft.com/office/officeart/2018/5/layout/CenteredIconLabelDescriptionList"/>
    <dgm:cxn modelId="{D77A2359-33CA-44C0-9A51-423A2C2FE0B6}" type="presParOf" srcId="{9A3B9588-D412-47BB-BDA0-B587F7754DF6}" destId="{6953F3A0-4C56-4344-8127-B447E86E177E}" srcOrd="2" destOrd="0" presId="urn:microsoft.com/office/officeart/2018/5/layout/CenteredIconLabelDescriptionList"/>
    <dgm:cxn modelId="{687FAAB9-96F9-42AC-A50A-2069C3EDAE63}" type="presParOf" srcId="{9A3B9588-D412-47BB-BDA0-B587F7754DF6}" destId="{97C3BE78-2653-4743-B05C-AE10C81D1B30}" srcOrd="3" destOrd="0" presId="urn:microsoft.com/office/officeart/2018/5/layout/CenteredIconLabelDescriptionList"/>
    <dgm:cxn modelId="{C198336D-1C45-4456-8B8B-F47D5F7CC74E}" type="presParOf" srcId="{9A3B9588-D412-47BB-BDA0-B587F7754DF6}" destId="{7FBD7664-5CC9-468E-B4EA-F44C00C14306}" srcOrd="4" destOrd="0" presId="urn:microsoft.com/office/officeart/2018/5/layout/CenteredIconLabelDescriptionList"/>
    <dgm:cxn modelId="{AA6E1E7D-6CE5-4E0D-8DD7-A7D3D1771423}" type="presParOf" srcId="{390DB3E5-858B-4329-9B4F-AF49828E325F}" destId="{72D9F407-8944-4523-A273-774C43E359C5}" srcOrd="3" destOrd="0" presId="urn:microsoft.com/office/officeart/2018/5/layout/CenteredIconLabelDescriptionList"/>
    <dgm:cxn modelId="{452CB461-B2C4-451D-B9B7-07722330A8A4}" type="presParOf" srcId="{390DB3E5-858B-4329-9B4F-AF49828E325F}" destId="{48D5080A-445F-42CD-B946-D127F2867ADE}" srcOrd="4" destOrd="0" presId="urn:microsoft.com/office/officeart/2018/5/layout/CenteredIconLabelDescriptionList"/>
    <dgm:cxn modelId="{3B13A6AB-0AA8-47E7-B3C0-1D2C3CA1201C}" type="presParOf" srcId="{48D5080A-445F-42CD-B946-D127F2867ADE}" destId="{A6E6283D-DE55-4AF1-BC80-A387A3B9008A}" srcOrd="0" destOrd="0" presId="urn:microsoft.com/office/officeart/2018/5/layout/CenteredIconLabelDescriptionList"/>
    <dgm:cxn modelId="{DD475D53-579C-41AF-8399-1C10F0E5BB2C}" type="presParOf" srcId="{48D5080A-445F-42CD-B946-D127F2867ADE}" destId="{15A6FA55-84D1-4818-9E9B-93187D2257C7}" srcOrd="1" destOrd="0" presId="urn:microsoft.com/office/officeart/2018/5/layout/CenteredIconLabelDescriptionList"/>
    <dgm:cxn modelId="{7ACF6E86-EB08-4B84-BD4B-E24E37B4F65E}" type="presParOf" srcId="{48D5080A-445F-42CD-B946-D127F2867ADE}" destId="{F637BCDC-BDBD-4AF9-B2AD-9AABA9083F2E}" srcOrd="2" destOrd="0" presId="urn:microsoft.com/office/officeart/2018/5/layout/CenteredIconLabelDescriptionList"/>
    <dgm:cxn modelId="{F7C2F4B8-C65E-4DD3-813F-5810D6A3CDEC}" type="presParOf" srcId="{48D5080A-445F-42CD-B946-D127F2867ADE}" destId="{4F5E47E4-4842-4F3B-9143-164C1C634561}" srcOrd="3" destOrd="0" presId="urn:microsoft.com/office/officeart/2018/5/layout/CenteredIconLabelDescriptionList"/>
    <dgm:cxn modelId="{1A774B88-1F8E-4CE6-A905-071E8E67A7E2}" type="presParOf" srcId="{48D5080A-445F-42CD-B946-D127F2867ADE}" destId="{C3D31836-8B87-4150-BB72-528BC0CDF460}" srcOrd="4" destOrd="0" presId="urn:microsoft.com/office/officeart/2018/5/layout/CenteredIconLabelDescriptionList"/>
    <dgm:cxn modelId="{AD7F7B55-A642-4582-BD12-B0193A213575}" type="presParOf" srcId="{390DB3E5-858B-4329-9B4F-AF49828E325F}" destId="{3EB14D32-CCC4-4CB3-9B47-08B40E28A1E3}" srcOrd="5" destOrd="0" presId="urn:microsoft.com/office/officeart/2018/5/layout/CenteredIconLabelDescriptionList"/>
    <dgm:cxn modelId="{ABAE935F-0572-43D3-BDAA-34F5C236DBF6}" type="presParOf" srcId="{390DB3E5-858B-4329-9B4F-AF49828E325F}" destId="{77536636-9F3C-4571-A80D-50EBC8507B3E}" srcOrd="6" destOrd="0" presId="urn:microsoft.com/office/officeart/2018/5/layout/CenteredIconLabelDescriptionList"/>
    <dgm:cxn modelId="{2E9473C4-054C-4464-A50A-E993B5E5C33B}" type="presParOf" srcId="{77536636-9F3C-4571-A80D-50EBC8507B3E}" destId="{087F6C51-9646-4970-B144-A85AD06B3903}" srcOrd="0" destOrd="0" presId="urn:microsoft.com/office/officeart/2018/5/layout/CenteredIconLabelDescriptionList"/>
    <dgm:cxn modelId="{C83CBC93-3E84-44AC-97CB-9E1CCCCFF34A}" type="presParOf" srcId="{77536636-9F3C-4571-A80D-50EBC8507B3E}" destId="{7685DF80-DE0A-4C9B-88B9-454466BA2346}" srcOrd="1" destOrd="0" presId="urn:microsoft.com/office/officeart/2018/5/layout/CenteredIconLabelDescriptionList"/>
    <dgm:cxn modelId="{4155E923-E20C-48CA-AE79-FC29801D2405}" type="presParOf" srcId="{77536636-9F3C-4571-A80D-50EBC8507B3E}" destId="{9950C791-953F-435E-911C-D43FF6BF4F21}" srcOrd="2" destOrd="0" presId="urn:microsoft.com/office/officeart/2018/5/layout/CenteredIconLabelDescriptionList"/>
    <dgm:cxn modelId="{08A17D42-4FAC-475B-A565-587F4AB2BD19}" type="presParOf" srcId="{77536636-9F3C-4571-A80D-50EBC8507B3E}" destId="{46EE1348-DD6D-4504-AA52-BA8EEA049AC0}" srcOrd="3" destOrd="0" presId="urn:microsoft.com/office/officeart/2018/5/layout/CenteredIconLabelDescriptionList"/>
    <dgm:cxn modelId="{4F4D6E37-5C30-4E5B-80DE-36D01AE53EBC}" type="presParOf" srcId="{77536636-9F3C-4571-A80D-50EBC8507B3E}" destId="{A37B4EFD-C224-4CFB-A2C1-484D013C167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7A337-8A13-4FAA-90A2-AA1EF33368B5}">
      <dsp:nvSpPr>
        <dsp:cNvPr id="0" name=""/>
        <dsp:cNvSpPr/>
      </dsp:nvSpPr>
      <dsp:spPr>
        <a:xfrm>
          <a:off x="0" y="80173"/>
          <a:ext cx="6513603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 err="1"/>
            <a:t>Lets</a:t>
          </a:r>
          <a:r>
            <a:rPr lang="pt-PT" sz="2700" kern="1200" dirty="0"/>
            <a:t> </a:t>
          </a:r>
          <a:r>
            <a:rPr lang="pt-PT" sz="2700" kern="1200" dirty="0" err="1"/>
            <a:t>Loren</a:t>
          </a:r>
          <a:r>
            <a:rPr lang="pt-PT" sz="2700" kern="1200" dirty="0"/>
            <a:t> </a:t>
          </a:r>
          <a:r>
            <a:rPr lang="pt-PT" sz="2700" kern="1200" dirty="0" err="1"/>
            <a:t>this</a:t>
          </a:r>
          <a:r>
            <a:rPr lang="pt-PT" sz="2700" kern="1200" dirty="0"/>
            <a:t>!</a:t>
          </a:r>
          <a:endParaRPr lang="en-US" sz="2700" kern="1200" dirty="0"/>
        </a:p>
      </dsp:txBody>
      <dsp:txXfrm>
        <a:off x="31613" y="111786"/>
        <a:ext cx="6450377" cy="584369"/>
      </dsp:txXfrm>
    </dsp:sp>
    <dsp:sp modelId="{AE18DCE5-0F4E-4D00-9A9C-CEF34B0D4B7B}">
      <dsp:nvSpPr>
        <dsp:cNvPr id="0" name=""/>
        <dsp:cNvSpPr/>
      </dsp:nvSpPr>
      <dsp:spPr>
        <a:xfrm>
          <a:off x="0" y="805528"/>
          <a:ext cx="6513603" cy="647595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Text- tranform</a:t>
          </a:r>
          <a:endParaRPr lang="en-US" sz="2700" kern="1200"/>
        </a:p>
      </dsp:txBody>
      <dsp:txXfrm>
        <a:off x="31613" y="837141"/>
        <a:ext cx="6450377" cy="584369"/>
      </dsp:txXfrm>
    </dsp:sp>
    <dsp:sp modelId="{B11F8D94-5293-4BE3-8CCF-CB470E2CE891}">
      <dsp:nvSpPr>
        <dsp:cNvPr id="0" name=""/>
        <dsp:cNvSpPr/>
      </dsp:nvSpPr>
      <dsp:spPr>
        <a:xfrm>
          <a:off x="0" y="1530883"/>
          <a:ext cx="6513603" cy="647595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/>
            <a:t>NO MORE BR!</a:t>
          </a:r>
          <a:endParaRPr lang="en-US" sz="2700" kern="1200" dirty="0"/>
        </a:p>
      </dsp:txBody>
      <dsp:txXfrm>
        <a:off x="31613" y="1562496"/>
        <a:ext cx="6450377" cy="584369"/>
      </dsp:txXfrm>
    </dsp:sp>
    <dsp:sp modelId="{6D1F67A4-AFBB-4924-BBA8-350491D5771D}">
      <dsp:nvSpPr>
        <dsp:cNvPr id="0" name=""/>
        <dsp:cNvSpPr/>
      </dsp:nvSpPr>
      <dsp:spPr>
        <a:xfrm>
          <a:off x="0" y="2256238"/>
          <a:ext cx="6513603" cy="647595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/>
            <a:t>Espaçamento entre linhas : line-height:20px;</a:t>
          </a:r>
          <a:endParaRPr lang="en-US" sz="2700" kern="1200" dirty="0"/>
        </a:p>
      </dsp:txBody>
      <dsp:txXfrm>
        <a:off x="31613" y="2287851"/>
        <a:ext cx="6450377" cy="584369"/>
      </dsp:txXfrm>
    </dsp:sp>
    <dsp:sp modelId="{70B6785F-1452-4337-8506-4BFD432F142C}">
      <dsp:nvSpPr>
        <dsp:cNvPr id="0" name=""/>
        <dsp:cNvSpPr/>
      </dsp:nvSpPr>
      <dsp:spPr>
        <a:xfrm>
          <a:off x="0" y="2981593"/>
          <a:ext cx="6513603" cy="647595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 err="1"/>
            <a:t>font-style</a:t>
          </a:r>
          <a:endParaRPr lang="en-US" sz="2700" kern="1200" dirty="0"/>
        </a:p>
      </dsp:txBody>
      <dsp:txXfrm>
        <a:off x="31613" y="3013206"/>
        <a:ext cx="6450377" cy="584369"/>
      </dsp:txXfrm>
    </dsp:sp>
    <dsp:sp modelId="{9865CB93-0B47-4DA9-AD8D-621CD133F1F2}">
      <dsp:nvSpPr>
        <dsp:cNvPr id="0" name=""/>
        <dsp:cNvSpPr/>
      </dsp:nvSpPr>
      <dsp:spPr>
        <a:xfrm>
          <a:off x="0" y="3706948"/>
          <a:ext cx="6513603" cy="647595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/>
            <a:t>Font-</a:t>
          </a:r>
          <a:r>
            <a:rPr lang="pt-PT" sz="2700" kern="1200" dirty="0" err="1"/>
            <a:t>weight</a:t>
          </a:r>
          <a:endParaRPr lang="en-US" sz="2700" kern="1200" dirty="0"/>
        </a:p>
      </dsp:txBody>
      <dsp:txXfrm>
        <a:off x="31613" y="3738561"/>
        <a:ext cx="6450377" cy="584369"/>
      </dsp:txXfrm>
    </dsp:sp>
    <dsp:sp modelId="{3A040CEE-E03B-4BEF-B128-A36364C07451}">
      <dsp:nvSpPr>
        <dsp:cNvPr id="0" name=""/>
        <dsp:cNvSpPr/>
      </dsp:nvSpPr>
      <dsp:spPr>
        <a:xfrm>
          <a:off x="0" y="4432303"/>
          <a:ext cx="6513603" cy="647595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/>
            <a:t>Font-</a:t>
          </a:r>
          <a:r>
            <a:rPr lang="pt-PT" sz="2700" kern="1200" dirty="0" err="1"/>
            <a:t>size</a:t>
          </a:r>
          <a:r>
            <a:rPr lang="pt-PT" sz="2700" kern="1200" dirty="0"/>
            <a:t> – sobre o original % - em, rem</a:t>
          </a:r>
          <a:endParaRPr lang="en-US" sz="2700" kern="1200" dirty="0"/>
        </a:p>
      </dsp:txBody>
      <dsp:txXfrm>
        <a:off x="31613" y="4463916"/>
        <a:ext cx="6450377" cy="584369"/>
      </dsp:txXfrm>
    </dsp:sp>
    <dsp:sp modelId="{1089236F-A41E-4615-A088-211EE0942DC6}">
      <dsp:nvSpPr>
        <dsp:cNvPr id="0" name=""/>
        <dsp:cNvSpPr/>
      </dsp:nvSpPr>
      <dsp:spPr>
        <a:xfrm>
          <a:off x="0" y="5157658"/>
          <a:ext cx="6513603" cy="6475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 dirty="0"/>
            <a:t>Font-</a:t>
          </a:r>
          <a:r>
            <a:rPr lang="pt-PT" sz="2700" kern="1200" dirty="0" err="1"/>
            <a:t>family</a:t>
          </a:r>
          <a:r>
            <a:rPr lang="pt-PT" sz="2700" kern="1200" dirty="0"/>
            <a:t>!!!!!! E se não existir??</a:t>
          </a:r>
          <a:endParaRPr lang="en-US" sz="2700" kern="1200" dirty="0"/>
        </a:p>
      </dsp:txBody>
      <dsp:txXfrm>
        <a:off x="31613" y="5189271"/>
        <a:ext cx="6450377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127D4-68EB-4DA1-84E0-AC7799607DB1}">
      <dsp:nvSpPr>
        <dsp:cNvPr id="0" name=""/>
        <dsp:cNvSpPr/>
      </dsp:nvSpPr>
      <dsp:spPr>
        <a:xfrm>
          <a:off x="0" y="884682"/>
          <a:ext cx="6513603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SRC </a:t>
          </a:r>
          <a:endParaRPr lang="en-US" sz="2600" kern="1200"/>
        </a:p>
      </dsp:txBody>
      <dsp:txXfrm>
        <a:off x="30442" y="915124"/>
        <a:ext cx="6452719" cy="562726"/>
      </dsp:txXfrm>
    </dsp:sp>
    <dsp:sp modelId="{3E5534B1-24CC-4AEC-8879-02DCF0A8E39F}">
      <dsp:nvSpPr>
        <dsp:cNvPr id="0" name=""/>
        <dsp:cNvSpPr/>
      </dsp:nvSpPr>
      <dsp:spPr>
        <a:xfrm>
          <a:off x="0" y="1583173"/>
          <a:ext cx="6513603" cy="62361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&lt;h3&gt;</a:t>
          </a:r>
          <a:endParaRPr lang="en-US" sz="2600" kern="1200"/>
        </a:p>
      </dsp:txBody>
      <dsp:txXfrm>
        <a:off x="30442" y="1613615"/>
        <a:ext cx="6452719" cy="562726"/>
      </dsp:txXfrm>
    </dsp:sp>
    <dsp:sp modelId="{45367C2E-518D-4473-9205-8E5FDFD9A76C}">
      <dsp:nvSpPr>
        <dsp:cNvPr id="0" name=""/>
        <dsp:cNvSpPr/>
      </dsp:nvSpPr>
      <dsp:spPr>
        <a:xfrm>
          <a:off x="0" y="2281663"/>
          <a:ext cx="6513603" cy="62361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&lt;img&gt;</a:t>
          </a:r>
          <a:endParaRPr lang="en-US" sz="2600" kern="1200"/>
        </a:p>
      </dsp:txBody>
      <dsp:txXfrm>
        <a:off x="30442" y="2312105"/>
        <a:ext cx="6452719" cy="562726"/>
      </dsp:txXfrm>
    </dsp:sp>
    <dsp:sp modelId="{0717063F-D1BD-45BB-9C57-28070CB1E490}">
      <dsp:nvSpPr>
        <dsp:cNvPr id="0" name=""/>
        <dsp:cNvSpPr/>
      </dsp:nvSpPr>
      <dsp:spPr>
        <a:xfrm>
          <a:off x="0" y="2980153"/>
          <a:ext cx="6513603" cy="62361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&lt;p&gt;</a:t>
          </a:r>
          <a:endParaRPr lang="en-US" sz="2600" kern="1200"/>
        </a:p>
      </dsp:txBody>
      <dsp:txXfrm>
        <a:off x="30442" y="3010595"/>
        <a:ext cx="6452719" cy="562726"/>
      </dsp:txXfrm>
    </dsp:sp>
    <dsp:sp modelId="{89E98944-5E2E-4447-B971-BB61ECE72C4A}">
      <dsp:nvSpPr>
        <dsp:cNvPr id="0" name=""/>
        <dsp:cNvSpPr/>
      </dsp:nvSpPr>
      <dsp:spPr>
        <a:xfrm>
          <a:off x="0" y="3678643"/>
          <a:ext cx="6513603" cy="62361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 err="1"/>
            <a:t>Float</a:t>
          </a:r>
          <a:r>
            <a:rPr lang="pt-PT" sz="2600" kern="1200" dirty="0"/>
            <a:t> (por </a:t>
          </a:r>
          <a:r>
            <a:rPr lang="pt-PT" sz="2600" kern="1200" dirty="0" err="1"/>
            <a:t>img</a:t>
          </a:r>
          <a:r>
            <a:rPr lang="pt-PT" sz="2600" kern="1200" dirty="0"/>
            <a:t> entre texto)?? Works </a:t>
          </a:r>
          <a:r>
            <a:rPr lang="pt-PT" sz="2600" kern="1200" dirty="0" err="1"/>
            <a:t>with</a:t>
          </a:r>
          <a:r>
            <a:rPr lang="pt-PT" sz="2600" kern="1200" dirty="0"/>
            <a:t> </a:t>
          </a:r>
          <a:r>
            <a:rPr lang="pt-PT" sz="2600" kern="1200" dirty="0" err="1"/>
            <a:t>Text</a:t>
          </a:r>
          <a:r>
            <a:rPr lang="pt-PT" sz="2600" u="sng" kern="1200" dirty="0"/>
            <a:t>!</a:t>
          </a:r>
          <a:endParaRPr lang="en-US" sz="2600" kern="1200" dirty="0"/>
        </a:p>
      </dsp:txBody>
      <dsp:txXfrm>
        <a:off x="30442" y="3709085"/>
        <a:ext cx="6452719" cy="562726"/>
      </dsp:txXfrm>
    </dsp:sp>
    <dsp:sp modelId="{B0C43731-EA43-4AF0-9CEA-3293537DF966}">
      <dsp:nvSpPr>
        <dsp:cNvPr id="0" name=""/>
        <dsp:cNvSpPr/>
      </dsp:nvSpPr>
      <dsp:spPr>
        <a:xfrm>
          <a:off x="0" y="4377133"/>
          <a:ext cx="6513603" cy="6236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u="sng" kern="1200"/>
            <a:t>SE NÃO QUISERMOS : CLEAR:  both;</a:t>
          </a:r>
          <a:endParaRPr lang="en-US" sz="2600" kern="1200"/>
        </a:p>
      </dsp:txBody>
      <dsp:txXfrm>
        <a:off x="30442" y="4407575"/>
        <a:ext cx="6452719" cy="56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EA4B-047E-4989-9421-8B146DB2F4B2}">
      <dsp:nvSpPr>
        <dsp:cNvPr id="0" name=""/>
        <dsp:cNvSpPr/>
      </dsp:nvSpPr>
      <dsp:spPr>
        <a:xfrm>
          <a:off x="4501800" y="53403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47653-B413-49E9-85AF-F598B742CDB9}">
      <dsp:nvSpPr>
        <dsp:cNvPr id="0" name=""/>
        <dsp:cNvSpPr/>
      </dsp:nvSpPr>
      <dsp:spPr>
        <a:xfrm>
          <a:off x="3097800" y="218721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2700" kern="1200"/>
            <a:t>Criar Calculadora em base css</a:t>
          </a:r>
          <a:endParaRPr lang="en-US" sz="2700" kern="1200"/>
        </a:p>
      </dsp:txBody>
      <dsp:txXfrm>
        <a:off x="3097800" y="2187217"/>
        <a:ext cx="4320000" cy="648000"/>
      </dsp:txXfrm>
    </dsp:sp>
    <dsp:sp modelId="{FFFDE3B4-F47C-4CFC-98F9-6CC72DA89E1C}">
      <dsp:nvSpPr>
        <dsp:cNvPr id="0" name=""/>
        <dsp:cNvSpPr/>
      </dsp:nvSpPr>
      <dsp:spPr>
        <a:xfrm>
          <a:off x="3097800" y="2900883"/>
          <a:ext cx="4320000" cy="916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Text-area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Butoes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/>
            <a:t>-&gt; Facil com listas</a:t>
          </a:r>
          <a:endParaRPr lang="en-US" sz="1700" kern="1200"/>
        </a:p>
      </dsp:txBody>
      <dsp:txXfrm>
        <a:off x="3097800" y="2900883"/>
        <a:ext cx="4320000" cy="9164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A1105-474F-4488-A29A-647543C6BCF7}">
      <dsp:nvSpPr>
        <dsp:cNvPr id="0" name=""/>
        <dsp:cNvSpPr/>
      </dsp:nvSpPr>
      <dsp:spPr>
        <a:xfrm>
          <a:off x="762194" y="633472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60779-EF18-441D-B947-E21A301CF885}">
      <dsp:nvSpPr>
        <dsp:cNvPr id="0" name=""/>
        <dsp:cNvSpPr/>
      </dsp:nvSpPr>
      <dsp:spPr>
        <a:xfrm>
          <a:off x="8092" y="1578210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2200" kern="1200"/>
            <a:t>BOX MODEL?</a:t>
          </a:r>
          <a:endParaRPr lang="en-US" sz="2200" kern="1200"/>
        </a:p>
      </dsp:txBody>
      <dsp:txXfrm>
        <a:off x="8092" y="1578210"/>
        <a:ext cx="2320312" cy="348046"/>
      </dsp:txXfrm>
    </dsp:sp>
    <dsp:sp modelId="{1575B1B6-EC29-4894-8386-E144EF7D3C7F}">
      <dsp:nvSpPr>
        <dsp:cNvPr id="0" name=""/>
        <dsp:cNvSpPr/>
      </dsp:nvSpPr>
      <dsp:spPr>
        <a:xfrm>
          <a:off x="8092" y="1987945"/>
          <a:ext cx="2320312" cy="17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ADAAD-77F1-4A6F-AAC5-F5CA720E6BB4}">
      <dsp:nvSpPr>
        <dsp:cNvPr id="0" name=""/>
        <dsp:cNvSpPr/>
      </dsp:nvSpPr>
      <dsp:spPr>
        <a:xfrm>
          <a:off x="3488561" y="633472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3F3A0-4C56-4344-8127-B447E86E177E}">
      <dsp:nvSpPr>
        <dsp:cNvPr id="0" name=""/>
        <dsp:cNvSpPr/>
      </dsp:nvSpPr>
      <dsp:spPr>
        <a:xfrm>
          <a:off x="2734460" y="1578210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2200" kern="1200"/>
            <a:t>USAR GOOGLE </a:t>
          </a:r>
          <a:endParaRPr lang="en-US" sz="2200" kern="1200"/>
        </a:p>
      </dsp:txBody>
      <dsp:txXfrm>
        <a:off x="2734460" y="1578210"/>
        <a:ext cx="2320312" cy="348046"/>
      </dsp:txXfrm>
    </dsp:sp>
    <dsp:sp modelId="{7FBD7664-5CC9-468E-B4EA-F44C00C14306}">
      <dsp:nvSpPr>
        <dsp:cNvPr id="0" name=""/>
        <dsp:cNvSpPr/>
      </dsp:nvSpPr>
      <dsp:spPr>
        <a:xfrm>
          <a:off x="2734460" y="1987945"/>
          <a:ext cx="2320312" cy="17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6283D-DE55-4AF1-BC80-A387A3B9008A}">
      <dsp:nvSpPr>
        <dsp:cNvPr id="0" name=""/>
        <dsp:cNvSpPr/>
      </dsp:nvSpPr>
      <dsp:spPr>
        <a:xfrm>
          <a:off x="6214928" y="633472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7BCDC-BDBD-4AF9-B2AD-9AABA9083F2E}">
      <dsp:nvSpPr>
        <dsp:cNvPr id="0" name=""/>
        <dsp:cNvSpPr/>
      </dsp:nvSpPr>
      <dsp:spPr>
        <a:xfrm>
          <a:off x="5460827" y="1578210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2200" kern="1200"/>
            <a:t>Exemplo </a:t>
          </a:r>
          <a:endParaRPr lang="en-US" sz="2200" kern="1200"/>
        </a:p>
      </dsp:txBody>
      <dsp:txXfrm>
        <a:off x="5460827" y="1578210"/>
        <a:ext cx="2320312" cy="348046"/>
      </dsp:txXfrm>
    </dsp:sp>
    <dsp:sp modelId="{C3D31836-8B87-4150-BB72-528BC0CDF460}">
      <dsp:nvSpPr>
        <dsp:cNvPr id="0" name=""/>
        <dsp:cNvSpPr/>
      </dsp:nvSpPr>
      <dsp:spPr>
        <a:xfrm>
          <a:off x="5460827" y="1987945"/>
          <a:ext cx="2320312" cy="17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F6C51-9646-4970-B144-A85AD06B3903}">
      <dsp:nvSpPr>
        <dsp:cNvPr id="0" name=""/>
        <dsp:cNvSpPr/>
      </dsp:nvSpPr>
      <dsp:spPr>
        <a:xfrm>
          <a:off x="8941296" y="633472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0C791-953F-435E-911C-D43FF6BF4F21}">
      <dsp:nvSpPr>
        <dsp:cNvPr id="0" name=""/>
        <dsp:cNvSpPr/>
      </dsp:nvSpPr>
      <dsp:spPr>
        <a:xfrm>
          <a:off x="8187194" y="1578210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2200" kern="1200"/>
            <a:t>Criar class box</a:t>
          </a:r>
          <a:endParaRPr lang="en-US" sz="2200" kern="1200"/>
        </a:p>
      </dsp:txBody>
      <dsp:txXfrm>
        <a:off x="8187194" y="1578210"/>
        <a:ext cx="2320312" cy="348046"/>
      </dsp:txXfrm>
    </dsp:sp>
    <dsp:sp modelId="{A37B4EFD-C224-4CFB-A2C1-484D013C1670}">
      <dsp:nvSpPr>
        <dsp:cNvPr id="0" name=""/>
        <dsp:cNvSpPr/>
      </dsp:nvSpPr>
      <dsp:spPr>
        <a:xfrm>
          <a:off x="8187194" y="1987945"/>
          <a:ext cx="2320312" cy="17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Border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Display : inline-block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/>
            <a:t>Padding</a:t>
          </a:r>
          <a:r>
            <a:rPr lang="pt-PT" sz="1700" kern="1200" dirty="0"/>
            <a:t> w3schools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/>
            <a:t>Margin</a:t>
          </a:r>
          <a:endParaRPr lang="pt-PT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--contente: </a:t>
          </a:r>
          <a:r>
            <a:rPr lang="pt-PT" sz="1700" kern="1200" dirty="0" err="1"/>
            <a:t>Width</a:t>
          </a:r>
          <a:endParaRPr lang="en-US" sz="1700" kern="1200" dirty="0"/>
        </a:p>
      </dsp:txBody>
      <dsp:txXfrm>
        <a:off x="8187194" y="1987945"/>
        <a:ext cx="2320312" cy="172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FB5A0-F1BA-41BB-8DC5-576BB68E3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6F7787-C4D1-491D-8E3A-9F2C2873D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959D61F-9C63-4878-9846-E523BFF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6224-FD91-474F-A5B3-33346C94714D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A26C4D-4056-4CCE-AE45-BA9F476B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6B1414-38FF-4157-9EBF-425D3F5A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2B48-1972-497C-83E4-5EB8CAEED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09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A3AB9-D38C-4C61-813E-1A2FE365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8EB0541-F723-470D-8B6B-5C43870AA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EB822AF-C270-457A-9821-FD369410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6224-FD91-474F-A5B3-33346C94714D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1DBEAC0-EA3F-403D-B521-D51D57A6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0DABA3-FC00-43CD-ABD0-236D2979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2B48-1972-497C-83E4-5EB8CAEED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694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6B73BD-90F2-448B-A95D-D3CAE17FE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40C9FBA-BC6D-4523-A170-1DCE4DF5C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8BD058-18CD-4DA4-8B66-AE0D6736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6224-FD91-474F-A5B3-33346C94714D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1E32B2-1AFD-4125-8EAB-5244539B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2EFC08-8A76-4DFA-B24E-1BA2EBB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2B48-1972-497C-83E4-5EB8CAEED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67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D385E-7FA3-4EFA-8F35-6CBE638C6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918329-A046-4E60-861C-750F3F32A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253FFA-4FFA-447D-9D04-308A6D09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318-AB37-4338-A410-6A41E8E43B40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F791A40-548E-4B80-9CAD-AB8E6765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579DD2-DA8A-4E53-998F-81D2DB44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9B84-527F-498A-81C1-293D48F127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382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B3209-FA4F-4A9C-9462-11463682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E45238-09FC-4741-A251-31B23194C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585EB9-B614-486F-AD55-9B8C4E93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318-AB37-4338-A410-6A41E8E43B40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4BA887-ECB4-46B6-8354-CD0AB02C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444FB0-E870-4DA8-AEEB-79E6B6FF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9B84-527F-498A-81C1-293D48F127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9817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5C803-8867-4882-BAE0-CE272086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05BF70-AA85-4A97-AFB1-3BDDAAFD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4BA110D-9F5A-446B-A328-CDC6ED8A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318-AB37-4338-A410-6A41E8E43B40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8B7F0C-6E4A-4BA4-9F7B-95FBD774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41B0D14-FB29-4F85-AE74-2A067F2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9B84-527F-498A-81C1-293D48F127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8720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97A03-F9DE-482D-9B51-48D43F96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E8897D-11BD-4CEE-8937-8D69F048B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518CE69-0E00-41F8-9C80-68291FD3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B66533-45F8-48BB-A803-492315B4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318-AB37-4338-A410-6A41E8E43B40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E016D13-C5BE-4536-BB74-7CAA98A2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932E708-5A50-4523-953B-2E6C802D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9B84-527F-498A-81C1-293D48F127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66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7ABF7-CCDE-4379-A6EB-9E4355D6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67358F-CB3D-49D8-8C54-16186C46B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28EF5F9-5244-4D46-9E80-76D7AEC85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BCD4FAB-C3C5-492C-8F68-9A16CE662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B2841B5-A4A3-4E72-840E-FEEEBE432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058B773-D3AC-4685-89FD-6BD767CD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318-AB37-4338-A410-6A41E8E43B40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0E13937-EBD5-4C5E-8D0A-AF898A87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978CF50-FEAD-4209-BDE6-DDD2C176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9B84-527F-498A-81C1-293D48F127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0047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73A4F-2B2E-4312-92F3-38301B1E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6E2EBE3-9576-4675-936B-8C440256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318-AB37-4338-A410-6A41E8E43B40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6F624BE-7227-4E28-A59A-4CA9EFF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235B092-0E37-4F1F-A67E-B3CE1BA5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9B84-527F-498A-81C1-293D48F127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0155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D9E645A-737D-45BC-9DC1-CE363AA9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318-AB37-4338-A410-6A41E8E43B40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D43DFFB-7E2B-40D6-9896-6EE37A51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BF05448-E96F-4C68-9C08-DECE5809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9B84-527F-498A-81C1-293D48F127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6983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21623-A8E7-4EB1-AE87-6617C77E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1F4E89-7C28-453C-80E7-B07E0CC56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50D623D-8FF3-484B-B352-DA8E363AA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A012997-83FC-419F-B8F2-F8B7CF0A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318-AB37-4338-A410-6A41E8E43B40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1D3E16B-5590-4D1E-B730-F4308AF9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9004F80-6011-4DCD-AF5E-CB176097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9B84-527F-498A-81C1-293D48F127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07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A0C64-354B-4E8C-8CFC-3C2784F8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ED32D6-6FC4-4A45-8DEF-8A83A3A45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BAFBE69-AA8D-4045-B45A-B278DF53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6224-FD91-474F-A5B3-33346C94714D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713017-BCA0-4828-B8AA-41013958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BE60DB-F02F-4CED-889A-A33F203C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2B48-1972-497C-83E4-5EB8CAEED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271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D6DF4-B3F1-448D-B192-FEE8EE6C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A758679-7D2D-4B4F-9B89-0F523F084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A2875BC-07F9-4173-A8CE-BDE720AA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0F817D8-60F4-4C58-9F34-E794B915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318-AB37-4338-A410-6A41E8E43B40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795E83D-017B-41DC-905C-DCE009EA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2EE13C6-C29A-4218-A9E1-E85274C6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9B84-527F-498A-81C1-293D48F127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8259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A3268-5A4C-44EF-9E26-5F9AA05D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FF7730-566A-45C6-9EBC-2B2B270C3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EEFEDAF-A779-4D2D-B745-FDA38D61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318-AB37-4338-A410-6A41E8E43B40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AFD91C-7727-49B7-B19A-FA907A55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BF1A4F-0802-44F3-8AFF-C995ADCF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9B84-527F-498A-81C1-293D48F127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4013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5C0BE2-50BA-4334-B348-823309E6C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7C6A1D3-49AD-4FB0-A91A-82ED6E49B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E4E8F1-D504-493C-9AA4-38DD9BC8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318-AB37-4338-A410-6A41E8E43B40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698342-BBCB-4C08-8EF7-6013EC88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F8892B7-BBD9-4B1E-8EEE-882C5CC1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9B84-527F-498A-81C1-293D48F127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13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83B67-0969-47B7-84EE-D0EEB436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55C5A1-55FB-4AA3-BA91-7FED69F7D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264C68-DEFF-4339-97C5-95A299C1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6224-FD91-474F-A5B3-33346C94714D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2DEEB6F-26C3-478E-8C36-A47405A0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49342FF-FFFA-4B4A-AC23-145A2ADF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2B48-1972-497C-83E4-5EB8CAEED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140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14A49-140F-4B88-8AA8-9059ABB0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093B98-4893-4532-BDC4-2E4D0A5D8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80FD4E9-52F2-440E-99D9-7A38D2CA5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A424734-1C7D-4248-8A01-9214E576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6224-FD91-474F-A5B3-33346C94714D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7D66E9F-AC3D-46B6-8F65-3A3AC045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8E96155-BC02-46BF-BF17-7F358846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2B48-1972-497C-83E4-5EB8CAEED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622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B2CE4-3D83-465B-8F6D-CC8B59DF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46D4AC-453D-43DF-9099-6F6F85720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1068F3-4A99-49CE-BEF2-1BCCA498F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6D2B06C-E1BA-49B5-9680-D266F2AFB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D2AB32C-10E3-4D4C-ACDA-8E9AC4292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59183D1-81B0-4C96-8EBD-937F60C9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6224-FD91-474F-A5B3-33346C94714D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8E5204B-B2EB-44CE-BB55-846370E2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11FADB1-6BF5-45BF-93DB-0AEAE952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2B48-1972-497C-83E4-5EB8CAEED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417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352D5-01E8-46FC-BF29-21DD4BC5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1AA3F7F-A9CA-402E-B2E5-A2BE2771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6224-FD91-474F-A5B3-33346C94714D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EA795FE-B440-4DA6-A64C-3678DBA4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130BCCD-62A6-44AF-9F0B-6C7E20CD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2B48-1972-497C-83E4-5EB8CAEED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233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CE287EA-2D31-4D83-BA7A-B55CED18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6224-FD91-474F-A5B3-33346C94714D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CA9B508-D357-4D72-A4CB-3E885CCB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BFFBCF6-C96C-4ABC-9328-70CB3FA2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2B48-1972-497C-83E4-5EB8CAEED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009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68430-3BBC-4300-91E2-917D6152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B7F2E4-DF1C-4155-B307-2EA698706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8AD25B1-5BE6-4EAB-9240-C5B1354F4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39B3CE4-EFF2-4D15-B956-D38D4300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6224-FD91-474F-A5B3-33346C94714D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CD73F5D-556C-4559-BA8F-8216540F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DB8BA4F-BE7F-4DFE-9576-23AF70BB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2B48-1972-497C-83E4-5EB8CAEED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299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6C706-A6D5-4938-AAE2-6DB1B2B7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E017D75-A2EB-4EEF-B44F-7BC53D0ED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47C4770-963A-471E-A541-EABF8688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6DB3398-ECD2-4CFC-BA31-B466E032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6224-FD91-474F-A5B3-33346C94714D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062C09-6A94-48BB-AB0C-B0449EBF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061385-9EB7-464E-A5A9-AF208ABB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2B48-1972-497C-83E4-5EB8CAEED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379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025810F-0DBB-4CDB-814F-403C1F24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7CA0B1F-B2E6-4C47-B591-7234AB0D9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91A570-89C1-4ECB-836E-CF02ACCCD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26224-FD91-474F-A5B3-33346C94714D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15E6F6-8A29-4D8A-8A15-9BB6E6305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A021429-53E0-493B-A311-1460EC381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82B48-1972-497C-83E4-5EB8CAEED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206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EFA916E-6CD7-47DF-9F36-2CBCD0A1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7D699D2-72C3-49C5-A1EB-63C0229DF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C17B7D-1375-4459-8FCF-0961DC547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0318-AB37-4338-A410-6A41E8E43B40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D195D06-078C-4175-96B1-E8AF77787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E5D594-7AAD-4BCF-8BAF-59A329F51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59B84-527F-498A-81C1-293D48F127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783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f-wVa9y9V4&amp;ab_channel=WebDevSimplifie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5C91BB-B758-4683-B500-1D361B83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sz="4100">
                <a:solidFill>
                  <a:srgbClr val="FFFFFF"/>
                </a:solidFill>
              </a:rPr>
              <a:t>Css Font e texto</a:t>
            </a:r>
            <a:br>
              <a:rPr lang="pt-PT" sz="4100">
                <a:solidFill>
                  <a:srgbClr val="FFFFFF"/>
                </a:solidFill>
              </a:rPr>
            </a:br>
            <a:r>
              <a:rPr lang="pt-PT" sz="4100">
                <a:solidFill>
                  <a:srgbClr val="FFFFFF"/>
                </a:solidFill>
              </a:rPr>
              <a:t>(Fundamental)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71F0C7DC-C6AC-4A58-8949-5FB1DAE37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9459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56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080BDE-DADB-47FC-B510-CEE3BCCA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75A33B66-2179-4821-A331-399EAC613C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22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ECDA7-5AE7-457B-A02F-22E021FCE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Display </a:t>
            </a:r>
            <a:r>
              <a:rPr lang="pt-PT" dirty="0" err="1"/>
              <a:t>Property</a:t>
            </a:r>
            <a:r>
              <a:rPr lang="pt-PT" dirty="0"/>
              <a:t> 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CE252D-904B-4588-A188-40C3B2928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>
                <a:hlinkClick r:id="rId2"/>
              </a:rPr>
              <a:t>https://www.youtube.com/watch?v=Qf-wVa9y9V4&amp;ab_channel=WebDevSimplified</a:t>
            </a:r>
            <a:endParaRPr lang="pt-PT" dirty="0"/>
          </a:p>
          <a:p>
            <a:endParaRPr lang="pt-PT" dirty="0"/>
          </a:p>
          <a:p>
            <a:r>
              <a:rPr lang="pt-PT" dirty="0"/>
              <a:t>https://www.w3schools.com/html/html_blocks.asp</a:t>
            </a:r>
          </a:p>
        </p:txBody>
      </p:sp>
    </p:spTree>
    <p:extLst>
      <p:ext uri="{BB962C8B-B14F-4D97-AF65-F5344CB8AC3E}">
        <p14:creationId xmlns:p14="http://schemas.microsoft.com/office/powerpoint/2010/main" val="414099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ECDA7-5AE7-457B-A02F-22E021FC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Display </a:t>
            </a:r>
            <a:r>
              <a:rPr lang="pt-PT" dirty="0" err="1"/>
              <a:t>Property</a:t>
            </a:r>
            <a:r>
              <a:rPr lang="pt-PT" dirty="0"/>
              <a:t> 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CE252D-904B-4588-A188-40C3B29281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b="1" dirty="0" err="1"/>
              <a:t>Inline</a:t>
            </a:r>
            <a:r>
              <a:rPr lang="pt-PT" b="1" dirty="0"/>
              <a:t> </a:t>
            </a:r>
          </a:p>
          <a:p>
            <a:pPr lvl="1"/>
            <a:r>
              <a:rPr lang="pt-PT" dirty="0"/>
              <a:t>Ocupa o menos espaço possível</a:t>
            </a:r>
          </a:p>
          <a:p>
            <a:pPr lvl="1"/>
            <a:r>
              <a:rPr lang="pt-PT" dirty="0"/>
              <a:t>Não conseguimos alterar usando </a:t>
            </a:r>
            <a:r>
              <a:rPr lang="pt-PT" dirty="0" err="1"/>
              <a:t>width</a:t>
            </a:r>
            <a:r>
              <a:rPr lang="pt-PT" dirty="0"/>
              <a:t> ou </a:t>
            </a:r>
            <a:r>
              <a:rPr lang="pt-PT" dirty="0" err="1"/>
              <a:t>height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Exemplo nativos: &lt;a&gt; &lt;input&gt;&lt;</a:t>
            </a:r>
            <a:r>
              <a:rPr lang="pt-PT" dirty="0" err="1"/>
              <a:t>span</a:t>
            </a:r>
            <a:r>
              <a:rPr lang="pt-PT" dirty="0"/>
              <a:t>&gt;</a:t>
            </a:r>
          </a:p>
          <a:p>
            <a:r>
              <a:rPr lang="pt-PT" b="1" dirty="0" err="1"/>
              <a:t>Block</a:t>
            </a:r>
            <a:r>
              <a:rPr lang="pt-PT" dirty="0"/>
              <a:t> – tomam o espaço todo, &lt;p&gt;&lt;h1…h6&gt; &lt;</a:t>
            </a:r>
            <a:r>
              <a:rPr lang="pt-PT" dirty="0" err="1"/>
              <a:t>div</a:t>
            </a:r>
            <a:r>
              <a:rPr lang="pt-PT" dirty="0"/>
              <a:t>&gt;</a:t>
            </a:r>
          </a:p>
          <a:p>
            <a:r>
              <a:rPr lang="pt-PT" b="1" dirty="0" err="1"/>
              <a:t>Inline-Block</a:t>
            </a:r>
            <a:r>
              <a:rPr lang="pt-PT" dirty="0"/>
              <a:t> – </a:t>
            </a:r>
            <a:r>
              <a:rPr lang="pt-PT" dirty="0" err="1"/>
              <a:t>Mêsmo</a:t>
            </a:r>
            <a:r>
              <a:rPr lang="pt-PT" dirty="0"/>
              <a:t> que </a:t>
            </a:r>
            <a:r>
              <a:rPr lang="pt-PT" dirty="0" err="1"/>
              <a:t>inline</a:t>
            </a:r>
            <a:r>
              <a:rPr lang="pt-PT" dirty="0"/>
              <a:t> com </a:t>
            </a:r>
            <a:r>
              <a:rPr lang="pt-PT" dirty="0" err="1"/>
              <a:t>width</a:t>
            </a:r>
            <a:r>
              <a:rPr lang="pt-PT" dirty="0"/>
              <a:t> e </a:t>
            </a:r>
            <a:r>
              <a:rPr lang="pt-PT" dirty="0" err="1"/>
              <a:t>height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884A186-64AD-42F6-A421-A2E823B72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279844"/>
          </a:xfrm>
        </p:spPr>
        <p:txBody>
          <a:bodyPr/>
          <a:lstStyle/>
          <a:p>
            <a:r>
              <a:rPr lang="pt-PT" b="1" dirty="0" err="1"/>
              <a:t>Diplay</a:t>
            </a:r>
            <a:r>
              <a:rPr lang="pt-PT" dirty="0"/>
              <a:t>: </a:t>
            </a:r>
            <a:r>
              <a:rPr lang="pt-PT" dirty="0" err="1"/>
              <a:t>None</a:t>
            </a:r>
            <a:endParaRPr lang="pt-PT" dirty="0"/>
          </a:p>
          <a:p>
            <a:endParaRPr lang="pt-PT" dirty="0"/>
          </a:p>
          <a:p>
            <a:r>
              <a:rPr lang="pt-PT" dirty="0"/>
              <a:t>Existe mais 2: </a:t>
            </a:r>
            <a:r>
              <a:rPr lang="pt-PT" dirty="0" err="1"/>
              <a:t>Grid</a:t>
            </a:r>
            <a:r>
              <a:rPr lang="pt-PT" dirty="0"/>
              <a:t> e </a:t>
            </a:r>
            <a:r>
              <a:rPr lang="pt-PT" dirty="0" err="1"/>
              <a:t>Flex</a:t>
            </a:r>
            <a:r>
              <a:rPr lang="pt-PT" dirty="0"/>
              <a:t> mas vão ser alvo de aulas completas.</a:t>
            </a:r>
          </a:p>
        </p:txBody>
      </p:sp>
    </p:spTree>
    <p:extLst>
      <p:ext uri="{BB962C8B-B14F-4D97-AF65-F5344CB8AC3E}">
        <p14:creationId xmlns:p14="http://schemas.microsoft.com/office/powerpoint/2010/main" val="372252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AD963-36AE-4879-9B99-1400E45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CC0344-F259-467D-B5B0-6B6EBC0386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Replicar esta pagina:</a:t>
            </a:r>
          </a:p>
          <a:p>
            <a:pPr lvl="1"/>
            <a:r>
              <a:rPr lang="pt-PT" dirty="0"/>
              <a:t>Use </a:t>
            </a:r>
            <a:r>
              <a:rPr lang="pt-PT" dirty="0" err="1"/>
              <a:t>Div</a:t>
            </a:r>
            <a:r>
              <a:rPr lang="pt-PT" dirty="0"/>
              <a:t>, Spam, display e </a:t>
            </a:r>
            <a:r>
              <a:rPr lang="pt-PT" dirty="0" err="1"/>
              <a:t>selectors</a:t>
            </a:r>
            <a:endParaRPr lang="pt-PT" dirty="0"/>
          </a:p>
          <a:p>
            <a:pPr lvl="1"/>
            <a:r>
              <a:rPr lang="pt-PT" dirty="0"/>
              <a:t>Nota: poderá precisar de </a:t>
            </a:r>
            <a:r>
              <a:rPr lang="pt-PT" dirty="0" err="1"/>
              <a:t>First-child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8A353FA-79D7-4ADE-9FCE-B8E5AFF6DA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501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ECDA7-5AE7-457B-A02F-22E021FCE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Tabelas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CE252D-904B-4588-A188-40C3B2928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https://www.w3schools.com/html/html_tables.asp</a:t>
            </a:r>
          </a:p>
        </p:txBody>
      </p:sp>
    </p:spTree>
    <p:extLst>
      <p:ext uri="{BB962C8B-B14F-4D97-AF65-F5344CB8AC3E}">
        <p14:creationId xmlns:p14="http://schemas.microsoft.com/office/powerpoint/2010/main" val="57044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ECDA7-5AE7-457B-A02F-22E021FCE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Video </a:t>
            </a:r>
            <a:r>
              <a:rPr lang="pt-PT" dirty="0" err="1"/>
              <a:t>Tag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CE252D-904B-4588-A188-40C3B2928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https://www.w3schools.com/tags/tag_video.asp</a:t>
            </a:r>
          </a:p>
        </p:txBody>
      </p:sp>
    </p:spTree>
    <p:extLst>
      <p:ext uri="{BB962C8B-B14F-4D97-AF65-F5344CB8AC3E}">
        <p14:creationId xmlns:p14="http://schemas.microsoft.com/office/powerpoint/2010/main" val="307864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86A18-E5ED-4DA7-B9F4-CDE72A79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/>
              <a:t>Trabalho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A6048C26-419B-4E6D-8E44-FE14D2308D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336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7BED7-4784-404D-81E2-90F9DEEB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/>
              <a:t>STOP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A387E78D-7B53-41C1-96CE-3B79DF1D96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2276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268</Words>
  <Application>Microsoft Office PowerPoint</Application>
  <PresentationFormat>Ecrã Panorâmico</PresentationFormat>
  <Paragraphs>53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1_Tema do Office</vt:lpstr>
      <vt:lpstr>Css Font e texto (Fundamental)</vt:lpstr>
      <vt:lpstr>IMAGES</vt:lpstr>
      <vt:lpstr>Display Property  </vt:lpstr>
      <vt:lpstr>Display Property  </vt:lpstr>
      <vt:lpstr>Exercício 1</vt:lpstr>
      <vt:lpstr>Tabelas</vt:lpstr>
      <vt:lpstr>Video Tag</vt:lpstr>
      <vt:lpstr>Trabalho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Tabelas</dc:title>
  <dc:creator>Moisés Moreira</dc:creator>
  <cp:lastModifiedBy>Moisés Moreira</cp:lastModifiedBy>
  <cp:revision>9</cp:revision>
  <dcterms:created xsi:type="dcterms:W3CDTF">2020-10-25T17:55:01Z</dcterms:created>
  <dcterms:modified xsi:type="dcterms:W3CDTF">2020-10-26T17:54:47Z</dcterms:modified>
</cp:coreProperties>
</file>