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3DEAE-C2FE-4B43-81ED-179C6DDB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FC6BBD-6FAB-421E-B177-2E327B0CC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DFC9E4-4FA4-4B00-9151-B87E9054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D576CB-CD5A-46BA-A08B-2ADE5180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CDD882-FAC2-4BD3-87C7-C03F5554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5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D625-9E47-4734-92E1-A03463B4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60F406-127A-429C-B593-6FA025BD7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AED6B7-735E-4E9B-9DF9-20523D3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9ED1F8-7436-4988-AAED-22A682A8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6FB68A-587A-4FBD-90AA-3241E3ED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4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B74C73-8145-4F22-953C-E8EACFA7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583C2CD-27E2-48AE-AB41-8EF70D7AF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EBFC23-AF9D-4228-970E-4734A6B1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F65AD5-D394-4A51-A3CA-9F64270B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CBFC01-CAD6-4768-B4B7-889A1175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25408-3352-4C47-8A78-ABDB76AC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1118CD-B1AE-4329-A71C-17E5C246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899C10-6E72-4AE7-9DF6-5D2EB726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D15AE9-CE1C-45D9-92E4-ECEFE8D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87A0F7-2DD1-4867-AEF4-CA620DCC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57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05339-FECA-408F-9DD8-7A92C8F3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4A8C703-458E-425C-81F7-56A0AB4C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B4F5A8-9E5C-4B2F-994D-3C1C4CEF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4E511B-C450-4F6A-9521-577AD76D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5FE3C2-9E0F-48F3-97BB-59C68F7A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26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77A90-2508-4BA2-B414-D6D2D5C6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7FBAAE-66C4-4420-83D5-E56DC3E59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A0F56E9-B81C-45B4-9894-7305A152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7E00D8-8115-4220-9101-64997E14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230DEC-0E68-40FD-A4AD-18FF1E9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FD7BF6-30D0-4BA3-8D33-C212D13F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8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4864-B89E-4993-845D-87A9995B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2A11EE-ADFD-445F-8C95-D9AD6C29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578C2A-BC1D-433F-8C47-12BB2E37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9D6C528-4B92-49DE-B02D-D996CD7C6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31D137-90E8-4F92-83DA-327075E85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C32C9EB-68BA-44A2-B2C8-E956B42D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7A8174A-09DD-4FD5-92BF-CCD9D909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3AF1E4-6307-499C-A949-B0E5D9CE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3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25F8A-D5FC-4AF3-AC6A-56378CF9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408C15-145F-4EFF-AE81-B3BF0655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A6E1EE-5B76-493F-AE7E-451ECDC5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68B5ACC-A22B-4BD4-AF24-B7E5B88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45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227A0D-A2D7-45C2-9233-3F6813B5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CB07C76-9420-434A-933E-D3FA482A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01098C-B6E9-446A-8FFA-B1D49F4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3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A94D-78C9-4B15-A4C7-F386BA12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48F5CE-90F8-4230-9CAA-63DB3604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28A7B35-D583-400B-A7A7-D7B0FD01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EE93C17-ABF5-45E9-AE5C-2D3BE872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75F13A-59D0-4AB7-AE78-75A314E9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58159B-B8DF-4849-98EF-41CBEB4D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07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6D13-9767-49A4-B965-7D1D6501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C147B68-8B28-4EFD-8D48-C4FCAE473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CE9BF3-7609-4F5A-8FD0-5DAB7FA2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38A5F9-25FE-4433-9D48-822EA37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78A59D-09BB-4656-80A2-138FA9B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4400AC-D584-4FCF-91BA-DF526702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4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6DF1BEC-3B6A-455F-A220-1EBFE83D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9EC8FC-FBC9-4F05-9F1A-35F2BFEB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9685FD-B99B-49AC-9164-4E936897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2481-81F4-4682-AFA8-7D29334D52ED}" type="datetimeFigureOut">
              <a:rPr lang="pt-PT" smtClean="0"/>
              <a:t>02/11/2020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EE5955-685C-45C3-8C6D-780D448B1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51FA7C-60B3-4916-AE96-B6E87588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165D-041C-41A5-BABD-117564E99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9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bicep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css-cropping-images-object-fit" TargetMode="External"/><Relationship Id="rId2" Type="http://schemas.openxmlformats.org/officeDocument/2006/relationships/hyperlink" Target="https://picsum.photos/400/500?random=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seball_positions_french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53E9-5242-42D6-A976-1800044F2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546"/>
            <a:ext cx="9144000" cy="1015338"/>
          </a:xfrm>
        </p:spPr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3AC82-64B3-4B73-981B-59D06E305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6716"/>
            <a:ext cx="9144000" cy="609277"/>
          </a:xfrm>
        </p:spPr>
        <p:txBody>
          <a:bodyPr/>
          <a:lstStyle/>
          <a:p>
            <a:r>
              <a:rPr lang="pt-PT" dirty="0"/>
              <a:t>Organizar uma série de imagens de forma responsiva e onde queremos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4EA59810-EF66-4C07-86A7-AB2C884E84C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96000" y="1905993"/>
            <a:ext cx="0" cy="101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3C772927-283C-4AFA-9F9C-81B2970F2FB8}"/>
              </a:ext>
            </a:extLst>
          </p:cNvPr>
          <p:cNvSpPr txBox="1">
            <a:spLocks/>
          </p:cNvSpPr>
          <p:nvPr/>
        </p:nvSpPr>
        <p:spPr>
          <a:xfrm>
            <a:off x="1524000" y="2921331"/>
            <a:ext cx="9144000" cy="1015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Solução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D0DE6B9-1286-41B2-AFD1-3D339B5A64A2}"/>
              </a:ext>
            </a:extLst>
          </p:cNvPr>
          <p:cNvSpPr txBox="1">
            <a:spLocks/>
          </p:cNvSpPr>
          <p:nvPr/>
        </p:nvSpPr>
        <p:spPr>
          <a:xfrm>
            <a:off x="1524000" y="388235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/>
              <a:t>Flex</a:t>
            </a:r>
            <a:endParaRPr lang="pt-PT" b="1" dirty="0"/>
          </a:p>
        </p:txBody>
      </p:sp>
      <p:pic>
        <p:nvPicPr>
          <p:cNvPr id="13" name="Imagem 12" descr="Uma imagem com interior, propriedade, sentado, mulher&#10;&#10;Descrição gerada automaticamente">
            <a:extLst>
              <a:ext uri="{FF2B5EF4-FFF2-40B4-BE49-F238E27FC236}">
                <a16:creationId xmlns:a16="http://schemas.microsoft.com/office/drawing/2014/main" id="{2884DB55-4C0D-440A-8025-41A787169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146" t="18357" r="15229" b="26665"/>
          <a:stretch/>
        </p:blipFill>
        <p:spPr>
          <a:xfrm>
            <a:off x="8759303" y="2413662"/>
            <a:ext cx="1908697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98DFD-5C76-4270-B638-D9006C49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1545"/>
            <a:ext cx="10515600" cy="1325563"/>
          </a:xfrm>
        </p:spPr>
        <p:txBody>
          <a:bodyPr/>
          <a:lstStyle/>
          <a:p>
            <a:r>
              <a:rPr lang="pt-PT" dirty="0"/>
              <a:t>https://grid.malven.co/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CE6476E-BF9C-47E3-9698-B1BA5E770666}"/>
              </a:ext>
            </a:extLst>
          </p:cNvPr>
          <p:cNvSpPr txBox="1">
            <a:spLocks/>
          </p:cNvSpPr>
          <p:nvPr/>
        </p:nvSpPr>
        <p:spPr>
          <a:xfrm>
            <a:off x="838200" y="17559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https://grid.malven.co/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64CA64-9DE6-4B52-8642-73FA2F1F3F5B}"/>
              </a:ext>
            </a:extLst>
          </p:cNvPr>
          <p:cNvSpPr txBox="1">
            <a:spLocks/>
          </p:cNvSpPr>
          <p:nvPr/>
        </p:nvSpPr>
        <p:spPr>
          <a:xfrm>
            <a:off x="838200" y="3325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https://grid.malven.co/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7B25529-217F-412F-B941-206DCE6E8378}"/>
              </a:ext>
            </a:extLst>
          </p:cNvPr>
          <p:cNvSpPr txBox="1">
            <a:spLocks/>
          </p:cNvSpPr>
          <p:nvPr/>
        </p:nvSpPr>
        <p:spPr>
          <a:xfrm>
            <a:off x="838200" y="1863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https://grid.malven.co/</a:t>
            </a:r>
          </a:p>
        </p:txBody>
      </p:sp>
    </p:spTree>
    <p:extLst>
      <p:ext uri="{BB962C8B-B14F-4D97-AF65-F5344CB8AC3E}">
        <p14:creationId xmlns:p14="http://schemas.microsoft.com/office/powerpoint/2010/main" val="110413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2DE09-6C5B-48E7-97E9-3DE8E87D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Grids</a:t>
            </a:r>
            <a:r>
              <a:rPr lang="pt-PT" b="1" dirty="0"/>
              <a:t> continua num próximo episódio.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1D3385-C149-4CCF-80B0-D40858788B1B}"/>
              </a:ext>
            </a:extLst>
          </p:cNvPr>
          <p:cNvSpPr txBox="1"/>
          <p:nvPr/>
        </p:nvSpPr>
        <p:spPr>
          <a:xfrm>
            <a:off x="967666" y="1775534"/>
            <a:ext cx="1083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Os </a:t>
            </a:r>
            <a:r>
              <a:rPr lang="pt-PT" dirty="0" err="1"/>
              <a:t>items</a:t>
            </a:r>
            <a:r>
              <a:rPr lang="pt-PT" dirty="0"/>
              <a:t> podem ter valores próprios.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96303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2DE09-6C5B-48E7-97E9-3DE8E87D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https://css-tricks.com/snippets/css/a-guide-to-flexbox/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B1DCB1-4779-41AD-B023-C8B64097F64D}"/>
              </a:ext>
            </a:extLst>
          </p:cNvPr>
          <p:cNvSpPr txBox="1"/>
          <p:nvPr/>
        </p:nvSpPr>
        <p:spPr>
          <a:xfrm>
            <a:off x="967666" y="1775534"/>
            <a:ext cx="108396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Criar um </a:t>
            </a:r>
            <a:r>
              <a:rPr lang="pt-PT" dirty="0" err="1"/>
              <a:t>div</a:t>
            </a:r>
            <a:r>
              <a:rPr lang="pt-PT" dirty="0"/>
              <a:t> com uma </a:t>
            </a:r>
            <a:r>
              <a:rPr lang="pt-PT" dirty="0" err="1"/>
              <a:t>class</a:t>
            </a:r>
            <a:r>
              <a:rPr lang="pt-PT" dirty="0"/>
              <a:t> container</a:t>
            </a:r>
          </a:p>
          <a:p>
            <a:pPr marL="342900" indent="-342900">
              <a:buFontTx/>
              <a:buAutoNum type="arabicPeriod"/>
            </a:pPr>
            <a:r>
              <a:rPr lang="pt-PT" dirty="0"/>
              <a:t>Colocar 5 </a:t>
            </a:r>
            <a:r>
              <a:rPr lang="pt-PT" dirty="0" err="1"/>
              <a:t>img</a:t>
            </a:r>
            <a:r>
              <a:rPr lang="pt-PT" dirty="0"/>
              <a:t> dentro (pode usar para a </a:t>
            </a:r>
            <a:r>
              <a:rPr lang="pt-PT" dirty="0" err="1"/>
              <a:t>src</a:t>
            </a:r>
            <a:r>
              <a:rPr lang="pt-PT" dirty="0"/>
              <a:t>  </a:t>
            </a:r>
            <a:r>
              <a:rPr lang="pt-PT" dirty="0">
                <a:hlinkClick r:id="rId2"/>
              </a:rPr>
              <a:t>https://picsum.photos/400/500?random=1</a:t>
            </a:r>
            <a:r>
              <a:rPr lang="pt-PT" dirty="0"/>
              <a:t> onde está 1 usem 2, 3,4,etc)</a:t>
            </a:r>
          </a:p>
          <a:p>
            <a:pPr marL="342900" indent="-342900">
              <a:buAutoNum type="arabicPeriod"/>
            </a:pPr>
            <a:r>
              <a:rPr lang="pt-PT" dirty="0"/>
              <a:t>No </a:t>
            </a:r>
            <a:r>
              <a:rPr lang="pt-PT" dirty="0" err="1"/>
              <a:t>css</a:t>
            </a:r>
            <a:r>
              <a:rPr lang="pt-PT" dirty="0"/>
              <a:t> mudar todas as imagens para ser 250 x 300 (vamos usar </a:t>
            </a:r>
            <a:r>
              <a:rPr lang="pt-PT" dirty="0" err="1"/>
              <a:t>object-fit</a:t>
            </a:r>
            <a:r>
              <a:rPr lang="pt-PT" dirty="0"/>
              <a:t> </a:t>
            </a:r>
            <a:r>
              <a:rPr lang="pt-PT" dirty="0">
                <a:hlinkClick r:id="rId3"/>
              </a:rPr>
              <a:t>https://www.digitalocean.com/community/tutorials/css-cropping-images-object-fit</a:t>
            </a:r>
            <a:r>
              <a:rPr lang="pt-PT" dirty="0"/>
              <a:t>)</a:t>
            </a:r>
          </a:p>
          <a:p>
            <a:pPr marL="342900" indent="-342900">
              <a:buAutoNum type="arabicPeriod"/>
            </a:pPr>
            <a:r>
              <a:rPr lang="pt-PT" dirty="0"/>
              <a:t>No container </a:t>
            </a:r>
            <a:r>
              <a:rPr lang="pt-PT" dirty="0" err="1"/>
              <a:t>adcionar</a:t>
            </a:r>
            <a:r>
              <a:rPr lang="pt-PT" dirty="0"/>
              <a:t> </a:t>
            </a:r>
            <a:r>
              <a:rPr lang="pt-PT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FLEX </a:t>
            </a:r>
            <a:r>
              <a:rPr lang="pt-PT" sz="2800" dirty="0"/>
              <a:t>--- </a:t>
            </a:r>
            <a:r>
              <a:rPr lang="pt-PT" dirty="0"/>
              <a:t>tudo deve ficar numa linha só.</a:t>
            </a:r>
          </a:p>
          <a:p>
            <a:pPr marL="342900" indent="-342900">
              <a:buFontTx/>
              <a:buAutoNum type="arabicPeriod"/>
            </a:pPr>
            <a:r>
              <a:rPr lang="pt-PT" dirty="0"/>
              <a:t>Imagina que </a:t>
            </a:r>
            <a:r>
              <a:rPr lang="pt-PT" dirty="0" err="1"/>
              <a:t>naão</a:t>
            </a:r>
            <a:r>
              <a:rPr lang="pt-PT" dirty="0"/>
              <a:t> queremos que ultrapasse </a:t>
            </a:r>
            <a:r>
              <a:rPr lang="pt-PT" b="1" dirty="0"/>
              <a:t>o limite da largura do </a:t>
            </a:r>
            <a:r>
              <a:rPr lang="pt-PT" b="1" dirty="0" err="1"/>
              <a:t>parent</a:t>
            </a:r>
            <a:r>
              <a:rPr lang="pt-PT" dirty="0"/>
              <a:t>?   </a:t>
            </a:r>
            <a:r>
              <a:rPr lang="pt-PT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flex-wrap</a:t>
            </a:r>
            <a:r>
              <a:rPr lang="pt-P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  <a:r>
              <a:rPr lang="pt-PT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</a:t>
            </a:r>
            <a:r>
              <a:rPr lang="pt-PT" dirty="0"/>
              <a:t>;</a:t>
            </a:r>
          </a:p>
          <a:p>
            <a:pPr marL="342900" indent="-342900">
              <a:buFontTx/>
              <a:buAutoNum type="arabicPeriod"/>
            </a:pPr>
            <a:r>
              <a:rPr lang="pt-PT" dirty="0"/>
              <a:t>Mas agora sobrou espaço… e não está alinhado… - </a:t>
            </a:r>
            <a:r>
              <a:rPr lang="pt-PT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justify-content</a:t>
            </a:r>
            <a:r>
              <a:rPr lang="pt-P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PT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pt-P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342900" indent="-342900"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95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CF497-AB13-4F20-B940-9F515138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82" y="2613655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/>
              <a:t>Mais</a:t>
            </a:r>
            <a:r>
              <a:rPr lang="en-US" sz="5400" b="1" dirty="0"/>
              <a:t> um </a:t>
            </a:r>
            <a:r>
              <a:rPr lang="en-US" sz="5400" b="1" dirty="0" err="1"/>
              <a:t>jogo</a:t>
            </a:r>
            <a:r>
              <a:rPr lang="en-US" sz="5400" b="1" dirty="0"/>
              <a:t>, </a:t>
            </a:r>
            <a:r>
              <a:rPr lang="en-US" sz="5400" b="1" dirty="0" err="1"/>
              <a:t>mais</a:t>
            </a:r>
            <a:r>
              <a:rPr lang="en-US" sz="5400" b="1" dirty="0"/>
              <a:t> 6 </a:t>
            </a:r>
            <a:r>
              <a:rPr lang="en-US" sz="5400" b="1" dirty="0" err="1"/>
              <a:t>niveis</a:t>
            </a:r>
            <a:r>
              <a:rPr lang="en-US" sz="5400" b="1" dirty="0"/>
              <a:t>: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087A24-3CB3-47E9-B9D0-896B03E77402}"/>
              </a:ext>
            </a:extLst>
          </p:cNvPr>
          <p:cNvSpPr/>
          <p:nvPr/>
        </p:nvSpPr>
        <p:spPr>
          <a:xfrm>
            <a:off x="5459218" y="5961710"/>
            <a:ext cx="5793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dirty="0"/>
              <a:t>https://flexboxfroggy.com/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AE41A52-46E8-4E0C-AF04-10E42CD2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4" y="-59183"/>
            <a:ext cx="12192000" cy="18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62C8F-5A6E-4BEF-9339-3E3703EA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 err="1"/>
              <a:t>POSiTION</a:t>
            </a:r>
            <a:endParaRPr lang="en-US" sz="5400" b="1" u="sng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9A7E18-D52A-4055-8A1C-13E7D4E24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2" r="8711" b="1"/>
          <a:stretch/>
        </p:blipFill>
        <p:spPr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E56F681-B6EA-42CD-8F16-84DC3B4A0B6F}"/>
              </a:ext>
            </a:extLst>
          </p:cNvPr>
          <p:cNvSpPr txBox="1"/>
          <p:nvPr/>
        </p:nvSpPr>
        <p:spPr>
          <a:xfrm>
            <a:off x="8809344" y="6657945"/>
            <a:ext cx="33826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700">
                <a:solidFill>
                  <a:srgbClr val="FFFFFF"/>
                </a:solidFill>
              </a:rPr>
              <a:t>A imagem </a:t>
            </a:r>
            <a:r>
              <a:rPr lang="pt-PT" sz="700">
                <a:solidFill>
                  <a:srgbClr val="FFFFFF"/>
                </a:solidFill>
                <a:hlinkClick r:id="rId3" tooltip="https://commons.wikimedia.org/wiki/File:Baseball_positions_french_svg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Fotografia</a:t>
            </a:r>
            <a:r>
              <a:rPr lang="pt-PT" sz="700">
                <a:solidFill>
                  <a:srgbClr val="FFFFFF"/>
                </a:solidFill>
              </a:rPr>
              <a:t> de Autor Desconhecido está licenciada ao abrigo da </a:t>
            </a:r>
            <a:r>
              <a:rPr lang="pt-PT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P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0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0FE2-A1C9-459F-992A-582DCB1F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Position</a:t>
            </a:r>
            <a:r>
              <a:rPr lang="pt-PT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F68D89-2F56-48C3-AC2B-B192D3F5C26B}"/>
              </a:ext>
            </a:extLst>
          </p:cNvPr>
          <p:cNvSpPr txBox="1"/>
          <p:nvPr/>
        </p:nvSpPr>
        <p:spPr>
          <a:xfrm>
            <a:off x="1003177" y="1473693"/>
            <a:ext cx="9827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Absolute</a:t>
            </a:r>
            <a:r>
              <a:rPr lang="pt-PT" dirty="0"/>
              <a:t> – relativo ao</a:t>
            </a:r>
            <a:r>
              <a:rPr lang="pt-PT" sz="2800" b="1" dirty="0"/>
              <a:t> pai </a:t>
            </a:r>
            <a:r>
              <a:rPr lang="pt-PT" dirty="0"/>
              <a:t>mas </a:t>
            </a:r>
            <a:r>
              <a:rPr lang="pt-PT" dirty="0" err="1"/>
              <a:t>so</a:t>
            </a:r>
            <a:r>
              <a:rPr lang="pt-PT" dirty="0"/>
              <a:t> e </a:t>
            </a:r>
            <a:r>
              <a:rPr lang="pt-PT" dirty="0" err="1"/>
              <a:t>so</a:t>
            </a:r>
            <a:r>
              <a:rPr lang="pt-PT" dirty="0"/>
              <a:t> se este for </a:t>
            </a:r>
            <a:r>
              <a:rPr lang="pt-PT" sz="2800" b="1" dirty="0" err="1"/>
              <a:t>relative</a:t>
            </a:r>
            <a:r>
              <a:rPr lang="pt-PT" dirty="0"/>
              <a:t> ou </a:t>
            </a:r>
            <a:r>
              <a:rPr lang="pt-PT" b="1" dirty="0" err="1"/>
              <a:t>Absolute</a:t>
            </a:r>
            <a:r>
              <a:rPr lang="pt-PT" dirty="0"/>
              <a:t>– podemos usar </a:t>
            </a:r>
            <a:r>
              <a:rPr lang="pt-PT" dirty="0" err="1"/>
              <a:t>right</a:t>
            </a:r>
            <a:r>
              <a:rPr lang="pt-PT" dirty="0"/>
              <a:t>, </a:t>
            </a:r>
            <a:r>
              <a:rPr lang="pt-PT" dirty="0" err="1"/>
              <a:t>left</a:t>
            </a:r>
            <a:r>
              <a:rPr lang="pt-PT" dirty="0"/>
              <a:t>, top, </a:t>
            </a:r>
            <a:r>
              <a:rPr lang="pt-PT" dirty="0" err="1"/>
              <a:t>bot</a:t>
            </a:r>
            <a:endParaRPr lang="pt-PT" dirty="0"/>
          </a:p>
          <a:p>
            <a:r>
              <a:rPr lang="pt-PT" dirty="0" err="1"/>
              <a:t>Fixed</a:t>
            </a:r>
            <a:r>
              <a:rPr lang="pt-PT" dirty="0"/>
              <a:t> – no </a:t>
            </a:r>
            <a:r>
              <a:rPr lang="pt-PT" dirty="0" err="1"/>
              <a:t>ecran</a:t>
            </a:r>
            <a:r>
              <a:rPr lang="pt-PT" dirty="0"/>
              <a:t> e mesmo que façam </a:t>
            </a:r>
            <a:r>
              <a:rPr lang="pt-PT" dirty="0" err="1"/>
              <a:t>scrool</a:t>
            </a:r>
            <a:r>
              <a:rPr lang="pt-PT" dirty="0"/>
              <a:t> não mexe</a:t>
            </a:r>
          </a:p>
          <a:p>
            <a:r>
              <a:rPr lang="pt-PT" dirty="0" err="1"/>
              <a:t>Relative</a:t>
            </a:r>
            <a:r>
              <a:rPr lang="pt-PT" dirty="0"/>
              <a:t> -  usas as propriedades de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inline</a:t>
            </a:r>
            <a:r>
              <a:rPr lang="pt-PT" dirty="0"/>
              <a:t> é o padrão.</a:t>
            </a:r>
          </a:p>
          <a:p>
            <a:r>
              <a:rPr lang="pt-PT" dirty="0" err="1"/>
              <a:t>sticky</a:t>
            </a:r>
            <a:r>
              <a:rPr lang="pt-PT" dirty="0"/>
              <a:t>. -  nova--- funciona como uma </a:t>
            </a:r>
            <a:r>
              <a:rPr lang="pt-PT" dirty="0" err="1"/>
              <a:t>absolute</a:t>
            </a:r>
            <a:r>
              <a:rPr lang="pt-PT" dirty="0"/>
              <a:t> até ficar </a:t>
            </a:r>
            <a:r>
              <a:rPr lang="pt-PT" dirty="0" err="1"/>
              <a:t>fixed</a:t>
            </a:r>
            <a:r>
              <a:rPr lang="pt-PT" dirty="0"/>
              <a:t> porque atingiu um valor que colocamos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CC4A1D-C02E-4CCF-833D-B25F3A01BCF0}"/>
              </a:ext>
            </a:extLst>
          </p:cNvPr>
          <p:cNvSpPr/>
          <p:nvPr/>
        </p:nvSpPr>
        <p:spPr>
          <a:xfrm>
            <a:off x="1003177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https://www.youtube.com/watch?v=jx5jmI0UlXU&amp;ab_channel=WebDevSimplified</a:t>
            </a:r>
          </a:p>
        </p:txBody>
      </p:sp>
    </p:spTree>
    <p:extLst>
      <p:ext uri="{BB962C8B-B14F-4D97-AF65-F5344CB8AC3E}">
        <p14:creationId xmlns:p14="http://schemas.microsoft.com/office/powerpoint/2010/main" val="303054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BE3D6-050A-4379-99FD-E5017857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:hover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DC7F4-64B6-45E2-BD2E-21887AF5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pt-PT" sz="5200"/>
              <a:t>Animation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F8DFEC-B2C5-47D7-AC04-E8274166B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1" r="-1" b="1250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D697566-00BB-46F4-A886-D118A3524772}"/>
              </a:ext>
            </a:extLst>
          </p:cNvPr>
          <p:cNvSpPr/>
          <p:nvPr/>
        </p:nvSpPr>
        <p:spPr>
          <a:xfrm>
            <a:off x="4601987" y="941813"/>
            <a:ext cx="574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https://www.w3schools.com/cssref/css3_pr_animation.asp</a:t>
            </a:r>
          </a:p>
        </p:txBody>
      </p:sp>
    </p:spTree>
    <p:extLst>
      <p:ext uri="{BB962C8B-B14F-4D97-AF65-F5344CB8AC3E}">
        <p14:creationId xmlns:p14="http://schemas.microsoft.com/office/powerpoint/2010/main" val="19185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86222-CBE3-4DEF-825D-DE68B072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Grid vs flex? (NOP! Usa ambas)</a:t>
            </a:r>
          </a:p>
        </p:txBody>
      </p:sp>
      <p:pic>
        <p:nvPicPr>
          <p:cNvPr id="1026" name="Picture 2" descr="Meme Generator - The future is now old man - Newfa Stuff">
            <a:extLst>
              <a:ext uri="{FF2B5EF4-FFF2-40B4-BE49-F238E27FC236}">
                <a16:creationId xmlns:a16="http://schemas.microsoft.com/office/drawing/2014/main" id="{4A5A951F-1BC0-4C5A-AB76-789F3C2B2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3" r="-2" b="29054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63C4CF6-15E5-446D-B9F1-2B252F90E3D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1 . </a:t>
            </a:r>
            <a:r>
              <a:rPr lang="en-US" dirty="0" err="1"/>
              <a:t>Dimensão</a:t>
            </a:r>
            <a:r>
              <a:rPr lang="en-US" dirty="0"/>
              <a:t>? FLEX… </a:t>
            </a:r>
            <a:r>
              <a:rPr lang="en-US" dirty="0" err="1"/>
              <a:t>mais</a:t>
            </a:r>
            <a:r>
              <a:rPr lang="en-US" dirty="0"/>
              <a:t>? Grid!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2. É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 (e </a:t>
            </a:r>
            <a:r>
              <a:rPr lang="en-US" dirty="0" err="1"/>
              <a:t>recente</a:t>
            </a:r>
            <a:r>
              <a:rPr lang="en-US" dirty="0"/>
              <a:t>, </a:t>
            </a:r>
            <a:r>
              <a:rPr lang="en-US" dirty="0" err="1"/>
              <a:t>ver</a:t>
            </a:r>
            <a:r>
              <a:rPr lang="en-US" dirty="0"/>
              <a:t> “can </a:t>
            </a:r>
            <a:r>
              <a:rPr lang="en-US" dirty="0" err="1"/>
              <a:t>i</a:t>
            </a:r>
            <a:r>
              <a:rPr lang="en-US" dirty="0"/>
              <a:t> use”) de layout.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3.Bulma, </a:t>
            </a:r>
            <a:r>
              <a:rPr lang="en-US" dirty="0" err="1"/>
              <a:t>bootsrap</a:t>
            </a:r>
            <a:r>
              <a:rPr lang="en-US" dirty="0"/>
              <a:t> e </a:t>
            </a:r>
            <a:r>
              <a:rPr lang="en-US" dirty="0" err="1"/>
              <a:t>fundation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mas a </a:t>
            </a:r>
            <a:r>
              <a:rPr lang="en-US" dirty="0" err="1"/>
              <a:t>quantidade</a:t>
            </a:r>
            <a:r>
              <a:rPr lang="en-US" dirty="0"/>
              <a:t> de html extra </a:t>
            </a:r>
            <a:r>
              <a:rPr lang="en-US" dirty="0" err="1"/>
              <a:t>começa</a:t>
            </a:r>
            <a:r>
              <a:rPr lang="en-US" dirty="0"/>
              <a:t> a </a:t>
            </a:r>
            <a:r>
              <a:rPr lang="en-US" dirty="0" err="1"/>
              <a:t>desencorajar</a:t>
            </a:r>
            <a:r>
              <a:rPr lang="en-US" dirty="0"/>
              <a:t> e Grid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poderá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 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2DE09-6C5B-48E7-97E9-3DE8E87D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https://css-tricks.com/snippets/css/complete-guide-grid/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B1DCB1-4779-41AD-B023-C8B64097F64D}"/>
              </a:ext>
            </a:extLst>
          </p:cNvPr>
          <p:cNvSpPr txBox="1"/>
          <p:nvPr/>
        </p:nvSpPr>
        <p:spPr>
          <a:xfrm>
            <a:off x="967666" y="1775534"/>
            <a:ext cx="10839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Copiar o html do outro </a:t>
            </a:r>
            <a:r>
              <a:rPr lang="pt-PT" dirty="0" err="1"/>
              <a:t>exercico</a:t>
            </a:r>
            <a:r>
              <a:rPr lang="pt-PT" dirty="0"/>
              <a:t>, aumentar o numero de imagens</a:t>
            </a:r>
          </a:p>
          <a:p>
            <a:pPr marL="342900" indent="-342900">
              <a:buAutoNum type="arabicPeriod"/>
            </a:pPr>
            <a:r>
              <a:rPr lang="pt-PT" dirty="0"/>
              <a:t>No </a:t>
            </a:r>
            <a:r>
              <a:rPr lang="pt-PT" dirty="0" err="1"/>
              <a:t>css</a:t>
            </a:r>
            <a:r>
              <a:rPr lang="pt-PT" dirty="0"/>
              <a:t> mudar para display: </a:t>
            </a:r>
            <a:r>
              <a:rPr lang="pt-PT" dirty="0" err="1"/>
              <a:t>grid</a:t>
            </a:r>
            <a:endParaRPr lang="pt-PT" dirty="0"/>
          </a:p>
          <a:p>
            <a:pPr marL="342900" indent="-342900">
              <a:buFontTx/>
              <a:buAutoNum type="arabicPeriod"/>
            </a:pPr>
            <a:r>
              <a:rPr lang="pt-PT" dirty="0" err="1"/>
              <a:t>Adcionar</a:t>
            </a:r>
            <a:r>
              <a:rPr lang="pt-PT" dirty="0"/>
              <a:t>     </a:t>
            </a:r>
            <a:r>
              <a:rPr lang="pt-PT" dirty="0" err="1"/>
              <a:t>grid-template-columns</a:t>
            </a:r>
            <a:r>
              <a:rPr lang="pt-PT" dirty="0"/>
              <a:t>: 200</a:t>
            </a:r>
            <a:r>
              <a:rPr lang="pt-PT" i="1" dirty="0"/>
              <a:t>px</a:t>
            </a:r>
            <a:r>
              <a:rPr lang="pt-PT" dirty="0"/>
              <a:t> </a:t>
            </a:r>
            <a:r>
              <a:rPr lang="pt-PT" dirty="0" err="1"/>
              <a:t>200</a:t>
            </a:r>
            <a:r>
              <a:rPr lang="pt-PT" i="1" dirty="0" err="1"/>
              <a:t>px</a:t>
            </a:r>
            <a:r>
              <a:rPr lang="pt-PT" dirty="0"/>
              <a:t> ; (podem por as imagens com </a:t>
            </a:r>
            <a:r>
              <a:rPr lang="pt-PT" dirty="0" err="1"/>
              <a:t>witdth</a:t>
            </a:r>
            <a:r>
              <a:rPr lang="pt-PT" dirty="0"/>
              <a:t> responsivo a ocupar 100% do </a:t>
            </a:r>
            <a:r>
              <a:rPr lang="pt-PT" dirty="0" err="1"/>
              <a:t>parent</a:t>
            </a:r>
            <a:r>
              <a:rPr lang="pt-PT" dirty="0"/>
              <a:t>) //ADICIONANDO MAIS 100px tem uma nova coluna.</a:t>
            </a:r>
          </a:p>
          <a:p>
            <a:pPr marL="342900" indent="-342900">
              <a:buFontTx/>
              <a:buAutoNum type="arabicPeriod"/>
            </a:pPr>
            <a:r>
              <a:rPr lang="pt-PT" dirty="0"/>
              <a:t>   gap: 20</a:t>
            </a:r>
            <a:r>
              <a:rPr lang="pt-PT" i="1" dirty="0"/>
              <a:t>px</a:t>
            </a:r>
            <a:r>
              <a:rPr lang="pt-PT" dirty="0"/>
              <a:t>; // da uma gap, vejam no box </a:t>
            </a:r>
            <a:r>
              <a:rPr lang="pt-PT" dirty="0" err="1"/>
              <a:t>model</a:t>
            </a:r>
            <a:endParaRPr lang="pt-PT" dirty="0"/>
          </a:p>
          <a:p>
            <a:pPr marL="342900" indent="-342900">
              <a:buFontTx/>
              <a:buAutoNum type="arabicPeriod"/>
            </a:pPr>
            <a:r>
              <a:rPr lang="pt-PT" dirty="0"/>
              <a:t>Podemos usar % na </a:t>
            </a:r>
            <a:r>
              <a:rPr lang="pt-PT" dirty="0" err="1"/>
              <a:t>grid-template-colums</a:t>
            </a:r>
            <a:r>
              <a:rPr lang="pt-PT" dirty="0"/>
              <a:t>…. Mas vamos usar </a:t>
            </a:r>
            <a:r>
              <a:rPr lang="pt-PT" dirty="0" err="1"/>
              <a:t>fr</a:t>
            </a:r>
            <a:r>
              <a:rPr lang="pt-PT" dirty="0"/>
              <a:t>!!!!</a:t>
            </a:r>
          </a:p>
          <a:p>
            <a:pPr marL="342900" indent="-342900">
              <a:buAutoNum type="arabicPeriod"/>
            </a:pPr>
            <a:r>
              <a:rPr lang="pt-PT" dirty="0"/>
              <a:t>Coloque 1fr… agora 2fr… nada mudou certo? Tente 1f 2fr… </a:t>
            </a:r>
            <a:r>
              <a:rPr lang="pt-PT" b="1" dirty="0"/>
              <a:t>Explique.</a:t>
            </a:r>
          </a:p>
          <a:p>
            <a:pPr marL="342900" indent="-342900">
              <a:buFontTx/>
              <a:buAutoNum type="arabicPeriod"/>
            </a:pPr>
            <a:r>
              <a:rPr lang="pt-PT" dirty="0"/>
              <a:t>Tente auto 2fr… </a:t>
            </a:r>
            <a:r>
              <a:rPr lang="pt-PT" b="1" dirty="0"/>
              <a:t>Explique.</a:t>
            </a:r>
          </a:p>
          <a:p>
            <a:pPr marL="342900" indent="-342900">
              <a:buFontTx/>
              <a:buAutoNum type="arabicPeriod"/>
            </a:pPr>
            <a:r>
              <a:rPr lang="pt-PT" dirty="0" err="1"/>
              <a:t>repeat</a:t>
            </a:r>
            <a:r>
              <a:rPr lang="pt-PT" dirty="0"/>
              <a:t>(</a:t>
            </a:r>
            <a:r>
              <a:rPr lang="pt-PT" dirty="0" err="1"/>
              <a:t>auto-fill</a:t>
            </a:r>
            <a:r>
              <a:rPr lang="pt-PT" dirty="0"/>
              <a:t>, 1</a:t>
            </a:r>
            <a:r>
              <a:rPr lang="pt-PT" i="1" dirty="0"/>
              <a:t>00px</a:t>
            </a:r>
            <a:r>
              <a:rPr lang="pt-PT" u="sng" dirty="0"/>
              <a:t>);</a:t>
            </a:r>
          </a:p>
          <a:p>
            <a:pPr marL="342900" indent="-342900">
              <a:buFontTx/>
              <a:buAutoNum type="arabicPeriod"/>
            </a:pPr>
            <a:endParaRPr lang="pt-PT" b="1" dirty="0"/>
          </a:p>
          <a:p>
            <a:r>
              <a:rPr lang="pt-PT" dirty="0" err="1"/>
              <a:t>repeat</a:t>
            </a:r>
            <a:r>
              <a:rPr lang="pt-PT" dirty="0"/>
              <a:t>(</a:t>
            </a:r>
            <a:r>
              <a:rPr lang="pt-PT" dirty="0" err="1"/>
              <a:t>auto-fill</a:t>
            </a:r>
            <a:r>
              <a:rPr lang="pt-PT" dirty="0"/>
              <a:t>, </a:t>
            </a:r>
            <a:r>
              <a:rPr lang="pt-PT" dirty="0" err="1"/>
              <a:t>minmax</a:t>
            </a:r>
            <a:r>
              <a:rPr lang="pt-PT" dirty="0"/>
              <a:t>(100px, 1fr</a:t>
            </a:r>
            <a:r>
              <a:rPr lang="pt-PT" u="sng" dirty="0"/>
              <a:t>);</a:t>
            </a:r>
          </a:p>
          <a:p>
            <a:r>
              <a:rPr lang="pt-PT" b="1" dirty="0"/>
              <a:t>9. </a:t>
            </a:r>
            <a:r>
              <a:rPr lang="pt-PT" b="1" dirty="0" err="1"/>
              <a:t>Justify-items</a:t>
            </a:r>
            <a:r>
              <a:rPr lang="pt-PT" b="1" dirty="0"/>
              <a:t>: </a:t>
            </a:r>
            <a:r>
              <a:rPr lang="pt-PT" b="1" dirty="0" err="1"/>
              <a:t>start</a:t>
            </a:r>
            <a:r>
              <a:rPr lang="pt-PT" b="1" dirty="0"/>
              <a:t>;</a:t>
            </a:r>
          </a:p>
          <a:p>
            <a:pPr marL="342900" indent="-342900">
              <a:buAutoNum type="arabicPeriod"/>
            </a:pPr>
            <a:endParaRPr lang="pt-PT" b="1" dirty="0"/>
          </a:p>
          <a:p>
            <a:r>
              <a:rPr lang="pt-PT" b="1" dirty="0"/>
              <a:t>Isto: </a:t>
            </a:r>
            <a:r>
              <a:rPr lang="pt-PT" dirty="0"/>
              <a:t>  </a:t>
            </a:r>
            <a:r>
              <a:rPr lang="pt-PT" dirty="0" err="1"/>
              <a:t>grid-template-columns</a:t>
            </a:r>
            <a:r>
              <a:rPr lang="pt-PT" dirty="0"/>
              <a:t>: 1</a:t>
            </a:r>
            <a:r>
              <a:rPr lang="pt-PT" i="1" dirty="0"/>
              <a:t>fr</a:t>
            </a:r>
            <a:r>
              <a:rPr lang="pt-PT" dirty="0"/>
              <a:t>  </a:t>
            </a:r>
            <a:r>
              <a:rPr lang="pt-PT" dirty="0" err="1"/>
              <a:t>1</a:t>
            </a:r>
            <a:r>
              <a:rPr lang="pt-PT" i="1" dirty="0" err="1"/>
              <a:t>fr</a:t>
            </a:r>
            <a:r>
              <a:rPr lang="pt-PT" dirty="0"/>
              <a:t> 3</a:t>
            </a:r>
            <a:r>
              <a:rPr lang="pt-PT" i="1" dirty="0"/>
              <a:t>fr</a:t>
            </a:r>
            <a:r>
              <a:rPr lang="pt-PT" dirty="0"/>
              <a:t>; == </a:t>
            </a:r>
            <a:r>
              <a:rPr lang="pt-PT" dirty="0" err="1"/>
              <a:t>grid-template-columns</a:t>
            </a:r>
            <a:r>
              <a:rPr lang="pt-PT" dirty="0"/>
              <a:t>: </a:t>
            </a:r>
            <a:r>
              <a:rPr lang="pt-PT" dirty="0" err="1"/>
              <a:t>repeat</a:t>
            </a:r>
            <a:r>
              <a:rPr lang="pt-PT" dirty="0"/>
              <a:t>(2, 1</a:t>
            </a:r>
            <a:r>
              <a:rPr lang="pt-PT" i="1" dirty="0"/>
              <a:t>fr</a:t>
            </a:r>
            <a:r>
              <a:rPr lang="pt-PT" dirty="0"/>
              <a:t>) 3</a:t>
            </a:r>
            <a:r>
              <a:rPr lang="pt-PT" i="1" dirty="0"/>
              <a:t>fr</a:t>
            </a:r>
            <a:r>
              <a:rPr lang="pt-PT" dirty="0"/>
              <a:t>;</a:t>
            </a:r>
          </a:p>
          <a:p>
            <a:pPr marL="342900" indent="-342900">
              <a:buAutoNum type="arabicPeriod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7640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539</Words>
  <Application>Microsoft Office PowerPoint</Application>
  <PresentationFormat>Ecrã Panorâmico</PresentationFormat>
  <Paragraphs>48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Tema do Office</vt:lpstr>
      <vt:lpstr>Problema</vt:lpstr>
      <vt:lpstr>https://css-tricks.com/snippets/css/a-guide-to-flexbox/</vt:lpstr>
      <vt:lpstr>Mais um jogo, mais 6 niveis:</vt:lpstr>
      <vt:lpstr>POSiTION</vt:lpstr>
      <vt:lpstr>Position:</vt:lpstr>
      <vt:lpstr>:hover</vt:lpstr>
      <vt:lpstr>Animation</vt:lpstr>
      <vt:lpstr>Grid vs flex? (NOP! Usa ambas)</vt:lpstr>
      <vt:lpstr>https://css-tricks.com/snippets/css/complete-guide-grid/</vt:lpstr>
      <vt:lpstr>https://grid.malven.co/</vt:lpstr>
      <vt:lpstr>Grids continua num próximo episódio.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</dc:title>
  <dc:creator>Moisés Moreira</dc:creator>
  <cp:lastModifiedBy>Moisés Moreira</cp:lastModifiedBy>
  <cp:revision>4</cp:revision>
  <dcterms:created xsi:type="dcterms:W3CDTF">2020-11-01T18:57:54Z</dcterms:created>
  <dcterms:modified xsi:type="dcterms:W3CDTF">2020-11-02T18:02:53Z</dcterms:modified>
</cp:coreProperties>
</file>