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61" name="AED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</a:t>
            </a:r>
          </a:p>
        </p:txBody>
      </p:sp>
      <p:sp>
        <p:nvSpPr>
          <p:cNvPr id="162" name="Instruções de repetiç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20" name="Rectangle 17"/>
          <p:cNvSpPr txBox="1"/>
          <p:nvPr/>
        </p:nvSpPr>
        <p:spPr>
          <a:xfrm>
            <a:off x="1733776" y="2805814"/>
            <a:ext cx="20618224" cy="296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Desenvolva um programa que recolha vários números inteiros positivos e no final da execução deverá ser mostrado no ecrã a quantidade de números inseridos.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Para..fazer</a:t>
            </a:r>
          </a:p>
        </p:txBody>
      </p:sp>
      <p:sp>
        <p:nvSpPr>
          <p:cNvPr id="22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04" y="2915673"/>
            <a:ext cx="15831286" cy="770623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Rectangle 17"/>
          <p:cNvSpPr txBox="1"/>
          <p:nvPr/>
        </p:nvSpPr>
        <p:spPr>
          <a:xfrm>
            <a:off x="12476576" y="7589211"/>
            <a:ext cx="11048913" cy="254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Instrução particularmente indicada para execução de um bloco de instruções repetidamente quando é conhecida à partida o número de vezes que se pretende executar esse bloco.</a:t>
            </a:r>
          </a:p>
        </p:txBody>
      </p:sp>
      <p:pic>
        <p:nvPicPr>
          <p:cNvPr id="22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9889" y="281825"/>
            <a:ext cx="13274362" cy="6456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Para..fazer</a:t>
            </a:r>
          </a:p>
        </p:txBody>
      </p:sp>
      <p:sp>
        <p:nvSpPr>
          <p:cNvPr id="23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492" y="3605247"/>
            <a:ext cx="11312759" cy="4060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49440" y="343935"/>
            <a:ext cx="4793158" cy="12407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38" name="Rectangle 17"/>
          <p:cNvSpPr txBox="1"/>
          <p:nvPr/>
        </p:nvSpPr>
        <p:spPr>
          <a:xfrm>
            <a:off x="1733776" y="2805814"/>
            <a:ext cx="20618224" cy="296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Implemente um programa que recolha a idade de 10 pessoas. No final da execução deverá ser mostrado no ecrã soma e media de todas as idades.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43" name="AED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</a:t>
            </a:r>
          </a:p>
        </p:txBody>
      </p:sp>
      <p:sp>
        <p:nvSpPr>
          <p:cNvPr id="244" name="Instruções de repetiç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4"/>
            <a:ext cx="20618224" cy="4866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Tipos de instruções de repetição;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repetição  repetir..enquanto / do{}while();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repetição enquanto..fazer / while(){};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repetição para..fazer / for(){}.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71" name="Rectangle 17"/>
          <p:cNvSpPr txBox="1"/>
          <p:nvPr/>
        </p:nvSpPr>
        <p:spPr>
          <a:xfrm>
            <a:off x="1733776" y="2805814"/>
            <a:ext cx="5656135" cy="5247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Implemente um algoritmo que recolha a idade de 10 pessoas e que no final da execução mostre a soma das idades superiores a 20 anos.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7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0623" y="312246"/>
            <a:ext cx="7556659" cy="10646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7994" y="827137"/>
            <a:ext cx="8800811" cy="9617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repetição</a:t>
            </a:r>
          </a:p>
        </p:txBody>
      </p:sp>
      <p:sp>
        <p:nvSpPr>
          <p:cNvPr id="178" name="Rectangle 17"/>
          <p:cNvSpPr txBox="1"/>
          <p:nvPr/>
        </p:nvSpPr>
        <p:spPr>
          <a:xfrm>
            <a:off x="1733776" y="2805814"/>
            <a:ext cx="20618224" cy="6200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As estruturas/instruções de repetição permitem a execução repetitiva um bloco de instruções, sob o controlo de uma expressão lógica. Enquanto se verificar a condição estabelecida pela expressão lógica, esta é executada repetitivamente.</a:t>
            </a:r>
          </a:p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Podemos destacar as seguintes:</a:t>
            </a:r>
          </a:p>
          <a:p>
            <a:pPr lvl="1" marL="1257116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✓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repetir..enquanto / do{}while();</a:t>
            </a:r>
          </a:p>
          <a:p>
            <a:pPr lvl="1" marL="1257116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✓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enquanto..fazer / while(){}</a:t>
            </a:r>
          </a:p>
          <a:p>
            <a:pPr lvl="1" marL="1257116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✓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para..fazer / for(){};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Repetir..enquanto</a:t>
            </a:r>
          </a:p>
        </p:txBody>
      </p:sp>
      <p:sp>
        <p:nvSpPr>
          <p:cNvPr id="18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702" y="2274194"/>
            <a:ext cx="11663075" cy="874389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 17"/>
          <p:cNvSpPr txBox="1"/>
          <p:nvPr/>
        </p:nvSpPr>
        <p:spPr>
          <a:xfrm>
            <a:off x="12499977" y="8455054"/>
            <a:ext cx="11048912" cy="254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execução do bloco de instruções é controlada por uma expressão lógica efetuada no final da execução do bloco. Este facto leva a que o bloco de instruções seja executado pelo menos uma vez.</a:t>
            </a:r>
          </a:p>
        </p:txBody>
      </p:sp>
      <p:sp>
        <p:nvSpPr>
          <p:cNvPr id="186" name="Retângulo"/>
          <p:cNvSpPr/>
          <p:nvPr/>
        </p:nvSpPr>
        <p:spPr>
          <a:xfrm>
            <a:off x="1798719" y="7824516"/>
            <a:ext cx="1238373" cy="330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7" name="Retângulo"/>
          <p:cNvSpPr/>
          <p:nvPr/>
        </p:nvSpPr>
        <p:spPr>
          <a:xfrm>
            <a:off x="5466998" y="6953725"/>
            <a:ext cx="1491388" cy="555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8" name="Enquanto"/>
          <p:cNvSpPr txBox="1"/>
          <p:nvPr/>
        </p:nvSpPr>
        <p:spPr>
          <a:xfrm>
            <a:off x="1672212" y="7711740"/>
            <a:ext cx="149138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Enquanto</a:t>
            </a:r>
          </a:p>
        </p:txBody>
      </p:sp>
      <p:sp>
        <p:nvSpPr>
          <p:cNvPr id="189" name="Enquanto"/>
          <p:cNvSpPr txBox="1"/>
          <p:nvPr/>
        </p:nvSpPr>
        <p:spPr>
          <a:xfrm>
            <a:off x="5466998" y="6953726"/>
            <a:ext cx="149138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Enquanto</a:t>
            </a:r>
          </a:p>
        </p:txBody>
      </p:sp>
      <p:pic>
        <p:nvPicPr>
          <p:cNvPr id="190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0605" y="636962"/>
            <a:ext cx="10527656" cy="7768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Repetir..enquanto</a:t>
            </a:r>
          </a:p>
        </p:txBody>
      </p:sp>
      <p:sp>
        <p:nvSpPr>
          <p:cNvPr id="19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501" y="3313168"/>
            <a:ext cx="10489049" cy="4645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81109" y="327986"/>
            <a:ext cx="3714757" cy="1327231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tângulo"/>
          <p:cNvSpPr/>
          <p:nvPr/>
        </p:nvSpPr>
        <p:spPr>
          <a:xfrm>
            <a:off x="15388778" y="9474810"/>
            <a:ext cx="644180" cy="555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8" name="Enquanto"/>
          <p:cNvSpPr txBox="1"/>
          <p:nvPr/>
        </p:nvSpPr>
        <p:spPr>
          <a:xfrm>
            <a:off x="14965175" y="9525610"/>
            <a:ext cx="149138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Enquanto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02" name="Rectangle 17"/>
          <p:cNvSpPr txBox="1"/>
          <p:nvPr/>
        </p:nvSpPr>
        <p:spPr>
          <a:xfrm>
            <a:off x="1733776" y="2805814"/>
            <a:ext cx="20618224" cy="296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Desenvolva um programa que recolha 10 números e no final da execução deverá ser mostrado no ecrã a quantidade de números pares inseridos.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Enquanto..fazer</a:t>
            </a:r>
          </a:p>
        </p:txBody>
      </p:sp>
      <p:sp>
        <p:nvSpPr>
          <p:cNvPr id="20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08" name="Rectangle 17"/>
          <p:cNvSpPr txBox="1"/>
          <p:nvPr/>
        </p:nvSpPr>
        <p:spPr>
          <a:xfrm>
            <a:off x="12499977" y="8455054"/>
            <a:ext cx="11048912" cy="254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A execução do bloco de instruções é controlada por uma expressão lógica efetuada antes da execução do bloco. Desta forma o bloco de instruções pode nunca ser executado.</a:t>
            </a:r>
          </a:p>
        </p:txBody>
      </p:sp>
      <p:pic>
        <p:nvPicPr>
          <p:cNvPr id="20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87" y="2354317"/>
            <a:ext cx="11594515" cy="8147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2038" y="523189"/>
            <a:ext cx="10833870" cy="7890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Enquanto..fazer</a:t>
            </a:r>
          </a:p>
        </p:txBody>
      </p:sp>
      <p:sp>
        <p:nvSpPr>
          <p:cNvPr id="21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6566" y="3440442"/>
            <a:ext cx="11185621" cy="5536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63166" y="257643"/>
            <a:ext cx="4095094" cy="13378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