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4" r:id="rId3"/>
    <p:sldId id="285" r:id="rId4"/>
    <p:sldId id="286" r:id="rId5"/>
    <p:sldId id="287" r:id="rId6"/>
    <p:sldId id="288" r:id="rId7"/>
    <p:sldId id="289" r:id="rId8"/>
    <p:sldId id="275" r:id="rId9"/>
    <p:sldId id="277" r:id="rId10"/>
    <p:sldId id="283" r:id="rId11"/>
    <p:sldId id="279" r:id="rId12"/>
    <p:sldId id="282" r:id="rId13"/>
    <p:sldId id="281" r:id="rId14"/>
    <p:sldId id="280" r:id="rId15"/>
    <p:sldId id="291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2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8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6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4/12/2021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98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Type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Angular_(web_framework)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Type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64478-8C7E-4497-B683-D8B0AD05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Exercicio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5EA0CD-53E2-48D1-A56A-E61F00B2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Crie um componente Cookies.</a:t>
            </a:r>
          </a:p>
          <a:p>
            <a:r>
              <a:rPr lang="pt-PT" dirty="0"/>
              <a:t>Use os seus conhecimentos de </a:t>
            </a:r>
            <a:r>
              <a:rPr lang="pt-PT" dirty="0" err="1"/>
              <a:t>Css</a:t>
            </a:r>
            <a:r>
              <a:rPr lang="pt-PT" dirty="0"/>
              <a:t> para faze-lo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width</a:t>
            </a:r>
            <a:r>
              <a:rPr lang="pt-PT" dirty="0"/>
              <a:t>, sempre presente.</a:t>
            </a:r>
          </a:p>
          <a:p>
            <a:r>
              <a:rPr lang="pt-PT" dirty="0"/>
              <a:t>O botão ACEITO deve fazer desaparecer o elemento.</a:t>
            </a:r>
          </a:p>
          <a:p>
            <a:endParaRPr lang="pt-PT" dirty="0"/>
          </a:p>
          <a:p>
            <a:r>
              <a:rPr lang="pt-PT" dirty="0"/>
              <a:t>Usando 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setIten</a:t>
            </a:r>
            <a:r>
              <a:rPr lang="pt-P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pt-P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pt-PT" dirty="0">
                <a:solidFill>
                  <a:srgbClr val="DCDCAA"/>
                </a:solidFill>
                <a:latin typeface="Consolas" panose="020B0609020204030204" pitchFamily="49" charset="0"/>
              </a:rPr>
              <a:t>Guarde uma variável para saber se as cookies já foram aceites.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915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07B8-5102-437C-ABB9-2E205182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Crie uma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Preferencias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DAD7C-EE62-45AC-BCC7-B9E8E907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Deve conter:</a:t>
            </a:r>
          </a:p>
          <a:p>
            <a:r>
              <a:rPr lang="pt-PT" dirty="0"/>
              <a:t>Cor de fundo, cor da letra, 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30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98423-43C1-412E-9DD0-0527D72E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Crie uma </a:t>
            </a:r>
            <a:r>
              <a:rPr lang="pt-PT" dirty="0" err="1"/>
              <a:t>class</a:t>
            </a:r>
            <a:r>
              <a:rPr lang="pt-PT" dirty="0"/>
              <a:t> Animal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1B3F5D-3394-4F90-AB43-51443D9C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Ng</a:t>
            </a:r>
            <a:r>
              <a:rPr lang="pt-PT" dirty="0"/>
              <a:t> g  </a:t>
            </a:r>
            <a:r>
              <a:rPr lang="pt-PT" dirty="0" err="1"/>
              <a:t>class</a:t>
            </a:r>
            <a:r>
              <a:rPr lang="pt-PT" dirty="0"/>
              <a:t>  </a:t>
            </a:r>
            <a:r>
              <a:rPr lang="pt-PT" dirty="0" err="1"/>
              <a:t>class</a:t>
            </a:r>
            <a:r>
              <a:rPr lang="pt-PT" dirty="0"/>
              <a:t>/Animal</a:t>
            </a:r>
          </a:p>
          <a:p>
            <a:r>
              <a:rPr lang="pt-PT" dirty="0"/>
              <a:t>Crie as variáveis e construtores necessários.</a:t>
            </a:r>
          </a:p>
          <a:p>
            <a:r>
              <a:rPr lang="pt-PT" dirty="0"/>
              <a:t>Deve ter uma variável para a imagem do animal que para já será um</a:t>
            </a:r>
          </a:p>
          <a:p>
            <a:pPr marL="0" indent="0">
              <a:buNone/>
            </a:pPr>
            <a:r>
              <a:rPr lang="pt-PT" dirty="0"/>
              <a:t>URL</a:t>
            </a:r>
          </a:p>
          <a:p>
            <a:r>
              <a:rPr lang="pt-PT" dirty="0"/>
              <a:t>Deve ter uma data da próxima consulta, deve ser do tipo Date e permitir </a:t>
            </a:r>
            <a:r>
              <a:rPr lang="pt-PT" dirty="0" err="1"/>
              <a:t>null</a:t>
            </a:r>
            <a:r>
              <a:rPr lang="pt-PT" dirty="0"/>
              <a:t>.</a:t>
            </a:r>
          </a:p>
          <a:p>
            <a:r>
              <a:rPr lang="pt-PT" dirty="0"/>
              <a:t>Deve ter um atributo espécie.</a:t>
            </a:r>
          </a:p>
        </p:txBody>
      </p:sp>
    </p:spTree>
    <p:extLst>
      <p:ext uri="{BB962C8B-B14F-4D97-AF65-F5344CB8AC3E}">
        <p14:creationId xmlns:p14="http://schemas.microsoft.com/office/powerpoint/2010/main" val="330461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07B8-5102-437C-ABB9-2E205182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Crie uma </a:t>
            </a:r>
            <a:r>
              <a:rPr lang="pt-PT" dirty="0" err="1"/>
              <a:t>class</a:t>
            </a:r>
            <a:r>
              <a:rPr lang="pt-PT" dirty="0"/>
              <a:t> Clinica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DAD7C-EE62-45AC-BCC7-B9E8E907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Deve conter:</a:t>
            </a:r>
          </a:p>
          <a:p>
            <a:r>
              <a:rPr lang="pt-PT" dirty="0"/>
              <a:t>Nome, logo, morada</a:t>
            </a:r>
          </a:p>
        </p:txBody>
      </p:sp>
    </p:spTree>
    <p:extLst>
      <p:ext uri="{BB962C8B-B14F-4D97-AF65-F5344CB8AC3E}">
        <p14:creationId xmlns:p14="http://schemas.microsoft.com/office/powerpoint/2010/main" val="233752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66CED-8F0B-4F5A-802D-6C16BFF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Crie uma pequeno formulário de submissão de um animal.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302F64-CE65-4A28-8118-C7B559DE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-Pode usar o modal de </a:t>
            </a:r>
            <a:r>
              <a:rPr lang="pt-PT" dirty="0" err="1"/>
              <a:t>botsrap</a:t>
            </a:r>
            <a:r>
              <a:rPr lang="pt-PT" dirty="0"/>
              <a:t> ou criar o seu.</a:t>
            </a:r>
          </a:p>
          <a:p>
            <a:pPr marL="0" indent="0">
              <a:buNone/>
            </a:pPr>
            <a:r>
              <a:rPr lang="pt-PT" dirty="0"/>
              <a:t>-Passe para a lista de animais que passa para o filho.</a:t>
            </a:r>
          </a:p>
        </p:txBody>
      </p:sp>
    </p:spTree>
    <p:extLst>
      <p:ext uri="{BB962C8B-B14F-4D97-AF65-F5344CB8AC3E}">
        <p14:creationId xmlns:p14="http://schemas.microsoft.com/office/powerpoint/2010/main" val="204258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98423-43C1-412E-9DD0-0527D72E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Crie um </a:t>
            </a:r>
            <a:r>
              <a:rPr lang="pt-PT" dirty="0" err="1"/>
              <a:t>array</a:t>
            </a:r>
            <a:r>
              <a:rPr lang="pt-PT" dirty="0"/>
              <a:t> de animais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1B3F5D-3394-4F90-AB43-51443D9C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pagina de hoje deve listar os animais, usando as fotos.</a:t>
            </a:r>
          </a:p>
          <a:p>
            <a:r>
              <a:rPr lang="pt-PT" dirty="0"/>
              <a:t>Use um novo componente que recebe a lista de animais se achar pertinente.</a:t>
            </a:r>
          </a:p>
          <a:p>
            <a:r>
              <a:rPr lang="pt-PT" dirty="0"/>
              <a:t>Deve ser possível ao clicar passar a imagem dos animais para preto e branco, significando que foi atendido. Ou outro tipo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98960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3D7F0-E859-4E9B-B57C-4AD339B5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Exercicio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85987A-D065-4340-9FF6-537CA103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Faça um novo componente receber a lista de animais, por input, mas recebe o resultado </a:t>
            </a:r>
            <a:r>
              <a:rPr lang="pt-PT" b="1" dirty="0"/>
              <a:t>de uma função.</a:t>
            </a:r>
          </a:p>
          <a:p>
            <a:endParaRPr lang="pt-PT" dirty="0"/>
          </a:p>
          <a:p>
            <a:r>
              <a:rPr lang="pt-PT" dirty="0"/>
              <a:t>Vamos depois usar botões e o tipo de animal para filtrar.</a:t>
            </a:r>
          </a:p>
          <a:p>
            <a:pPr marL="0" indent="0">
              <a:buNone/>
            </a:pPr>
            <a:r>
              <a:rPr lang="pt-PT" dirty="0"/>
              <a:t>	----------------------------------------------------------</a:t>
            </a:r>
          </a:p>
          <a:p>
            <a:pPr marL="0" indent="0">
              <a:buNone/>
            </a:pPr>
            <a:r>
              <a:rPr lang="pt-PT" dirty="0"/>
              <a:t>	Mas antes….</a:t>
            </a:r>
          </a:p>
          <a:p>
            <a:pPr marL="0" indent="0">
              <a:buNone/>
            </a:pPr>
            <a:r>
              <a:rPr lang="pt-PT" dirty="0"/>
              <a:t>	Vamos no </a:t>
            </a:r>
            <a:r>
              <a:rPr lang="pt-PT" dirty="0" err="1"/>
              <a:t>experiments</a:t>
            </a:r>
            <a:r>
              <a:rPr lang="pt-PT" dirty="0"/>
              <a:t>, aprender sobre </a:t>
            </a:r>
          </a:p>
          <a:p>
            <a:pPr marL="914400" lvl="2" indent="0">
              <a:buNone/>
            </a:pPr>
            <a:r>
              <a:rPr lang="pt-PT" sz="3200" b="1" i="0" dirty="0" err="1">
                <a:solidFill>
                  <a:srgbClr val="FF0000"/>
                </a:solidFill>
                <a:effectLst/>
                <a:latin typeface="Lato"/>
              </a:rPr>
              <a:t>Map</a:t>
            </a:r>
            <a:r>
              <a:rPr lang="pt-PT" sz="3200" b="1" i="0" dirty="0">
                <a:solidFill>
                  <a:srgbClr val="FF0000"/>
                </a:solidFill>
                <a:effectLst/>
                <a:latin typeface="Lato"/>
              </a:rPr>
              <a:t>, </a:t>
            </a:r>
            <a:r>
              <a:rPr lang="pt-PT" sz="3200" b="1" i="0" dirty="0" err="1">
                <a:solidFill>
                  <a:srgbClr val="FF0000"/>
                </a:solidFill>
                <a:effectLst/>
                <a:latin typeface="Lato"/>
              </a:rPr>
              <a:t>Reduce</a:t>
            </a:r>
            <a:r>
              <a:rPr lang="pt-PT" sz="3200" b="1" i="0" dirty="0">
                <a:solidFill>
                  <a:srgbClr val="FF0000"/>
                </a:solidFill>
                <a:effectLst/>
                <a:latin typeface="Lato"/>
              </a:rPr>
              <a:t>, </a:t>
            </a:r>
            <a:r>
              <a:rPr lang="pt-PT" sz="3200" b="1" i="0" dirty="0" err="1">
                <a:solidFill>
                  <a:srgbClr val="FF0000"/>
                </a:solidFill>
                <a:effectLst/>
                <a:latin typeface="Lato"/>
              </a:rPr>
              <a:t>and</a:t>
            </a:r>
            <a:r>
              <a:rPr lang="pt-PT" sz="3200" b="1" i="0" dirty="0">
                <a:solidFill>
                  <a:srgbClr val="FF0000"/>
                </a:solidFill>
                <a:effectLst/>
                <a:latin typeface="Lato"/>
              </a:rPr>
              <a:t> </a:t>
            </a:r>
            <a:r>
              <a:rPr lang="pt-PT" sz="3200" b="1" i="0" dirty="0" err="1">
                <a:solidFill>
                  <a:srgbClr val="FF0000"/>
                </a:solidFill>
                <a:effectLst/>
                <a:latin typeface="Lato"/>
              </a:rPr>
              <a:t>Filter</a:t>
            </a:r>
            <a:endParaRPr lang="pt-PT" sz="3200" b="1" i="0" dirty="0">
              <a:solidFill>
                <a:srgbClr val="FF0000"/>
              </a:solidFill>
              <a:effectLst/>
              <a:latin typeface="Lato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030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85E71-1B5E-4E4F-BBC9-3C2091C1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Directivas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F43FA7-F073-451A-AF57-9CB5D0E4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/>
              <a:t>Conhecidas</a:t>
            </a:r>
          </a:p>
          <a:p>
            <a:pPr marL="0" indent="0">
              <a:buNone/>
            </a:pPr>
            <a:r>
              <a:rPr lang="pt-PT" b="1" dirty="0"/>
              <a:t>	</a:t>
            </a:r>
            <a:r>
              <a:rPr lang="pt-PT" b="1" dirty="0" err="1"/>
              <a:t>ngModel</a:t>
            </a:r>
            <a:endParaRPr lang="pt-PT" b="1" dirty="0"/>
          </a:p>
          <a:p>
            <a:pPr marL="0" indent="0">
              <a:buNone/>
            </a:pPr>
            <a:r>
              <a:rPr lang="pt-PT" b="1" dirty="0"/>
              <a:t>	*</a:t>
            </a:r>
            <a:r>
              <a:rPr lang="pt-PT" b="1" dirty="0" err="1"/>
              <a:t>ngFor</a:t>
            </a:r>
            <a:endParaRPr lang="pt-PT" b="1" dirty="0"/>
          </a:p>
          <a:p>
            <a:pPr marL="0" indent="0">
              <a:buNone/>
            </a:pPr>
            <a:r>
              <a:rPr lang="pt-PT" dirty="0"/>
              <a:t>	(O </a:t>
            </a:r>
            <a:r>
              <a:rPr lang="pt-PT" dirty="0" err="1"/>
              <a:t>esterisco</a:t>
            </a:r>
            <a:r>
              <a:rPr lang="pt-PT" dirty="0"/>
              <a:t> indica </a:t>
            </a:r>
            <a:r>
              <a:rPr lang="pt-PT" dirty="0" err="1"/>
              <a:t>estrtural</a:t>
            </a:r>
            <a:r>
              <a:rPr lang="pt-PT" dirty="0"/>
              <a:t>)</a:t>
            </a:r>
          </a:p>
          <a:p>
            <a:r>
              <a:rPr lang="pt-PT" dirty="0"/>
              <a:t>-------------</a:t>
            </a:r>
          </a:p>
          <a:p>
            <a:r>
              <a:rPr lang="pt-PT" dirty="0" err="1"/>
              <a:t>ngStyle</a:t>
            </a:r>
            <a:endParaRPr lang="pt-PT" dirty="0"/>
          </a:p>
          <a:p>
            <a:r>
              <a:rPr lang="pt-PT" dirty="0" err="1"/>
              <a:t>ngClass</a:t>
            </a:r>
            <a:endParaRPr lang="pt-PT" dirty="0"/>
          </a:p>
          <a:p>
            <a:r>
              <a:rPr lang="pt-PT" dirty="0" err="1"/>
              <a:t>ngIF</a:t>
            </a:r>
            <a:r>
              <a:rPr lang="pt-PT" dirty="0"/>
              <a:t> / </a:t>
            </a:r>
            <a:r>
              <a:rPr lang="pt-PT" dirty="0" err="1"/>
              <a:t>ngElse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9522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109C-E1E6-437C-9012-DEDA10F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*</a:t>
            </a:r>
            <a:r>
              <a:rPr lang="pt-PT" dirty="0" err="1"/>
              <a:t>ngIf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78594B-A5A9-4546-B23F-4A66A565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É estrutural, façamos a experiência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“Se o campo Está vazio escreva, Campo vazio”</a:t>
            </a:r>
          </a:p>
        </p:txBody>
      </p:sp>
    </p:spTree>
    <p:extLst>
      <p:ext uri="{BB962C8B-B14F-4D97-AF65-F5344CB8AC3E}">
        <p14:creationId xmlns:p14="http://schemas.microsoft.com/office/powerpoint/2010/main" val="425606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5E1DF-A49E-4A7E-8401-3038E3DE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Antes…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B4AAC7-50E5-4AB2-B508-1F27AAF1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Nos já mudamos com [</a:t>
            </a:r>
            <a:r>
              <a:rPr lang="pt-PT" dirty="0" err="1"/>
              <a:t>style</a:t>
            </a:r>
            <a:r>
              <a:rPr lang="pt-PT" dirty="0"/>
              <a:t>]…</a:t>
            </a:r>
          </a:p>
          <a:p>
            <a:pPr lvl="1"/>
            <a:r>
              <a:rPr lang="pt-PT" dirty="0"/>
              <a:t>Vamos testar [</a:t>
            </a:r>
            <a:r>
              <a:rPr lang="pt-PT" dirty="0" err="1"/>
              <a:t>ngStyle</a:t>
            </a:r>
            <a:r>
              <a:rPr lang="pt-PT" dirty="0"/>
              <a:t>]</a:t>
            </a:r>
          </a:p>
          <a:p>
            <a:pPr lvl="4"/>
            <a:r>
              <a:rPr lang="pt-PT" dirty="0"/>
              <a:t>Diferença? Podemos usar expressões</a:t>
            </a:r>
          </a:p>
          <a:p>
            <a:pPr lvl="5"/>
            <a:r>
              <a:rPr lang="pt-PT" dirty="0"/>
              <a:t>Com um </a:t>
            </a:r>
            <a:r>
              <a:rPr lang="pt-PT" dirty="0" err="1"/>
              <a:t>objecto</a:t>
            </a:r>
            <a:r>
              <a:rPr lang="pt-PT" dirty="0"/>
              <a:t> {color :  CONDIÇAO ? “op1” : “op2” }</a:t>
            </a:r>
          </a:p>
        </p:txBody>
      </p:sp>
    </p:spTree>
    <p:extLst>
      <p:ext uri="{BB962C8B-B14F-4D97-AF65-F5344CB8AC3E}">
        <p14:creationId xmlns:p14="http://schemas.microsoft.com/office/powerpoint/2010/main" val="413971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02EC4-5D4D-4E1A-8B46-7757BB64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Ng</a:t>
            </a:r>
            <a:r>
              <a:rPr lang="pt-PT" dirty="0"/>
              <a:t> </a:t>
            </a:r>
            <a:r>
              <a:rPr lang="pt-PT" dirty="0" err="1"/>
              <a:t>Class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D392F0-F3D4-4E2A-9F15-48F8AFF1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2266"/>
          </a:xfrm>
        </p:spPr>
        <p:txBody>
          <a:bodyPr/>
          <a:lstStyle/>
          <a:p>
            <a:r>
              <a:rPr lang="pt-PT" dirty="0"/>
              <a:t>Permite usar uma condição para decidir a </a:t>
            </a:r>
            <a:r>
              <a:rPr lang="pt-PT" dirty="0" err="1"/>
              <a:t>class</a:t>
            </a:r>
            <a:r>
              <a:rPr lang="pt-PT" dirty="0"/>
              <a:t> que vamos usar.</a:t>
            </a:r>
          </a:p>
        </p:txBody>
      </p:sp>
    </p:spTree>
    <p:extLst>
      <p:ext uri="{BB962C8B-B14F-4D97-AF65-F5344CB8AC3E}">
        <p14:creationId xmlns:p14="http://schemas.microsoft.com/office/powerpoint/2010/main" val="27658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7D2F-70C3-4FB0-9FE5-9D9C5BFD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/>
          <a:lstStyle/>
          <a:p>
            <a:r>
              <a:rPr lang="pt-PT" dirty="0" err="1"/>
              <a:t>Exercicio</a:t>
            </a:r>
            <a:br>
              <a:rPr lang="pt-PT" dirty="0"/>
            </a:br>
            <a:r>
              <a:rPr lang="pt-PT" dirty="0"/>
              <a:t>Use </a:t>
            </a:r>
            <a:r>
              <a:rPr lang="pt-PT" dirty="0" err="1"/>
              <a:t>ngIF</a:t>
            </a:r>
            <a:r>
              <a:rPr lang="pt-PT" dirty="0"/>
              <a:t> para mostrar/esconder as cookies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F9B71F-54D1-498C-829E-6448A6E2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50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C6B2F-64E5-48DC-897F-9F7BAA4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Aula 6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2691F5-761F-44CD-96FD-9B5FC23B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Podemos </a:t>
            </a:r>
            <a:r>
              <a:rPr lang="pt-PT" dirty="0" err="1"/>
              <a:t>fazelo</a:t>
            </a:r>
            <a:r>
              <a:rPr lang="pt-PT" dirty="0"/>
              <a:t> usando a CDN</a:t>
            </a:r>
          </a:p>
          <a:p>
            <a:pPr marL="0" indent="0">
              <a:buNone/>
            </a:pPr>
            <a:r>
              <a:rPr lang="pt-P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P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P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="https://ajax.googleapis.com/ajax/libs/jquery/3.5.1/jquery.min.js"&gt;&lt;</a:t>
            </a:r>
            <a:r>
              <a:rPr lang="pt-P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P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PT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Colocamos no Index.html</a:t>
            </a:r>
            <a:endParaRPr lang="pt-PT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Instalar JQUERY (NPM)</a:t>
            </a:r>
          </a:p>
          <a:p>
            <a:r>
              <a:rPr lang="pt-PT" dirty="0"/>
              <a:t>"</a:t>
            </a:r>
            <a:r>
              <a:rPr lang="pt-PT" dirty="0" err="1"/>
              <a:t>node_modules</a:t>
            </a:r>
            <a:r>
              <a:rPr lang="pt-PT" dirty="0"/>
              <a:t>/</a:t>
            </a:r>
            <a:r>
              <a:rPr lang="pt-PT" dirty="0" err="1"/>
              <a:t>jquery</a:t>
            </a:r>
            <a:r>
              <a:rPr lang="pt-PT" dirty="0"/>
              <a:t>/</a:t>
            </a:r>
            <a:r>
              <a:rPr lang="pt-PT" dirty="0" err="1"/>
              <a:t>dist</a:t>
            </a:r>
            <a:r>
              <a:rPr lang="pt-PT" dirty="0"/>
              <a:t>/jquery.min.js",</a:t>
            </a:r>
          </a:p>
          <a:p>
            <a:r>
              <a:rPr lang="pt-PT" dirty="0"/>
              <a:t> "</a:t>
            </a:r>
            <a:r>
              <a:rPr lang="pt-PT" dirty="0" err="1"/>
              <a:t>node_modules</a:t>
            </a:r>
            <a:r>
              <a:rPr lang="pt-PT" dirty="0"/>
              <a:t>/</a:t>
            </a:r>
            <a:r>
              <a:rPr lang="pt-PT" dirty="0" err="1"/>
              <a:t>bootstrap</a:t>
            </a:r>
            <a:r>
              <a:rPr lang="pt-PT" dirty="0"/>
              <a:t>/</a:t>
            </a:r>
            <a:r>
              <a:rPr lang="pt-PT" dirty="0" err="1"/>
              <a:t>dist</a:t>
            </a:r>
            <a:r>
              <a:rPr lang="pt-PT" dirty="0"/>
              <a:t>/</a:t>
            </a:r>
            <a:r>
              <a:rPr lang="pt-PT" dirty="0" err="1"/>
              <a:t>js</a:t>
            </a:r>
            <a:r>
              <a:rPr lang="pt-PT" dirty="0"/>
              <a:t>/bootstrap.min.js"</a:t>
            </a:r>
          </a:p>
        </p:txBody>
      </p:sp>
    </p:spTree>
    <p:extLst>
      <p:ext uri="{BB962C8B-B14F-4D97-AF65-F5344CB8AC3E}">
        <p14:creationId xmlns:p14="http://schemas.microsoft.com/office/powerpoint/2010/main" val="350454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Angular&amp;</a:t>
            </a:r>
            <a:br>
              <a:rPr lang="pt-PT" sz="4800" dirty="0"/>
            </a:br>
            <a:r>
              <a:rPr lang="pt-PT" sz="4800" dirty="0"/>
              <a:t>TS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99DFFAA-ED0E-4168-8634-95F529E96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2759203" y="2752326"/>
            <a:ext cx="3791453" cy="3343849"/>
          </a:xfrm>
          <a:prstGeom prst="rect">
            <a:avLst/>
          </a:prstGeom>
          <a:ln w="28575"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/>
          </a:bodyPr>
          <a:lstStyle/>
          <a:p>
            <a:r>
              <a:rPr lang="pt-PT" dirty="0"/>
              <a:t>-Classes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5903" b="5903"/>
          <a:stretch/>
        </p:blipFill>
        <p:spPr>
          <a:xfrm>
            <a:off x="0" y="761825"/>
            <a:ext cx="5350215" cy="471859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1491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Classes em TS</a:t>
            </a:r>
          </a:p>
          <a:p>
            <a:br>
              <a:rPr lang="pt-PT" sz="3600" dirty="0">
                <a:solidFill>
                  <a:srgbClr val="080808"/>
                </a:solidFill>
                <a:highlight>
                  <a:srgbClr val="FFFF00"/>
                </a:highlight>
              </a:rPr>
            </a:br>
            <a:r>
              <a:rPr lang="pt-PT" sz="3600" dirty="0">
                <a:solidFill>
                  <a:srgbClr val="080808"/>
                </a:solidFill>
                <a:highlight>
                  <a:srgbClr val="FFFF00"/>
                </a:highlight>
              </a:rPr>
              <a:t>REVISÂO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99DFFAA-ED0E-4168-8634-95F529E96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1969091" y="1757075"/>
            <a:ext cx="3791453" cy="3343849"/>
          </a:xfrm>
          <a:prstGeom prst="rect">
            <a:avLst/>
          </a:prstGeom>
          <a:ln w="28575"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2F4045-90BA-4741-8100-EE0453CD9408}"/>
              </a:ext>
            </a:extLst>
          </p:cNvPr>
          <p:cNvSpPr txBox="1"/>
          <p:nvPr/>
        </p:nvSpPr>
        <p:spPr>
          <a:xfrm>
            <a:off x="3304712" y="58864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https://www.typescriptlang.org/docs/handbook/classes.html</a:t>
            </a:r>
          </a:p>
        </p:txBody>
      </p:sp>
    </p:spTree>
    <p:extLst>
      <p:ext uri="{BB962C8B-B14F-4D97-AF65-F5344CB8AC3E}">
        <p14:creationId xmlns:p14="http://schemas.microsoft.com/office/powerpoint/2010/main" val="337024372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481</Words>
  <Application>Microsoft Office PowerPoint</Application>
  <PresentationFormat>Ecrã Panorâmico</PresentationFormat>
  <Paragraphs>71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Arial</vt:lpstr>
      <vt:lpstr>Consolas</vt:lpstr>
      <vt:lpstr>Lato</vt:lpstr>
      <vt:lpstr>Source Sans Pro</vt:lpstr>
      <vt:lpstr>FunkyShapesDarkVTI</vt:lpstr>
      <vt:lpstr>Exercicio</vt:lpstr>
      <vt:lpstr>Directivas</vt:lpstr>
      <vt:lpstr>*ngIf</vt:lpstr>
      <vt:lpstr>Antes…</vt:lpstr>
      <vt:lpstr>Ng Class</vt:lpstr>
      <vt:lpstr>Exercicio Use ngIF para mostrar/esconder as cookies</vt:lpstr>
      <vt:lpstr>Aula 6</vt:lpstr>
      <vt:lpstr>Angular&amp; TS r</vt:lpstr>
      <vt:lpstr>Classes em TS  REVISÂO</vt:lpstr>
      <vt:lpstr>Crie uma class Preferencias</vt:lpstr>
      <vt:lpstr>Crie uma class Animal</vt:lpstr>
      <vt:lpstr>Crie uma class Clinica</vt:lpstr>
      <vt:lpstr>Crie uma pequeno formulário de submissão de um animal.</vt:lpstr>
      <vt:lpstr>Crie um array de animais</vt:lpstr>
      <vt:lpstr>Exercicio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5</dc:title>
  <dc:creator>Moises</dc:creator>
  <cp:lastModifiedBy>Moises</cp:lastModifiedBy>
  <cp:revision>20</cp:revision>
  <dcterms:created xsi:type="dcterms:W3CDTF">2021-03-28T21:02:51Z</dcterms:created>
  <dcterms:modified xsi:type="dcterms:W3CDTF">2021-04-12T11:41:56Z</dcterms:modified>
</cp:coreProperties>
</file>