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80" r:id="rId4"/>
    <p:sldId id="281" r:id="rId5"/>
    <p:sldId id="275" r:id="rId6"/>
    <p:sldId id="276" r:id="rId7"/>
    <p:sldId id="283" r:id="rId8"/>
    <p:sldId id="277" r:id="rId9"/>
    <p:sldId id="278" r:id="rId10"/>
    <p:sldId id="282" r:id="rId11"/>
    <p:sldId id="284" r:id="rId12"/>
    <p:sldId id="285" r:id="rId13"/>
    <p:sldId id="287" r:id="rId14"/>
    <p:sldId id="288" r:id="rId15"/>
    <p:sldId id="286" r:id="rId16"/>
    <p:sldId id="289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55A9-9F99-4AA9-9295-0787C2E7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386D2D-4BC5-497A-9335-F81FB0AB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3D1704-3FB8-498E-AC5C-9E09D518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A61D66-3D53-4085-B6B6-3D941BD0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28A31-144D-4341-B261-7DA9A8FA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56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70917-CD6A-4CD6-9508-833BE8AB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9F03E99-2FA9-4C7C-A73B-9A8724930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BE13FE-DEE0-4471-9DF1-F2F0DD30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C7C976-6C61-4F43-83DE-089B2D14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9122CB-5F61-4A2F-A388-DF96E70A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1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15DDD3-B145-4397-9022-B00B3BBF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51050EF-DC31-46F5-9AD8-F860D1E5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D1B78A-041D-4F44-B61E-484D9510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8CCF26-6D31-4D2C-B00E-9679622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3DB6B7-9E1D-4355-B7B7-7BA3F9EB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42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C6576-BE82-47CB-9C82-B082DED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A51608-DAE9-476D-8664-027F03A6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5E2A80-B9B3-4084-9A09-1D55C0A8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AADB55-29AF-495C-A50C-4C5A3E01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4F63E2-42EF-4ADB-8F95-82E2CF57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7398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0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3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867C-A4F8-4637-92FE-D8FDF68E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756160-DC81-464A-91D5-0066C41B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6E6461-FA98-428B-8EF8-08DF703C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B788BF-607A-40B9-BC85-FB431138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9D63A3-77B4-49D2-94A8-026A045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97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20FE8-98AC-43CD-ABF6-02D49397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A3E6F4-F868-4597-8F25-33DBCF4D3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1FFC36B-E02D-4C63-BFC1-3F7528F9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E5DF26-176A-4F23-9370-03EB8B4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DDA04A-4675-41D5-B951-F3A07AB4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4CFABE-4B18-4D4C-A99B-34481342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7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873CF-DA2B-44FD-9ED2-B9A0E54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901D0-B651-47E7-8DB0-B105AC8C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F0B6BF-80FC-415B-A55C-C4D0FB05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E9F964-F570-42EF-A97C-F62ABD48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A82AAFF-746F-4D8A-898B-13955EA69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1DE0A7F-B9E3-41AC-94D9-856C371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F73A6B3-C450-4267-B904-B393D05B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BE3D2AD-28CC-4322-B534-B763E166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9060-8FC0-450D-B895-C848EFA8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A390787-6D30-4ED5-AC40-119E6DCA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C06211C-7A0A-415E-A6D1-3CD0C92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27D77-31CE-46FC-B2E5-14401C0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94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E6FC00-A193-49CB-8FC7-22202C62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A056F6-F264-4699-8ECF-5E6DB00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25B32B0-51D4-49EC-955A-2D6A4371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71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B108B-1391-4230-8F1F-6098701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1F37BD-EF46-4BEA-B254-B2A695B9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5D33F4-DB18-4BA2-995F-1FCFA615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8DC208-CB9C-44D6-95C3-95E64A31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68333D-F2BE-47EC-AD54-EDFD3E88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84B8624-B1BF-4AC4-AB5C-76AF8153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01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E19EA-A578-4A2C-B69D-220547C1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D438C7B-E337-4942-BC7D-C2943344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957A0B3-4613-424B-8726-3E9D8654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F9AD8C6-1E63-4966-A599-9935A33D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A729C8E-E12E-4478-AC81-B212A025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4D32FD-2831-422D-8B3C-17166B46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88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0CEF7E-DECC-4FF6-9B0A-F8606191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F7C8AC-19F3-4340-88D1-B5895E54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E5C81B-734D-48BD-A5B3-E5B61C07E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C6EB-D6A0-4B89-A4CD-053675B624B8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44942E-92BD-4016-A5A4-0CB85DB5A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1CF26D-EC4C-414D-A6F1-E75F7A3A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B0F9-3A60-41C4-AA89-8071F85755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048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3/15/2021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61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392729654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areadm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-970"/>
          <a:stretch/>
        </p:blipFill>
        <p:spPr>
          <a:xfrm>
            <a:off x="734679" y="401246"/>
            <a:ext cx="5350215" cy="5342605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GIT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Comandos</a:t>
            </a:r>
          </a:p>
          <a:p>
            <a:r>
              <a:rPr lang="pt-PT" dirty="0" err="1"/>
              <a:t>Git</a:t>
            </a:r>
            <a:r>
              <a:rPr lang="pt-PT" dirty="0"/>
              <a:t>-Clone</a:t>
            </a:r>
          </a:p>
          <a:p>
            <a:r>
              <a:rPr lang="pt-PT" dirty="0" err="1"/>
              <a:t>Git</a:t>
            </a:r>
            <a:r>
              <a:rPr lang="pt-PT" dirty="0"/>
              <a:t> 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188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BB1CC-3423-4747-B388-66D5591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2 -  Eventos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481F6A-AD88-429E-80BE-36BE5EAA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Semelhante ao que temos no JS  - Mas simplificado</a:t>
            </a:r>
          </a:p>
          <a:p>
            <a:pPr lvl="1"/>
            <a:r>
              <a:rPr lang="pt-PT" dirty="0"/>
              <a:t>1 -  Criar caixa de texto</a:t>
            </a:r>
          </a:p>
          <a:p>
            <a:pPr lvl="1"/>
            <a:r>
              <a:rPr lang="pt-PT" dirty="0"/>
              <a:t>2 – usar (input) = “</a:t>
            </a:r>
            <a:r>
              <a:rPr lang="pt-PT" dirty="0" err="1"/>
              <a:t>Nomefunc</a:t>
            </a:r>
            <a:r>
              <a:rPr lang="pt-PT" dirty="0"/>
              <a:t>($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pt-PT" dirty="0"/>
              <a:t>)” no html – Palavra </a:t>
            </a:r>
            <a:r>
              <a:rPr lang="pt-PT" dirty="0" err="1"/>
              <a:t>resrvada</a:t>
            </a:r>
            <a:endParaRPr lang="pt-PT" dirty="0"/>
          </a:p>
          <a:p>
            <a:pPr lvl="1"/>
            <a:r>
              <a:rPr lang="pt-PT" dirty="0"/>
              <a:t>3 -  No TS criar a função e usar  como um evento de JS, recorrendo ao </a:t>
            </a:r>
            <a:r>
              <a:rPr lang="pt-PT" dirty="0" err="1"/>
              <a:t>event.target</a:t>
            </a:r>
            <a:endParaRPr lang="pt-PT" dirty="0"/>
          </a:p>
          <a:p>
            <a:pPr lvl="1"/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magic</a:t>
            </a:r>
            <a:r>
              <a:rPr lang="pt-PT" dirty="0"/>
              <a:t> </a:t>
            </a:r>
            <a:r>
              <a:rPr lang="pt-PT" dirty="0" err="1"/>
              <a:t>working</a:t>
            </a:r>
            <a:r>
              <a:rPr lang="pt-PT" dirty="0"/>
              <a:t> XD</a:t>
            </a:r>
          </a:p>
        </p:txBody>
      </p:sp>
    </p:spTree>
    <p:extLst>
      <p:ext uri="{BB962C8B-B14F-4D97-AF65-F5344CB8AC3E}">
        <p14:creationId xmlns:p14="http://schemas.microsoft.com/office/powerpoint/2010/main" val="278570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79452-A5E0-4150-B68D-1625B90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Mas Fixe era o </a:t>
            </a:r>
            <a:r>
              <a:rPr lang="pt-PT" dirty="0" err="1"/>
              <a:t>placeHolder</a:t>
            </a:r>
            <a:r>
              <a:rPr lang="pt-PT" dirty="0"/>
              <a:t> começar assim…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7F5F3D-AEEA-4934-A4FD-245D8080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Well</a:t>
            </a:r>
            <a:r>
              <a:rPr lang="pt-PT" dirty="0"/>
              <a:t>… se formos a caixa e fizermos… </a:t>
            </a:r>
            <a:r>
              <a:rPr lang="pt-PT" dirty="0" err="1"/>
              <a:t>value</a:t>
            </a:r>
            <a:r>
              <a:rPr lang="pt-PT" dirty="0"/>
              <a:t>={{ </a:t>
            </a:r>
            <a:r>
              <a:rPr lang="pt-PT" dirty="0" err="1"/>
              <a:t>nomeVar</a:t>
            </a:r>
            <a:r>
              <a:rPr lang="pt-PT" dirty="0"/>
              <a:t>}}</a:t>
            </a:r>
          </a:p>
          <a:p>
            <a:endParaRPr lang="pt-PT" dirty="0"/>
          </a:p>
          <a:p>
            <a:r>
              <a:rPr lang="pt-PT" dirty="0"/>
              <a:t>FUNCIONA COM OUTRAS? Para algo </a:t>
            </a:r>
            <a:r>
              <a:rPr lang="pt-PT" dirty="0" err="1"/>
              <a:t>freaky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={{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nomeVar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lvl="2"/>
            <a:r>
              <a:rPr lang="pt-PT" dirty="0"/>
              <a:t>TESTES AGORA</a:t>
            </a:r>
          </a:p>
          <a:p>
            <a:pPr lvl="2"/>
            <a:r>
              <a:rPr lang="pt-PT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pt-PT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PT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nomeVar</a:t>
            </a:r>
            <a:r>
              <a:rPr lang="pt-PT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PT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217718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3303-FD03-4798-86FC-BF2FC30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TWO WAY BINDING! (IMPORTANTE)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21F302-B11C-4292-9CE8-3992F0FA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ngModel</a:t>
            </a:r>
            <a:r>
              <a:rPr lang="pt-PT" dirty="0"/>
              <a:t> =“</a:t>
            </a:r>
            <a:r>
              <a:rPr lang="pt-PT" dirty="0" err="1"/>
              <a:t>nomeDaVar</a:t>
            </a:r>
            <a:r>
              <a:rPr lang="pt-PT" dirty="0"/>
              <a:t>”</a:t>
            </a:r>
          </a:p>
          <a:p>
            <a:endParaRPr lang="pt-PT" dirty="0"/>
          </a:p>
          <a:p>
            <a:r>
              <a:rPr lang="pt-PT" dirty="0"/>
              <a:t>Mas… Não FUNCIONA!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Em Angular nem tudo está instalado de raiz para reduzir o tamanho da app…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7243B2-B0B3-4554-8765-A9C0E0B29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6420" y="2303519"/>
            <a:ext cx="2225351" cy="14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0BF18-6064-494A-A79B-70E7BBB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Vamos a pasta Modules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F34D21-C045-450E-85D8-DDE24F77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Basta usar o FORMS -  no apps module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FormsModule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endParaRPr lang="pt-PT" dirty="0"/>
          </a:p>
          <a:p>
            <a:endParaRPr lang="pt-PT" dirty="0"/>
          </a:p>
          <a:p>
            <a:r>
              <a:rPr lang="pt-PT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pt-PT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pt-PT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@angular/forms.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661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23C7C-F1F2-4CE2-B6AA-D7CA6DFB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More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Envents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E3133D-FECF-4B16-AB38-9E04516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https://www.positronx.io/useful-list-of-angular-7-event-types-for-event-binding/</a:t>
            </a:r>
          </a:p>
        </p:txBody>
      </p:sp>
    </p:spTree>
    <p:extLst>
      <p:ext uri="{BB962C8B-B14F-4D97-AF65-F5344CB8AC3E}">
        <p14:creationId xmlns:p14="http://schemas.microsoft.com/office/powerpoint/2010/main" val="101287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11DC-4310-4636-9DD9-35D8C40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Façam uma calculadora de soma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FD1027-A95A-488E-85FE-11AEDF3A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BTW!!!!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+ facilmente converte uma </a:t>
            </a:r>
            <a:r>
              <a:rPr lang="pt-PT" dirty="0" err="1"/>
              <a:t>string</a:t>
            </a:r>
            <a:r>
              <a:rPr lang="pt-PT" dirty="0"/>
              <a:t> num numero…</a:t>
            </a:r>
          </a:p>
        </p:txBody>
      </p:sp>
    </p:spTree>
    <p:extLst>
      <p:ext uri="{BB962C8B-B14F-4D97-AF65-F5344CB8AC3E}">
        <p14:creationId xmlns:p14="http://schemas.microsoft.com/office/powerpoint/2010/main" val="107061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CF89-4FC1-48B0-AEC4-F382185D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Vamos ao GIT HUB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82C6BD-40BE-4B1C-BE94-7D659448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CRIAR UM NOVO PROJECTO</a:t>
            </a:r>
          </a:p>
          <a:p>
            <a:pPr lvl="1"/>
            <a:r>
              <a:rPr lang="pt-PT" dirty="0"/>
              <a:t>TEMPLATE ANGULAR</a:t>
            </a:r>
          </a:p>
          <a:p>
            <a:pPr lvl="1"/>
            <a:r>
              <a:rPr lang="pt-PT" dirty="0"/>
              <a:t>Vamos fazer GIT CLONE COM A CONSOLA</a:t>
            </a:r>
          </a:p>
          <a:p>
            <a:pPr lvl="1"/>
            <a:r>
              <a:rPr lang="pt-PT" dirty="0"/>
              <a:t>GERIR COM VISUAL STUDIO + Consola ( podem usar GIT GRAPH para ver os efeitos)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44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09B3E-5209-4371-9186-2997D534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Pausa for </a:t>
            </a:r>
            <a:r>
              <a:rPr lang="pt-P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9D1C71-DDC4-4D57-809B-9CB44DC8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https://www.makeareadme.com/</a:t>
            </a:r>
            <a:endParaRPr lang="pt-PT" dirty="0"/>
          </a:p>
          <a:p>
            <a:endParaRPr lang="pt-PT" dirty="0"/>
          </a:p>
          <a:p>
            <a:r>
              <a:rPr lang="pt-PT" dirty="0"/>
              <a:t>Este é um </a:t>
            </a:r>
            <a:r>
              <a:rPr lang="pt-PT" dirty="0" err="1"/>
              <a:t>projecto</a:t>
            </a:r>
            <a:r>
              <a:rPr lang="pt-PT" dirty="0"/>
              <a:t> ambicioso mas que pode ser fixe…</a:t>
            </a:r>
          </a:p>
        </p:txBody>
      </p:sp>
    </p:spTree>
    <p:extLst>
      <p:ext uri="{BB962C8B-B14F-4D97-AF65-F5344CB8AC3E}">
        <p14:creationId xmlns:p14="http://schemas.microsoft.com/office/powerpoint/2010/main" val="41456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r>
              <a:rPr lang="pt-PT" dirty="0"/>
              <a:t>-</a:t>
            </a:r>
            <a:r>
              <a:rPr lang="pt-PT" dirty="0" err="1"/>
              <a:t>Routing</a:t>
            </a:r>
            <a:endParaRPr lang="pt-PT" dirty="0"/>
          </a:p>
          <a:p>
            <a:r>
              <a:rPr lang="pt-PT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CF89-4FC1-48B0-AEC4-F382185D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82C6BD-40BE-4B1C-BE94-7D659448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Definição:</a:t>
            </a:r>
          </a:p>
          <a:p>
            <a:pPr lvl="1"/>
            <a:r>
              <a:rPr lang="pt-PT" dirty="0"/>
              <a:t>Numa SPA todo o conteúdo está carregado, mas a sua navegação pode ser carregando uma parte e outra não. O </a:t>
            </a:r>
            <a:r>
              <a:rPr lang="pt-PT" dirty="0" err="1"/>
              <a:t>Routing</a:t>
            </a:r>
            <a:r>
              <a:rPr lang="pt-PT" dirty="0"/>
              <a:t> vai simular isso: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Criamos o </a:t>
            </a:r>
            <a:r>
              <a:rPr lang="pt-PT" dirty="0" err="1"/>
              <a:t>projecto</a:t>
            </a:r>
            <a:r>
              <a:rPr lang="pt-PT" dirty="0"/>
              <a:t> com vista no </a:t>
            </a:r>
            <a:r>
              <a:rPr lang="pt-PT" dirty="0" err="1"/>
              <a:t>Routing</a:t>
            </a:r>
            <a:r>
              <a:rPr lang="pt-PT" dirty="0"/>
              <a:t> usando:</a:t>
            </a:r>
          </a:p>
          <a:p>
            <a:pPr lvl="4"/>
            <a:r>
              <a:rPr lang="pt-PT" b="0" i="0" dirty="0" err="1">
                <a:solidFill>
                  <a:srgbClr val="17FF0B"/>
                </a:solidFill>
                <a:effectLst/>
                <a:latin typeface="Roboto Mono"/>
              </a:rPr>
              <a:t>ng</a:t>
            </a:r>
            <a:r>
              <a:rPr lang="pt-PT" b="0" i="0" dirty="0">
                <a:solidFill>
                  <a:srgbClr val="17FF0B"/>
                </a:solidFill>
                <a:effectLst/>
                <a:latin typeface="Roboto Mono"/>
              </a:rPr>
              <a:t> </a:t>
            </a:r>
            <a:r>
              <a:rPr lang="pt-PT" b="0" i="0" dirty="0" err="1">
                <a:solidFill>
                  <a:srgbClr val="17FF0B"/>
                </a:solidFill>
                <a:effectLst/>
                <a:latin typeface="Roboto Mono"/>
              </a:rPr>
              <a:t>new</a:t>
            </a:r>
            <a:r>
              <a:rPr lang="pt-PT" b="0" i="0" dirty="0">
                <a:solidFill>
                  <a:srgbClr val="17FF0B"/>
                </a:solidFill>
                <a:effectLst/>
                <a:latin typeface="Roboto Mono"/>
              </a:rPr>
              <a:t> </a:t>
            </a:r>
            <a:r>
              <a:rPr lang="pt-PT" b="0" i="0" dirty="0" err="1">
                <a:solidFill>
                  <a:srgbClr val="17FF0B"/>
                </a:solidFill>
                <a:effectLst/>
                <a:latin typeface="Roboto Mono"/>
              </a:rPr>
              <a:t>MainApp</a:t>
            </a:r>
            <a:r>
              <a:rPr lang="pt-PT" b="0" i="0" dirty="0">
                <a:solidFill>
                  <a:srgbClr val="17FF0B"/>
                </a:solidFill>
                <a:effectLst/>
                <a:latin typeface="Roboto Mono"/>
              </a:rPr>
              <a:t> --</a:t>
            </a:r>
            <a:r>
              <a:rPr lang="pt-PT" b="0" i="0" dirty="0" err="1">
                <a:solidFill>
                  <a:srgbClr val="17FF0B"/>
                </a:solidFill>
                <a:effectLst/>
                <a:latin typeface="Roboto Mono"/>
              </a:rPr>
              <a:t>routing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478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9CE82-A706-46A6-BFAB-61BEF8F0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a mão… um Componente???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62840D-F54E-4FFB-B658-9F6ED659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Observemos: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'app-teste'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'./teste.component.html'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'./teste.component.css’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914400" lvl="2" indent="0">
              <a:buNone/>
            </a:pPr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E---------------------------------------------</a:t>
            </a:r>
          </a:p>
          <a:p>
            <a:pPr marL="914400" lvl="2" indent="0">
              <a:buNone/>
            </a:pP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pPr marL="914400" lvl="2" indent="0">
              <a:buNone/>
            </a:pP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482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CF89-4FC1-48B0-AEC4-F382185D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82C6BD-40BE-4B1C-BE94-7D659448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Definição:</a:t>
            </a:r>
          </a:p>
          <a:p>
            <a:pPr lvl="1"/>
            <a:r>
              <a:rPr lang="pt-PT" dirty="0"/>
              <a:t>Um componente é uma porção do nosso site, com o seu html, </a:t>
            </a:r>
            <a:r>
              <a:rPr lang="pt-PT" dirty="0" err="1"/>
              <a:t>css</a:t>
            </a:r>
            <a:r>
              <a:rPr lang="pt-PT" dirty="0"/>
              <a:t> e TS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Criamos um novo componente usando: (Nesta caso vamos criar 3)</a:t>
            </a:r>
          </a:p>
          <a:p>
            <a:pPr lvl="4"/>
            <a:r>
              <a:rPr lang="pt-PT" b="0" i="0" dirty="0" err="1">
                <a:solidFill>
                  <a:srgbClr val="17FF0B"/>
                </a:solidFill>
                <a:effectLst/>
                <a:latin typeface="Roboto Mono"/>
              </a:rPr>
              <a:t>ng</a:t>
            </a:r>
            <a:r>
              <a:rPr lang="pt-PT" b="0" i="0" dirty="0">
                <a:solidFill>
                  <a:srgbClr val="17FF0B"/>
                </a:solidFill>
                <a:effectLst/>
                <a:latin typeface="Roboto Mono"/>
              </a:rPr>
              <a:t> g c </a:t>
            </a:r>
            <a:r>
              <a:rPr lang="pt-PT" b="0" i="0" dirty="0" err="1">
                <a:solidFill>
                  <a:srgbClr val="17FF0B"/>
                </a:solidFill>
                <a:effectLst/>
                <a:latin typeface="Roboto Mono"/>
              </a:rPr>
              <a:t>navBar</a:t>
            </a:r>
            <a:endParaRPr lang="pt-PT" b="0" i="0" dirty="0">
              <a:solidFill>
                <a:srgbClr val="17FF0B"/>
              </a:solidFill>
              <a:effectLst/>
              <a:latin typeface="Roboto Mono"/>
            </a:endParaRPr>
          </a:p>
          <a:p>
            <a:pPr lvl="4"/>
            <a:r>
              <a:rPr lang="pt-PT" dirty="0" err="1">
                <a:solidFill>
                  <a:srgbClr val="17FF0B"/>
                </a:solidFill>
                <a:latin typeface="Roboto Mono"/>
              </a:rPr>
              <a:t>ng</a:t>
            </a:r>
            <a:r>
              <a:rPr lang="pt-PT" dirty="0">
                <a:solidFill>
                  <a:srgbClr val="17FF0B"/>
                </a:solidFill>
                <a:latin typeface="Roboto Mono"/>
              </a:rPr>
              <a:t> g c calculadora</a:t>
            </a:r>
          </a:p>
          <a:p>
            <a:pPr lvl="4"/>
            <a:r>
              <a:rPr lang="pt-PT" dirty="0" err="1">
                <a:solidFill>
                  <a:srgbClr val="17FF0B"/>
                </a:solidFill>
                <a:latin typeface="Roboto Mono"/>
              </a:rPr>
              <a:t>ng</a:t>
            </a:r>
            <a:r>
              <a:rPr lang="pt-PT" dirty="0">
                <a:solidFill>
                  <a:srgbClr val="17FF0B"/>
                </a:solidFill>
                <a:latin typeface="Roboto Mono"/>
              </a:rPr>
              <a:t> g c </a:t>
            </a:r>
            <a:r>
              <a:rPr lang="pt-PT" dirty="0" err="1">
                <a:solidFill>
                  <a:srgbClr val="17FF0B"/>
                </a:solidFill>
                <a:latin typeface="Roboto Mono"/>
              </a:rPr>
              <a:t>readMeGenerator</a:t>
            </a:r>
            <a:endParaRPr lang="pt-PT" dirty="0">
              <a:solidFill>
                <a:srgbClr val="17FF0B"/>
              </a:solidFill>
              <a:latin typeface="Roboto Mono"/>
            </a:endParaRPr>
          </a:p>
          <a:p>
            <a:pPr lvl="4"/>
            <a:r>
              <a:rPr lang="pt-PT" dirty="0" err="1">
                <a:solidFill>
                  <a:srgbClr val="17FF0B"/>
                </a:solidFill>
                <a:latin typeface="Roboto Mono"/>
              </a:rPr>
              <a:t>ng</a:t>
            </a:r>
            <a:r>
              <a:rPr lang="pt-PT" dirty="0">
                <a:solidFill>
                  <a:srgbClr val="17FF0B"/>
                </a:solidFill>
                <a:latin typeface="Roboto Mono"/>
              </a:rPr>
              <a:t> g c </a:t>
            </a:r>
            <a:r>
              <a:rPr lang="pt-PT" dirty="0" err="1">
                <a:solidFill>
                  <a:srgbClr val="17FF0B"/>
                </a:solidFill>
                <a:latin typeface="Roboto Mono"/>
              </a:rPr>
              <a:t>home</a:t>
            </a:r>
            <a:endParaRPr lang="pt-PT" dirty="0">
              <a:solidFill>
                <a:srgbClr val="17FF0B"/>
              </a:solidFill>
              <a:latin typeface="Roboto Mono"/>
            </a:endParaRPr>
          </a:p>
          <a:p>
            <a:pPr lvl="4"/>
            <a:r>
              <a:rPr lang="pt-PT" dirty="0" err="1">
                <a:solidFill>
                  <a:srgbClr val="17FF0B"/>
                </a:solidFill>
                <a:latin typeface="Roboto Mono"/>
              </a:rPr>
              <a:t>ng</a:t>
            </a:r>
            <a:r>
              <a:rPr lang="pt-PT" dirty="0">
                <a:solidFill>
                  <a:srgbClr val="17FF0B"/>
                </a:solidFill>
                <a:latin typeface="Roboto Mono"/>
              </a:rPr>
              <a:t> g c </a:t>
            </a:r>
            <a:r>
              <a:rPr lang="pt-PT" dirty="0" err="1">
                <a:solidFill>
                  <a:srgbClr val="17FF0B"/>
                </a:solidFill>
                <a:latin typeface="Roboto Mono"/>
              </a:rPr>
              <a:t>experiments</a:t>
            </a:r>
            <a:endParaRPr lang="pt-PT" dirty="0">
              <a:solidFill>
                <a:srgbClr val="17FF0B"/>
              </a:solidFill>
              <a:latin typeface="Roboto Mono"/>
            </a:endParaRPr>
          </a:p>
          <a:p>
            <a:pPr lvl="4"/>
            <a:endParaRPr lang="pt-PT" dirty="0">
              <a:solidFill>
                <a:srgbClr val="17FF0B"/>
              </a:solidFill>
              <a:latin typeface="Roboto Mono"/>
            </a:endParaRPr>
          </a:p>
          <a:p>
            <a:pPr marL="1828800" lvl="4" indent="0">
              <a:buNone/>
            </a:pPr>
            <a:r>
              <a:rPr lang="pt-PT" dirty="0">
                <a:solidFill>
                  <a:srgbClr val="17FF0B"/>
                </a:solidFill>
                <a:latin typeface="Roboto Mono"/>
              </a:rPr>
              <a:t>--------------------//---------------------------</a:t>
            </a:r>
          </a:p>
          <a:p>
            <a:pPr lvl="4"/>
            <a:r>
              <a:rPr lang="pt-PT" dirty="0" err="1"/>
              <a:t>ng</a:t>
            </a:r>
            <a:r>
              <a:rPr lang="pt-PT" dirty="0"/>
              <a:t> g c  --</a:t>
            </a:r>
            <a:r>
              <a:rPr lang="pt-PT" dirty="0" err="1"/>
              <a:t>skipTests</a:t>
            </a:r>
            <a:r>
              <a:rPr lang="pt-PT" dirty="0"/>
              <a:t>=</a:t>
            </a:r>
            <a:r>
              <a:rPr lang="pt-PT" dirty="0" err="1"/>
              <a:t>true</a:t>
            </a:r>
            <a:r>
              <a:rPr lang="pt-PT" dirty="0"/>
              <a:t>  teste </a:t>
            </a:r>
            <a:r>
              <a:rPr lang="pt-PT" dirty="0">
                <a:solidFill>
                  <a:srgbClr val="17FF0B"/>
                </a:solidFill>
                <a:latin typeface="Roboto Mono"/>
              </a:rPr>
              <a:t> //PARA GERAR SEM TEST FILE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034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CF89-4FC1-48B0-AEC4-F382185D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82C6BD-40BE-4B1C-BE94-7D659448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Indo agora a APP ROUTING</a:t>
            </a:r>
          </a:p>
          <a:p>
            <a:pPr lvl="1"/>
            <a:r>
              <a:rPr lang="pt-PT" dirty="0"/>
              <a:t>Temos que:</a:t>
            </a:r>
          </a:p>
          <a:p>
            <a:pPr lvl="3"/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4"/>
            <a:r>
              <a:rPr lang="pt-PT" dirty="0"/>
              <a:t>Na sua essência este </a:t>
            </a:r>
            <a:r>
              <a:rPr lang="pt-PT" dirty="0" err="1"/>
              <a:t>array</a:t>
            </a:r>
            <a:r>
              <a:rPr lang="pt-PT" dirty="0"/>
              <a:t> é composto por objetos do tipo</a:t>
            </a:r>
          </a:p>
          <a:p>
            <a:pPr marL="1828800" lvl="4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HEYComponent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828800" lvl="4" indent="0">
              <a:buNone/>
            </a:pPr>
            <a:r>
              <a:rPr lang="pt-PT" dirty="0"/>
              <a:t>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86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5AE5E-E89D-4727-9159-38FF4029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 –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Interpolation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D29372-03E4-438E-BF6C-0248EF6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uma </a:t>
            </a:r>
            <a:r>
              <a:rPr lang="pt-PT" dirty="0" err="1"/>
              <a:t>string</a:t>
            </a:r>
            <a:r>
              <a:rPr lang="pt-PT" dirty="0"/>
              <a:t> existe guardada no Ficheiro TS ela pode ser escrita no html usando {{ </a:t>
            </a:r>
            <a:r>
              <a:rPr lang="pt-PT" dirty="0" err="1"/>
              <a:t>nomeDaVar</a:t>
            </a:r>
            <a:r>
              <a:rPr lang="pt-PT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653592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492</Words>
  <Application>Microsoft Office PowerPoint</Application>
  <PresentationFormat>Ecrã Panorâmico</PresentationFormat>
  <Paragraphs>93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 Mono</vt:lpstr>
      <vt:lpstr>Source Sans Pro</vt:lpstr>
      <vt:lpstr>Tema do Office</vt:lpstr>
      <vt:lpstr>FunkyShapesDarkVTI</vt:lpstr>
      <vt:lpstr>GIT r</vt:lpstr>
      <vt:lpstr>Vamos ao GIT HUB</vt:lpstr>
      <vt:lpstr>Pausa for Read ME</vt:lpstr>
      <vt:lpstr>Angular r</vt:lpstr>
      <vt:lpstr>Routing</vt:lpstr>
      <vt:lpstr>Criar a mão… um Componente???</vt:lpstr>
      <vt:lpstr>Componentes</vt:lpstr>
      <vt:lpstr>Routing</vt:lpstr>
      <vt:lpstr>1 – String Interpolation</vt:lpstr>
      <vt:lpstr>2 -  Eventos</vt:lpstr>
      <vt:lpstr>Mas Fixe era o placeHolder começar assim…</vt:lpstr>
      <vt:lpstr>TWO WAY BINDING! (IMPORTANTE)</vt:lpstr>
      <vt:lpstr>Vamos a pasta Modules</vt:lpstr>
      <vt:lpstr>More on Envents</vt:lpstr>
      <vt:lpstr>Façam uma calculadora de soma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</dc:title>
  <dc:creator>Moises</dc:creator>
  <cp:lastModifiedBy>Moises</cp:lastModifiedBy>
  <cp:revision>16</cp:revision>
  <dcterms:created xsi:type="dcterms:W3CDTF">2021-03-14T15:30:59Z</dcterms:created>
  <dcterms:modified xsi:type="dcterms:W3CDTF">2021-03-15T12:46:22Z</dcterms:modified>
</cp:coreProperties>
</file>