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78" r:id="rId5"/>
    <p:sldId id="280" r:id="rId6"/>
    <p:sldId id="279" r:id="rId7"/>
    <p:sldId id="281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7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8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6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6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2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0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5/16/2021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2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_(web_framework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 err="1"/>
              <a:t>Angular</a:t>
            </a:r>
            <a:r>
              <a:rPr lang="pt-PT" sz="3600" dirty="0" err="1">
                <a:solidFill>
                  <a:srgbClr val="080808"/>
                </a:solidFill>
              </a:rPr>
              <a:t>r</a:t>
            </a:r>
            <a:endParaRPr lang="pt-PT" sz="3600" dirty="0">
              <a:solidFill>
                <a:srgbClr val="080808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4083809"/>
            <a:ext cx="4203323" cy="1143291"/>
          </a:xfrm>
        </p:spPr>
        <p:txBody>
          <a:bodyPr>
            <a:normAutofit/>
          </a:bodyPr>
          <a:lstStyle/>
          <a:p>
            <a:r>
              <a:rPr lang="pt-PT" dirty="0"/>
              <a:t>-</a:t>
            </a:r>
            <a:r>
              <a:rPr lang="pt-PT" dirty="0" err="1"/>
              <a:t>Services</a:t>
            </a:r>
            <a:endParaRPr lang="pt-PT" dirty="0"/>
          </a:p>
          <a:p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0" y="761825"/>
            <a:ext cx="5350215" cy="471859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1491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98CF-F41A-447F-B02F-7F494925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são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5B6E45-C66D-4AC5-8230-9DC344658478}"/>
              </a:ext>
            </a:extLst>
          </p:cNvPr>
          <p:cNvSpPr/>
          <p:nvPr/>
        </p:nvSpPr>
        <p:spPr>
          <a:xfrm>
            <a:off x="1764632" y="2422358"/>
            <a:ext cx="1572126" cy="100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</a:t>
            </a:r>
            <a:r>
              <a:rPr lang="pt-PT" dirty="0" err="1">
                <a:solidFill>
                  <a:schemeClr val="tx1"/>
                </a:solidFill>
              </a:rPr>
              <a:t>A</a:t>
            </a: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9FBE63B-FC36-479D-BB24-E17333CBE24C}"/>
              </a:ext>
            </a:extLst>
          </p:cNvPr>
          <p:cNvSpPr/>
          <p:nvPr/>
        </p:nvSpPr>
        <p:spPr>
          <a:xfrm>
            <a:off x="1764632" y="4223460"/>
            <a:ext cx="1572126" cy="100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</a:t>
            </a:r>
            <a:r>
              <a:rPr lang="pt-PT" dirty="0" err="1">
                <a:solidFill>
                  <a:schemeClr val="tx1"/>
                </a:solidFill>
              </a:rPr>
              <a:t>B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6849545-B014-44C9-8030-341C2E68E727}"/>
              </a:ext>
            </a:extLst>
          </p:cNvPr>
          <p:cNvSpPr/>
          <p:nvPr/>
        </p:nvSpPr>
        <p:spPr>
          <a:xfrm>
            <a:off x="3906253" y="3216818"/>
            <a:ext cx="1572126" cy="100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r>
              <a:rPr lang="pt-PT" dirty="0">
                <a:solidFill>
                  <a:schemeClr val="tx1"/>
                </a:solidFill>
              </a:rPr>
              <a:t>C</a:t>
            </a:r>
            <a:endParaRPr lang="pt-PT" dirty="0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7FFB00AF-3624-4EF6-A43F-EF0521A8C58C}"/>
              </a:ext>
            </a:extLst>
          </p:cNvPr>
          <p:cNvCxnSpPr>
            <a:cxnSpLocks/>
          </p:cNvCxnSpPr>
          <p:nvPr/>
        </p:nvCxnSpPr>
        <p:spPr>
          <a:xfrm>
            <a:off x="8574506" y="2328111"/>
            <a:ext cx="0" cy="59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8BAAE6EC-C078-407E-90A3-B3053D4EA965}"/>
              </a:ext>
            </a:extLst>
          </p:cNvPr>
          <p:cNvCxnSpPr>
            <a:cxnSpLocks/>
          </p:cNvCxnSpPr>
          <p:nvPr/>
        </p:nvCxnSpPr>
        <p:spPr>
          <a:xfrm flipV="1">
            <a:off x="3336758" y="4223460"/>
            <a:ext cx="1355558" cy="62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8DCAC009-0E0E-4447-8FAF-AB1D5A667540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336758" y="2925679"/>
            <a:ext cx="1475874" cy="3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63D69E57-E803-4729-BEC1-F1E2988F30B9}"/>
              </a:ext>
            </a:extLst>
          </p:cNvPr>
          <p:cNvCxnSpPr>
            <a:cxnSpLocks/>
          </p:cNvCxnSpPr>
          <p:nvPr/>
        </p:nvCxnSpPr>
        <p:spPr>
          <a:xfrm flipV="1">
            <a:off x="2286000" y="3623092"/>
            <a:ext cx="0" cy="40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CA90470E-20AD-43A0-BA09-61DD8B7108DE}"/>
              </a:ext>
            </a:extLst>
          </p:cNvPr>
          <p:cNvCxnSpPr>
            <a:cxnSpLocks/>
          </p:cNvCxnSpPr>
          <p:nvPr/>
        </p:nvCxnSpPr>
        <p:spPr>
          <a:xfrm flipH="1">
            <a:off x="3340768" y="4193381"/>
            <a:ext cx="1616242" cy="79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BA26791F-FF0D-4639-8717-8DAB12FB35E9}"/>
              </a:ext>
            </a:extLst>
          </p:cNvPr>
          <p:cNvSpPr/>
          <p:nvPr/>
        </p:nvSpPr>
        <p:spPr>
          <a:xfrm>
            <a:off x="7535782" y="3179094"/>
            <a:ext cx="1572126" cy="100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000" dirty="0">
                <a:solidFill>
                  <a:schemeClr val="bg1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11F3A3D-1CBA-47E6-B7DE-FC3A12A268ED}"/>
              </a:ext>
            </a:extLst>
          </p:cNvPr>
          <p:cNvSpPr/>
          <p:nvPr/>
        </p:nvSpPr>
        <p:spPr>
          <a:xfrm>
            <a:off x="7423487" y="1167598"/>
            <a:ext cx="1572126" cy="100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</a:t>
            </a:r>
            <a:r>
              <a:rPr lang="pt-PT" dirty="0" err="1">
                <a:solidFill>
                  <a:schemeClr val="tx1"/>
                </a:solidFill>
              </a:rPr>
              <a:t>A</a:t>
            </a:r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B0746C8-648D-47E6-95CF-76B2521CDC86}"/>
              </a:ext>
            </a:extLst>
          </p:cNvPr>
          <p:cNvSpPr/>
          <p:nvPr/>
        </p:nvSpPr>
        <p:spPr>
          <a:xfrm>
            <a:off x="10619874" y="3186739"/>
            <a:ext cx="1572126" cy="100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</a:t>
            </a:r>
            <a:r>
              <a:rPr lang="pt-PT" dirty="0" err="1">
                <a:solidFill>
                  <a:schemeClr val="tx1"/>
                </a:solidFill>
              </a:rPr>
              <a:t>B</a:t>
            </a:r>
            <a:endParaRPr lang="pt-PT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B5ED9BC-E4F9-4829-9A7C-DD742F35E54F}"/>
              </a:ext>
            </a:extLst>
          </p:cNvPr>
          <p:cNvSpPr/>
          <p:nvPr/>
        </p:nvSpPr>
        <p:spPr>
          <a:xfrm>
            <a:off x="7585914" y="5071403"/>
            <a:ext cx="1572126" cy="100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r>
              <a:rPr lang="pt-PT" dirty="0">
                <a:solidFill>
                  <a:schemeClr val="tx1"/>
                </a:solidFill>
              </a:rPr>
              <a:t>C</a:t>
            </a:r>
            <a:endParaRPr lang="pt-PT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7D1CF7E9-0503-4D44-B655-98A9B12995E2}"/>
              </a:ext>
            </a:extLst>
          </p:cNvPr>
          <p:cNvCxnSpPr/>
          <p:nvPr/>
        </p:nvCxnSpPr>
        <p:spPr>
          <a:xfrm>
            <a:off x="8085221" y="4291827"/>
            <a:ext cx="0" cy="59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F54ADC54-18C0-43FF-84E1-3CFB35A2881C}"/>
              </a:ext>
            </a:extLst>
          </p:cNvPr>
          <p:cNvCxnSpPr>
            <a:cxnSpLocks/>
          </p:cNvCxnSpPr>
          <p:nvPr/>
        </p:nvCxnSpPr>
        <p:spPr>
          <a:xfrm>
            <a:off x="9605213" y="3855285"/>
            <a:ext cx="58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8D195A5E-04A7-4A21-BF55-B4E2784F9164}"/>
              </a:ext>
            </a:extLst>
          </p:cNvPr>
          <p:cNvCxnSpPr/>
          <p:nvPr/>
        </p:nvCxnSpPr>
        <p:spPr>
          <a:xfrm>
            <a:off x="2550695" y="3429000"/>
            <a:ext cx="0" cy="59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131B2B91-F597-4C1A-A0C0-D9F2878FED28}"/>
              </a:ext>
            </a:extLst>
          </p:cNvPr>
          <p:cNvCxnSpPr>
            <a:cxnSpLocks/>
          </p:cNvCxnSpPr>
          <p:nvPr/>
        </p:nvCxnSpPr>
        <p:spPr>
          <a:xfrm flipV="1">
            <a:off x="8085221" y="2328111"/>
            <a:ext cx="0" cy="62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6BF19DC3-3F62-4392-A911-A7C5A933DDD1}"/>
              </a:ext>
            </a:extLst>
          </p:cNvPr>
          <p:cNvCxnSpPr>
            <a:cxnSpLocks/>
          </p:cNvCxnSpPr>
          <p:nvPr/>
        </p:nvCxnSpPr>
        <p:spPr>
          <a:xfrm flipV="1">
            <a:off x="8574506" y="4295368"/>
            <a:ext cx="0" cy="54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4FE9052D-87C5-4702-B0FC-399BF9E89FD9}"/>
              </a:ext>
            </a:extLst>
          </p:cNvPr>
          <p:cNvCxnSpPr>
            <a:cxnSpLocks/>
          </p:cNvCxnSpPr>
          <p:nvPr/>
        </p:nvCxnSpPr>
        <p:spPr>
          <a:xfrm flipH="1">
            <a:off x="9595185" y="3434013"/>
            <a:ext cx="601579" cy="1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6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A8F19-76CB-45FD-8B38-25C05C4D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criar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1ABFE0-88F2-4FF4-88DA-32899210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Ng</a:t>
            </a:r>
            <a:r>
              <a:rPr lang="pt-PT" dirty="0"/>
              <a:t> g </a:t>
            </a:r>
            <a:r>
              <a:rPr lang="pt-PT" dirty="0" err="1"/>
              <a:t>service</a:t>
            </a:r>
            <a:r>
              <a:rPr lang="pt-PT" dirty="0"/>
              <a:t> </a:t>
            </a:r>
            <a:r>
              <a:rPr lang="pt-PT" dirty="0" err="1"/>
              <a:t>nomeDoService</a:t>
            </a:r>
            <a:endParaRPr lang="pt-PT" dirty="0"/>
          </a:p>
          <a:p>
            <a:endParaRPr lang="pt-PT" dirty="0"/>
          </a:p>
          <a:p>
            <a:r>
              <a:rPr lang="pt-PT" dirty="0"/>
              <a:t>Depois criamos os métodos e variáveis que quisermos.</a:t>
            </a:r>
          </a:p>
          <a:p>
            <a:r>
              <a:rPr lang="pt-PT" dirty="0"/>
              <a:t>Mas para usar noutro local teremos de </a:t>
            </a:r>
            <a:r>
              <a:rPr lang="pt-PT" dirty="0" err="1"/>
              <a:t>injectar</a:t>
            </a:r>
            <a:r>
              <a:rPr lang="pt-PT" dirty="0"/>
              <a:t> no </a:t>
            </a:r>
            <a:r>
              <a:rPr lang="pt-PT" dirty="0" err="1"/>
              <a:t>contructor</a:t>
            </a:r>
            <a:r>
              <a:rPr lang="pt-PT" dirty="0"/>
              <a:t>, COMO?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925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1A39D-ED7F-4F18-86E4-A166B6F0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Assim: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D5C5416-F769-43B0-A9E8-260789ACD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600" y="2754571"/>
            <a:ext cx="7376799" cy="1348857"/>
          </a:xfrm>
        </p:spPr>
      </p:pic>
    </p:spTree>
    <p:extLst>
      <p:ext uri="{BB962C8B-B14F-4D97-AF65-F5344CB8AC3E}">
        <p14:creationId xmlns:p14="http://schemas.microsoft.com/office/powerpoint/2010/main" val="351778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1B62E-DA8D-4A62-81E2-4EAFBAD2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https://angular.io/guide/http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A63C97-6884-4C43-88CB-A1AA232F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Passos:</a:t>
            </a:r>
          </a:p>
          <a:p>
            <a:pPr lvl="1"/>
            <a:r>
              <a:rPr lang="pt-PT" dirty="0"/>
              <a:t>Adicionar a biblioteca</a:t>
            </a:r>
          </a:p>
          <a:p>
            <a:pPr lvl="1"/>
            <a:r>
              <a:rPr lang="pt-PT" dirty="0"/>
              <a:t>Chamar o modulo num servisse ou </a:t>
            </a:r>
            <a:r>
              <a:rPr lang="pt-PT" dirty="0" err="1"/>
              <a:t>class</a:t>
            </a:r>
            <a:endParaRPr lang="pt-PT" dirty="0"/>
          </a:p>
          <a:p>
            <a:pPr lvl="1"/>
            <a:r>
              <a:rPr lang="pt-PT" dirty="0"/>
              <a:t>Invocar e usar</a:t>
            </a:r>
          </a:p>
        </p:txBody>
      </p:sp>
    </p:spTree>
    <p:extLst>
      <p:ext uri="{BB962C8B-B14F-4D97-AF65-F5344CB8AC3E}">
        <p14:creationId xmlns:p14="http://schemas.microsoft.com/office/powerpoint/2010/main" val="372340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2EA2C-9AED-4671-89A3-93D032CF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https://angular.io/guide/http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944A6D-3F45-472A-BEF7-B41D9CCE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Vamos analisar.</a:t>
            </a:r>
          </a:p>
          <a:p>
            <a:r>
              <a:rPr lang="pt-PT" dirty="0"/>
              <a:t>-------------------------</a:t>
            </a:r>
          </a:p>
          <a:p>
            <a:pPr lvl="2"/>
            <a:r>
              <a:rPr lang="pt-PT" dirty="0"/>
              <a:t>Um pedido GET, tem na sua estrutura o esperado desde do seu </a:t>
            </a:r>
            <a:r>
              <a:rPr lang="pt-PT" dirty="0" err="1"/>
              <a:t>Header</a:t>
            </a:r>
            <a:r>
              <a:rPr lang="pt-PT" dirty="0"/>
              <a:t>, passando pelos seus parmas</a:t>
            </a:r>
          </a:p>
        </p:txBody>
      </p:sp>
    </p:spTree>
    <p:extLst>
      <p:ext uri="{BB962C8B-B14F-4D97-AF65-F5344CB8AC3E}">
        <p14:creationId xmlns:p14="http://schemas.microsoft.com/office/powerpoint/2010/main" val="323995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974B5-CA01-463E-93CC-F2129583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PROJECTO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8D3B53-F875-4819-8097-07DE68DE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1 – Com um input o </a:t>
            </a:r>
            <a:r>
              <a:rPr lang="pt-PT" dirty="0" err="1"/>
              <a:t>user</a:t>
            </a:r>
            <a:r>
              <a:rPr lang="pt-PT" dirty="0"/>
              <a:t> deve escolher um anime</a:t>
            </a:r>
          </a:p>
          <a:p>
            <a:r>
              <a:rPr lang="pt-PT" dirty="0"/>
              <a:t>2 - Deve listar todos os animes relacionados</a:t>
            </a:r>
          </a:p>
          <a:p>
            <a:r>
              <a:rPr lang="pt-PT" dirty="0"/>
              <a:t>3- Ao clicar num anime deve abrir uma página com </a:t>
            </a:r>
            <a:r>
              <a:rPr lang="pt-PT" dirty="0" err="1"/>
              <a:t>info</a:t>
            </a:r>
            <a:r>
              <a:rPr lang="pt-PT" dirty="0"/>
              <a:t> relevante.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Pode usar input ou </a:t>
            </a:r>
            <a:r>
              <a:rPr lang="pt-PT" dirty="0" err="1"/>
              <a:t>services</a:t>
            </a:r>
            <a:r>
              <a:rPr lang="pt-PT" dirty="0"/>
              <a:t>.</a:t>
            </a:r>
          </a:p>
          <a:p>
            <a:r>
              <a:rPr lang="pt-PT" dirty="0"/>
              <a:t>USE A SEGUINTE API:</a:t>
            </a:r>
            <a:br>
              <a:rPr lang="pt-PT" dirty="0"/>
            </a:br>
            <a:br>
              <a:rPr lang="pt-PT" dirty="0"/>
            </a:br>
            <a:r>
              <a:rPr lang="pt-PT" dirty="0"/>
              <a:t>https://jikan.docs.apiary.io/#reference/0/search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323607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160</Words>
  <Application>Microsoft Office PowerPoint</Application>
  <PresentationFormat>Ecrã Panorâmico</PresentationFormat>
  <Paragraphs>33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FunkyShapesDarkVTI</vt:lpstr>
      <vt:lpstr>Angularr</vt:lpstr>
      <vt:lpstr>O que são</vt:lpstr>
      <vt:lpstr>Como criar</vt:lpstr>
      <vt:lpstr>Assim:</vt:lpstr>
      <vt:lpstr>https://angular.io/guide/http</vt:lpstr>
      <vt:lpstr>https://angular.io/guide/http</vt:lpstr>
      <vt:lpstr>PROJECTO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</dc:title>
  <dc:creator>Moises</dc:creator>
  <cp:lastModifiedBy>Moises</cp:lastModifiedBy>
  <cp:revision>8</cp:revision>
  <dcterms:created xsi:type="dcterms:W3CDTF">2021-04-11T23:32:54Z</dcterms:created>
  <dcterms:modified xsi:type="dcterms:W3CDTF">2021-05-16T22:27:11Z</dcterms:modified>
</cp:coreProperties>
</file>