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1" r:id="rId7"/>
    <p:sldId id="262" r:id="rId8"/>
    <p:sldId id="265" r:id="rId9"/>
    <p:sldId id="266" r:id="rId10"/>
    <p:sldId id="267" r:id="rId11"/>
    <p:sldId id="268" r:id="rId12"/>
    <p:sldId id="264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ção Predefinida" id="{F5CC9BCB-A100-4BC7-A282-717C56CD72B3}">
          <p14:sldIdLst>
            <p14:sldId id="256"/>
            <p14:sldId id="257"/>
            <p14:sldId id="259"/>
            <p14:sldId id="260"/>
            <p14:sldId id="263"/>
            <p14:sldId id="261"/>
            <p14:sldId id="262"/>
          </p14:sldIdLst>
        </p14:section>
        <p14:section name="ECMAScript" id="{670436C5-3B22-4750-96A9-74DFB4444DF9}">
          <p14:sldIdLst>
            <p14:sldId id="265"/>
            <p14:sldId id="266"/>
            <p14:sldId id="267"/>
            <p14:sldId id="268"/>
            <p14:sldId id="264"/>
          </p14:sldIdLst>
        </p14:section>
        <p14:section name="BootStrap" id="{E2D30143-2B09-4E42-A0B5-82468F025810}">
          <p14:sldIdLst>
            <p14:sldId id="269"/>
            <p14:sldId id="270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jquery.com/" TargetMode="Externa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jquery.com/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12.png"/><Relationship Id="rId6" Type="http://schemas.openxmlformats.org/officeDocument/2006/relationships/image" Target="../media/image11.svg"/><Relationship Id="rId5" Type="http://schemas.openxmlformats.org/officeDocument/2006/relationships/image" Target="../media/image13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33E201-71D6-42B0-ACCF-D095C2D515C4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5E21CBE-69CF-4F26-9ECC-0388CC531B95}">
      <dgm:prSet/>
      <dgm:spPr/>
      <dgm:t>
        <a:bodyPr/>
        <a:lstStyle/>
        <a:p>
          <a:r>
            <a:rPr lang="pt-PT"/>
            <a:t>$ -&gt; seletor especifico</a:t>
          </a:r>
          <a:endParaRPr lang="en-US"/>
        </a:p>
      </dgm:t>
    </dgm:pt>
    <dgm:pt modelId="{BA2594B8-AC49-4A8C-88BB-1B03BB6C409B}" type="parTrans" cxnId="{CA12E43A-31F9-4E07-93C5-63A7F4A7AAFE}">
      <dgm:prSet/>
      <dgm:spPr/>
      <dgm:t>
        <a:bodyPr/>
        <a:lstStyle/>
        <a:p>
          <a:endParaRPr lang="en-US"/>
        </a:p>
      </dgm:t>
    </dgm:pt>
    <dgm:pt modelId="{C2474E6A-E0F4-4E12-BC92-B70AF567B55D}" type="sibTrans" cxnId="{CA12E43A-31F9-4E07-93C5-63A7F4A7AAFE}">
      <dgm:prSet/>
      <dgm:spPr/>
      <dgm:t>
        <a:bodyPr/>
        <a:lstStyle/>
        <a:p>
          <a:endParaRPr lang="en-US"/>
        </a:p>
      </dgm:t>
    </dgm:pt>
    <dgm:pt modelId="{9C0BDF8E-B4AC-413B-9655-EB7C6671F75B}">
      <dgm:prSet/>
      <dgm:spPr/>
      <dgm:t>
        <a:bodyPr/>
        <a:lstStyle/>
        <a:p>
          <a:r>
            <a:rPr lang="pt-PT"/>
            <a:t>IMPERATIVO – o que significa?</a:t>
          </a:r>
          <a:endParaRPr lang="en-US"/>
        </a:p>
      </dgm:t>
    </dgm:pt>
    <dgm:pt modelId="{5BA38AA3-37DC-48D2-B14F-1F085DA5D89C}" type="parTrans" cxnId="{7E1F320E-49D1-47CA-BAA1-766C7FF50376}">
      <dgm:prSet/>
      <dgm:spPr/>
      <dgm:t>
        <a:bodyPr/>
        <a:lstStyle/>
        <a:p>
          <a:endParaRPr lang="en-US"/>
        </a:p>
      </dgm:t>
    </dgm:pt>
    <dgm:pt modelId="{A57BCAC0-92E1-471D-9FC2-184BCDED7EC6}" type="sibTrans" cxnId="{7E1F320E-49D1-47CA-BAA1-766C7FF50376}">
      <dgm:prSet/>
      <dgm:spPr/>
      <dgm:t>
        <a:bodyPr/>
        <a:lstStyle/>
        <a:p>
          <a:endParaRPr lang="en-US"/>
        </a:p>
      </dgm:t>
    </dgm:pt>
    <dgm:pt modelId="{CD92BC25-CD6A-481B-B22B-431E731D3285}">
      <dgm:prSet/>
      <dgm:spPr/>
      <dgm:t>
        <a:bodyPr/>
        <a:lstStyle/>
        <a:p>
          <a:r>
            <a:rPr lang="pt-PT" dirty="0"/>
            <a:t>AJAX E JQUERY</a:t>
          </a:r>
          <a:endParaRPr lang="en-US" dirty="0"/>
        </a:p>
      </dgm:t>
    </dgm:pt>
    <dgm:pt modelId="{0F0DFAF4-CD44-46A2-8FC6-BA59C99C8B6C}" type="parTrans" cxnId="{9B468DF3-C1A7-427A-900E-99B5B5043FB4}">
      <dgm:prSet/>
      <dgm:spPr/>
      <dgm:t>
        <a:bodyPr/>
        <a:lstStyle/>
        <a:p>
          <a:endParaRPr lang="en-US"/>
        </a:p>
      </dgm:t>
    </dgm:pt>
    <dgm:pt modelId="{DEE0F811-C7AA-4AA5-876F-B7D0B6FBBD34}" type="sibTrans" cxnId="{9B468DF3-C1A7-427A-900E-99B5B5043FB4}">
      <dgm:prSet/>
      <dgm:spPr/>
      <dgm:t>
        <a:bodyPr/>
        <a:lstStyle/>
        <a:p>
          <a:endParaRPr lang="en-US"/>
        </a:p>
      </dgm:t>
    </dgm:pt>
    <dgm:pt modelId="{03C03A17-4A46-402C-A3C8-CC91AC6806E0}">
      <dgm:prSet/>
      <dgm:spPr/>
      <dgm:t>
        <a:bodyPr/>
        <a:lstStyle/>
        <a:p>
          <a:r>
            <a:rPr lang="pt-PT">
              <a:hlinkClick xmlns:r="http://schemas.openxmlformats.org/officeDocument/2006/relationships" r:id="rId1"/>
            </a:rPr>
            <a:t>https://jquery.com/</a:t>
          </a:r>
          <a:endParaRPr lang="en-US"/>
        </a:p>
      </dgm:t>
    </dgm:pt>
    <dgm:pt modelId="{6B04921B-C1FF-4690-8DBB-5CC24791E644}" type="parTrans" cxnId="{754C7A3F-1097-4F1F-AFCD-50A6E6F34EDB}">
      <dgm:prSet/>
      <dgm:spPr/>
      <dgm:t>
        <a:bodyPr/>
        <a:lstStyle/>
        <a:p>
          <a:endParaRPr lang="en-US"/>
        </a:p>
      </dgm:t>
    </dgm:pt>
    <dgm:pt modelId="{2B96A45A-CAB7-4F6E-B9CD-D516C8A877A1}" type="sibTrans" cxnId="{754C7A3F-1097-4F1F-AFCD-50A6E6F34EDB}">
      <dgm:prSet/>
      <dgm:spPr/>
      <dgm:t>
        <a:bodyPr/>
        <a:lstStyle/>
        <a:p>
          <a:endParaRPr lang="en-US"/>
        </a:p>
      </dgm:t>
    </dgm:pt>
    <dgm:pt modelId="{EA438EDD-5ADC-4D21-AD9C-987048A8E0FE}" type="pres">
      <dgm:prSet presAssocID="{4733E201-71D6-42B0-ACCF-D095C2D515C4}" presName="matrix" presStyleCnt="0">
        <dgm:presLayoutVars>
          <dgm:chMax val="1"/>
          <dgm:dir/>
          <dgm:resizeHandles val="exact"/>
        </dgm:presLayoutVars>
      </dgm:prSet>
      <dgm:spPr/>
    </dgm:pt>
    <dgm:pt modelId="{3DA4C03C-B4ED-40E5-904A-789CB5F5BCB9}" type="pres">
      <dgm:prSet presAssocID="{4733E201-71D6-42B0-ACCF-D095C2D515C4}" presName="diamond" presStyleLbl="bgShp" presStyleIdx="0" presStyleCnt="1"/>
      <dgm:spPr/>
    </dgm:pt>
    <dgm:pt modelId="{010F560D-E27C-4DD9-A035-28953D51E631}" type="pres">
      <dgm:prSet presAssocID="{4733E201-71D6-42B0-ACCF-D095C2D515C4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22C94A1-8886-45CD-A590-D43B94FEF885}" type="pres">
      <dgm:prSet presAssocID="{4733E201-71D6-42B0-ACCF-D095C2D515C4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5036022A-F328-47AA-B550-EB0CE0F913C7}" type="pres">
      <dgm:prSet presAssocID="{4733E201-71D6-42B0-ACCF-D095C2D515C4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FA7556A-89E9-4C2D-9897-D115D3667CF9}" type="pres">
      <dgm:prSet presAssocID="{4733E201-71D6-42B0-ACCF-D095C2D515C4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E1F320E-49D1-47CA-BAA1-766C7FF50376}" srcId="{4733E201-71D6-42B0-ACCF-D095C2D515C4}" destId="{9C0BDF8E-B4AC-413B-9655-EB7C6671F75B}" srcOrd="1" destOrd="0" parTransId="{5BA38AA3-37DC-48D2-B14F-1F085DA5D89C}" sibTransId="{A57BCAC0-92E1-471D-9FC2-184BCDED7EC6}"/>
    <dgm:cxn modelId="{AA294613-B9CE-40C8-82C7-841DF57C81DB}" type="presOf" srcId="{4733E201-71D6-42B0-ACCF-D095C2D515C4}" destId="{EA438EDD-5ADC-4D21-AD9C-987048A8E0FE}" srcOrd="0" destOrd="0" presId="urn:microsoft.com/office/officeart/2005/8/layout/matrix3"/>
    <dgm:cxn modelId="{CA12E43A-31F9-4E07-93C5-63A7F4A7AAFE}" srcId="{4733E201-71D6-42B0-ACCF-D095C2D515C4}" destId="{45E21CBE-69CF-4F26-9ECC-0388CC531B95}" srcOrd="0" destOrd="0" parTransId="{BA2594B8-AC49-4A8C-88BB-1B03BB6C409B}" sibTransId="{C2474E6A-E0F4-4E12-BC92-B70AF567B55D}"/>
    <dgm:cxn modelId="{754C7A3F-1097-4F1F-AFCD-50A6E6F34EDB}" srcId="{4733E201-71D6-42B0-ACCF-D095C2D515C4}" destId="{03C03A17-4A46-402C-A3C8-CC91AC6806E0}" srcOrd="3" destOrd="0" parTransId="{6B04921B-C1FF-4690-8DBB-5CC24791E644}" sibTransId="{2B96A45A-CAB7-4F6E-B9CD-D516C8A877A1}"/>
    <dgm:cxn modelId="{DA2B805B-EA15-4C33-8A5B-771EE12FDF5A}" type="presOf" srcId="{CD92BC25-CD6A-481B-B22B-431E731D3285}" destId="{5036022A-F328-47AA-B550-EB0CE0F913C7}" srcOrd="0" destOrd="0" presId="urn:microsoft.com/office/officeart/2005/8/layout/matrix3"/>
    <dgm:cxn modelId="{18734841-78CA-48C5-82D6-596EC1946C2C}" type="presOf" srcId="{03C03A17-4A46-402C-A3C8-CC91AC6806E0}" destId="{CFA7556A-89E9-4C2D-9897-D115D3667CF9}" srcOrd="0" destOrd="0" presId="urn:microsoft.com/office/officeart/2005/8/layout/matrix3"/>
    <dgm:cxn modelId="{44F6F094-AA4E-460E-BC70-840E92425FCB}" type="presOf" srcId="{45E21CBE-69CF-4F26-9ECC-0388CC531B95}" destId="{010F560D-E27C-4DD9-A035-28953D51E631}" srcOrd="0" destOrd="0" presId="urn:microsoft.com/office/officeart/2005/8/layout/matrix3"/>
    <dgm:cxn modelId="{F88B38D9-4679-4C03-A6F6-702837E5E213}" type="presOf" srcId="{9C0BDF8E-B4AC-413B-9655-EB7C6671F75B}" destId="{222C94A1-8886-45CD-A590-D43B94FEF885}" srcOrd="0" destOrd="0" presId="urn:microsoft.com/office/officeart/2005/8/layout/matrix3"/>
    <dgm:cxn modelId="{9B468DF3-C1A7-427A-900E-99B5B5043FB4}" srcId="{4733E201-71D6-42B0-ACCF-D095C2D515C4}" destId="{CD92BC25-CD6A-481B-B22B-431E731D3285}" srcOrd="2" destOrd="0" parTransId="{0F0DFAF4-CD44-46A2-8FC6-BA59C99C8B6C}" sibTransId="{DEE0F811-C7AA-4AA5-876F-B7D0B6FBBD34}"/>
    <dgm:cxn modelId="{2DCA3B7F-FFB9-4FDA-AE20-A9D3E580CF1A}" type="presParOf" srcId="{EA438EDD-5ADC-4D21-AD9C-987048A8E0FE}" destId="{3DA4C03C-B4ED-40E5-904A-789CB5F5BCB9}" srcOrd="0" destOrd="0" presId="urn:microsoft.com/office/officeart/2005/8/layout/matrix3"/>
    <dgm:cxn modelId="{BFF6A173-D89D-48AA-B3DF-168C0E24BFF9}" type="presParOf" srcId="{EA438EDD-5ADC-4D21-AD9C-987048A8E0FE}" destId="{010F560D-E27C-4DD9-A035-28953D51E631}" srcOrd="1" destOrd="0" presId="urn:microsoft.com/office/officeart/2005/8/layout/matrix3"/>
    <dgm:cxn modelId="{070A3B99-491C-46DA-B9DB-55BA0AA9DFEC}" type="presParOf" srcId="{EA438EDD-5ADC-4D21-AD9C-987048A8E0FE}" destId="{222C94A1-8886-45CD-A590-D43B94FEF885}" srcOrd="2" destOrd="0" presId="urn:microsoft.com/office/officeart/2005/8/layout/matrix3"/>
    <dgm:cxn modelId="{277B4A70-2AB5-4CE9-B611-19543CB6C4B2}" type="presParOf" srcId="{EA438EDD-5ADC-4D21-AD9C-987048A8E0FE}" destId="{5036022A-F328-47AA-B550-EB0CE0F913C7}" srcOrd="3" destOrd="0" presId="urn:microsoft.com/office/officeart/2005/8/layout/matrix3"/>
    <dgm:cxn modelId="{CA7E2392-236D-4996-BC02-F3063163A47D}" type="presParOf" srcId="{EA438EDD-5ADC-4D21-AD9C-987048A8E0FE}" destId="{CFA7556A-89E9-4C2D-9897-D115D3667CF9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965DDE-06CE-4E58-866B-3CBF1C22EADC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D63EAB18-BD99-4724-B35D-59B6047EEA22}">
      <dgm:prSet/>
      <dgm:spPr/>
      <dgm:t>
        <a:bodyPr/>
        <a:lstStyle/>
        <a:p>
          <a:pPr>
            <a:defRPr b="1"/>
          </a:pPr>
          <a:r>
            <a:rPr lang="pt-PT"/>
            <a:t>Revisão Scope</a:t>
          </a:r>
          <a:endParaRPr lang="en-US"/>
        </a:p>
      </dgm:t>
    </dgm:pt>
    <dgm:pt modelId="{5F55F37D-3EA5-467A-962B-843BE2FC8AD5}" type="parTrans" cxnId="{DA18A615-F625-48B7-B6A1-D01861D6ABAC}">
      <dgm:prSet/>
      <dgm:spPr/>
      <dgm:t>
        <a:bodyPr/>
        <a:lstStyle/>
        <a:p>
          <a:endParaRPr lang="en-US"/>
        </a:p>
      </dgm:t>
    </dgm:pt>
    <dgm:pt modelId="{79A023DE-B475-4CB2-BA4A-CF2E3A74FC2F}" type="sibTrans" cxnId="{DA18A615-F625-48B7-B6A1-D01861D6ABAC}">
      <dgm:prSet/>
      <dgm:spPr/>
      <dgm:t>
        <a:bodyPr/>
        <a:lstStyle/>
        <a:p>
          <a:endParaRPr lang="en-US"/>
        </a:p>
      </dgm:t>
    </dgm:pt>
    <dgm:pt modelId="{D4E59037-1020-4511-82A6-7C84918E8752}">
      <dgm:prSet/>
      <dgm:spPr/>
      <dgm:t>
        <a:bodyPr/>
        <a:lstStyle/>
        <a:p>
          <a:pPr>
            <a:defRPr b="1"/>
          </a:pPr>
          <a:r>
            <a:rPr lang="pt-PT" dirty="0" err="1"/>
            <a:t>Control</a:t>
          </a:r>
          <a:r>
            <a:rPr lang="pt-PT" dirty="0"/>
            <a:t> </a:t>
          </a:r>
          <a:r>
            <a:rPr lang="pt-PT" dirty="0" err="1"/>
            <a:t>Flow</a:t>
          </a:r>
          <a:r>
            <a:rPr lang="pt-PT" dirty="0"/>
            <a:t> com operador ternário – </a:t>
          </a:r>
          <a:r>
            <a:rPr lang="pt-PT" dirty="0" err="1"/>
            <a:t>statment</a:t>
          </a:r>
          <a:r>
            <a:rPr lang="pt-PT" dirty="0"/>
            <a:t> ? 1 : 0;</a:t>
          </a:r>
          <a:endParaRPr lang="en-US" dirty="0"/>
        </a:p>
      </dgm:t>
    </dgm:pt>
    <dgm:pt modelId="{29FF5FA8-6DED-475D-9149-D68B824F126D}" type="parTrans" cxnId="{C96084A7-33E1-4D70-9A43-DC9E9E55DEEA}">
      <dgm:prSet/>
      <dgm:spPr/>
      <dgm:t>
        <a:bodyPr/>
        <a:lstStyle/>
        <a:p>
          <a:endParaRPr lang="en-US"/>
        </a:p>
      </dgm:t>
    </dgm:pt>
    <dgm:pt modelId="{3F8B6192-E892-4D50-BC93-359B70B50892}" type="sibTrans" cxnId="{C96084A7-33E1-4D70-9A43-DC9E9E55DEEA}">
      <dgm:prSet/>
      <dgm:spPr/>
      <dgm:t>
        <a:bodyPr/>
        <a:lstStyle/>
        <a:p>
          <a:endParaRPr lang="en-US"/>
        </a:p>
      </dgm:t>
    </dgm:pt>
    <dgm:pt modelId="{62A8E1B2-D651-4AFC-9840-7053C5DA95B0}">
      <dgm:prSet/>
      <dgm:spPr/>
      <dgm:t>
        <a:bodyPr/>
        <a:lstStyle/>
        <a:p>
          <a:r>
            <a:rPr lang="pt-PT"/>
            <a:t>Escrever uma função que retorna bool</a:t>
          </a:r>
          <a:endParaRPr lang="en-US"/>
        </a:p>
      </dgm:t>
    </dgm:pt>
    <dgm:pt modelId="{7F81B0B1-5636-45C1-85A2-37EDC60DC8F6}" type="parTrans" cxnId="{0D90825E-566E-4F27-8834-CE9B4FE13C4F}">
      <dgm:prSet/>
      <dgm:spPr/>
      <dgm:t>
        <a:bodyPr/>
        <a:lstStyle/>
        <a:p>
          <a:endParaRPr lang="en-US"/>
        </a:p>
      </dgm:t>
    </dgm:pt>
    <dgm:pt modelId="{C9B63BE2-35BD-42A6-BED9-3C722DF14EF6}" type="sibTrans" cxnId="{0D90825E-566E-4F27-8834-CE9B4FE13C4F}">
      <dgm:prSet/>
      <dgm:spPr/>
      <dgm:t>
        <a:bodyPr/>
        <a:lstStyle/>
        <a:p>
          <a:endParaRPr lang="en-US"/>
        </a:p>
      </dgm:t>
    </dgm:pt>
    <dgm:pt modelId="{434B4CBC-F159-47B8-AAC7-70E7B784FFE4}">
      <dgm:prSet/>
      <dgm:spPr/>
      <dgm:t>
        <a:bodyPr/>
        <a:lstStyle/>
        <a:p>
          <a:r>
            <a:rPr lang="pt-PT"/>
            <a:t>Criar uma variável que depende dessa função se true, a variável tem o valor de “Verdade” se False de “Mentira”.</a:t>
          </a:r>
          <a:endParaRPr lang="en-US"/>
        </a:p>
      </dgm:t>
    </dgm:pt>
    <dgm:pt modelId="{BE3CA852-362D-47BC-9C37-DE255E1E1088}" type="parTrans" cxnId="{FD11E6BB-C028-408E-98B1-343DC03E8925}">
      <dgm:prSet/>
      <dgm:spPr/>
      <dgm:t>
        <a:bodyPr/>
        <a:lstStyle/>
        <a:p>
          <a:endParaRPr lang="en-US"/>
        </a:p>
      </dgm:t>
    </dgm:pt>
    <dgm:pt modelId="{2FABAF69-5E7A-4A67-99AA-2534C85FFA58}" type="sibTrans" cxnId="{FD11E6BB-C028-408E-98B1-343DC03E8925}">
      <dgm:prSet/>
      <dgm:spPr/>
      <dgm:t>
        <a:bodyPr/>
        <a:lstStyle/>
        <a:p>
          <a:endParaRPr lang="en-US"/>
        </a:p>
      </dgm:t>
    </dgm:pt>
    <dgm:pt modelId="{18DABF4E-9671-4753-8F93-1F8600EEC08E}">
      <dgm:prSet/>
      <dgm:spPr/>
      <dgm:t>
        <a:bodyPr/>
        <a:lstStyle/>
        <a:p>
          <a:pPr>
            <a:defRPr b="1"/>
          </a:pPr>
          <a:r>
            <a:rPr lang="pt-PT"/>
            <a:t>Switch</a:t>
          </a:r>
          <a:endParaRPr lang="en-US"/>
        </a:p>
      </dgm:t>
    </dgm:pt>
    <dgm:pt modelId="{C9053BA2-E672-4130-845C-855817C928A6}" type="parTrans" cxnId="{F5F534A2-04EB-442D-91F5-792A8EFBAEC0}">
      <dgm:prSet/>
      <dgm:spPr/>
      <dgm:t>
        <a:bodyPr/>
        <a:lstStyle/>
        <a:p>
          <a:endParaRPr lang="en-US"/>
        </a:p>
      </dgm:t>
    </dgm:pt>
    <dgm:pt modelId="{4732CFE8-E4D4-440B-8089-5D4060AE4389}" type="sibTrans" cxnId="{F5F534A2-04EB-442D-91F5-792A8EFBAEC0}">
      <dgm:prSet/>
      <dgm:spPr/>
      <dgm:t>
        <a:bodyPr/>
        <a:lstStyle/>
        <a:p>
          <a:endParaRPr lang="en-US"/>
        </a:p>
      </dgm:t>
    </dgm:pt>
    <dgm:pt modelId="{5027F837-2010-453B-B0EA-B8293FEACD67}">
      <dgm:prSet/>
      <dgm:spPr/>
      <dgm:t>
        <a:bodyPr/>
        <a:lstStyle/>
        <a:p>
          <a:r>
            <a:rPr lang="en-GB"/>
            <a:t>switch(</a:t>
          </a:r>
          <a:r>
            <a:rPr lang="en-GB" i="1"/>
            <a:t>expression</a:t>
          </a:r>
          <a:r>
            <a:rPr lang="en-GB"/>
            <a:t>) {</a:t>
          </a:r>
          <a:br>
            <a:rPr lang="en-GB"/>
          </a:br>
          <a:r>
            <a:rPr lang="en-GB"/>
            <a:t>  case </a:t>
          </a:r>
          <a:r>
            <a:rPr lang="en-GB" i="1"/>
            <a:t>x</a:t>
          </a:r>
          <a:r>
            <a:rPr lang="en-GB"/>
            <a:t>:</a:t>
          </a:r>
          <a:br>
            <a:rPr lang="en-GB"/>
          </a:br>
          <a:r>
            <a:rPr lang="en-GB" i="1"/>
            <a:t>    // code block</a:t>
          </a:r>
          <a:br>
            <a:rPr lang="en-GB" i="1"/>
          </a:br>
          <a:r>
            <a:rPr lang="en-GB"/>
            <a:t>    break;</a:t>
          </a:r>
          <a:br>
            <a:rPr lang="en-GB"/>
          </a:br>
          <a:r>
            <a:rPr lang="en-GB"/>
            <a:t>  case </a:t>
          </a:r>
          <a:r>
            <a:rPr lang="en-GB" i="1"/>
            <a:t>y</a:t>
          </a:r>
          <a:r>
            <a:rPr lang="en-GB"/>
            <a:t>:</a:t>
          </a:r>
          <a:br>
            <a:rPr lang="en-GB"/>
          </a:br>
          <a:r>
            <a:rPr lang="en-GB" i="1"/>
            <a:t>    // code block</a:t>
          </a:r>
          <a:br>
            <a:rPr lang="en-GB" i="1"/>
          </a:br>
          <a:r>
            <a:rPr lang="en-GB"/>
            <a:t>    break;</a:t>
          </a:r>
          <a:br>
            <a:rPr lang="en-GB"/>
          </a:br>
          <a:r>
            <a:rPr lang="en-GB"/>
            <a:t>  default:</a:t>
          </a:r>
          <a:br>
            <a:rPr lang="en-GB"/>
          </a:br>
          <a:r>
            <a:rPr lang="en-GB"/>
            <a:t>    // </a:t>
          </a:r>
          <a:r>
            <a:rPr lang="en-GB" i="1"/>
            <a:t>code block</a:t>
          </a:r>
          <a:br>
            <a:rPr lang="en-GB"/>
          </a:br>
          <a:r>
            <a:rPr lang="en-GB"/>
            <a:t>}</a:t>
          </a:r>
          <a:endParaRPr lang="en-US"/>
        </a:p>
      </dgm:t>
    </dgm:pt>
    <dgm:pt modelId="{C3C02B3D-B9A9-412A-A7AD-6B1C04013D7E}" type="parTrans" cxnId="{0F540305-6A54-43BF-874C-E47DBBD2F0D0}">
      <dgm:prSet/>
      <dgm:spPr/>
      <dgm:t>
        <a:bodyPr/>
        <a:lstStyle/>
        <a:p>
          <a:endParaRPr lang="en-US"/>
        </a:p>
      </dgm:t>
    </dgm:pt>
    <dgm:pt modelId="{5D79A34B-94E4-40E2-A60D-BEB5B097143A}" type="sibTrans" cxnId="{0F540305-6A54-43BF-874C-E47DBBD2F0D0}">
      <dgm:prSet/>
      <dgm:spPr/>
      <dgm:t>
        <a:bodyPr/>
        <a:lstStyle/>
        <a:p>
          <a:endParaRPr lang="en-US"/>
        </a:p>
      </dgm:t>
    </dgm:pt>
    <dgm:pt modelId="{B1AD4B58-2A2D-4FBA-8E3D-FEF62EA1EE1A}" type="pres">
      <dgm:prSet presAssocID="{01965DDE-06CE-4E58-866B-3CBF1C22EADC}" presName="root" presStyleCnt="0">
        <dgm:presLayoutVars>
          <dgm:dir/>
          <dgm:resizeHandles val="exact"/>
        </dgm:presLayoutVars>
      </dgm:prSet>
      <dgm:spPr/>
    </dgm:pt>
    <dgm:pt modelId="{83770205-DAA2-4F80-984A-FE8604D72068}" type="pres">
      <dgm:prSet presAssocID="{D63EAB18-BD99-4724-B35D-59B6047EEA22}" presName="compNode" presStyleCnt="0"/>
      <dgm:spPr/>
    </dgm:pt>
    <dgm:pt modelId="{104BB8FF-5115-43F9-BD45-78035A0A1E4E}" type="pres">
      <dgm:prSet presAssocID="{D63EAB18-BD99-4724-B35D-59B6047EEA2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AEF3280-9B75-48C9-9ECA-4556685DA542}" type="pres">
      <dgm:prSet presAssocID="{D63EAB18-BD99-4724-B35D-59B6047EEA22}" presName="iconSpace" presStyleCnt="0"/>
      <dgm:spPr/>
    </dgm:pt>
    <dgm:pt modelId="{6ACF1E5A-7158-47F8-8443-8E368DC1FC8A}" type="pres">
      <dgm:prSet presAssocID="{D63EAB18-BD99-4724-B35D-59B6047EEA22}" presName="parTx" presStyleLbl="revTx" presStyleIdx="0" presStyleCnt="6">
        <dgm:presLayoutVars>
          <dgm:chMax val="0"/>
          <dgm:chPref val="0"/>
        </dgm:presLayoutVars>
      </dgm:prSet>
      <dgm:spPr/>
    </dgm:pt>
    <dgm:pt modelId="{A10DAB1B-A8F3-4150-AF43-19C342258669}" type="pres">
      <dgm:prSet presAssocID="{D63EAB18-BD99-4724-B35D-59B6047EEA22}" presName="txSpace" presStyleCnt="0"/>
      <dgm:spPr/>
    </dgm:pt>
    <dgm:pt modelId="{F62439E6-F5D2-47F4-8F7D-8EA2B7D1304C}" type="pres">
      <dgm:prSet presAssocID="{D63EAB18-BD99-4724-B35D-59B6047EEA22}" presName="desTx" presStyleLbl="revTx" presStyleIdx="1" presStyleCnt="6">
        <dgm:presLayoutVars/>
      </dgm:prSet>
      <dgm:spPr/>
    </dgm:pt>
    <dgm:pt modelId="{526D4BAB-5F0F-40BE-B707-F8FCDD9F2D7C}" type="pres">
      <dgm:prSet presAssocID="{79A023DE-B475-4CB2-BA4A-CF2E3A74FC2F}" presName="sibTrans" presStyleCnt="0"/>
      <dgm:spPr/>
    </dgm:pt>
    <dgm:pt modelId="{22F9350F-37CC-4325-8165-11AF955577AB}" type="pres">
      <dgm:prSet presAssocID="{D4E59037-1020-4511-82A6-7C84918E8752}" presName="compNode" presStyleCnt="0"/>
      <dgm:spPr/>
    </dgm:pt>
    <dgm:pt modelId="{F56AE0F2-AC78-4118-AB6F-52D2BA0EEB30}" type="pres">
      <dgm:prSet presAssocID="{D4E59037-1020-4511-82A6-7C84918E875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90469B8E-3D79-44F4-8F4F-9C9CF188D0FD}" type="pres">
      <dgm:prSet presAssocID="{D4E59037-1020-4511-82A6-7C84918E8752}" presName="iconSpace" presStyleCnt="0"/>
      <dgm:spPr/>
    </dgm:pt>
    <dgm:pt modelId="{8753AF80-2B47-4B17-A6CE-E8239F1817FE}" type="pres">
      <dgm:prSet presAssocID="{D4E59037-1020-4511-82A6-7C84918E8752}" presName="parTx" presStyleLbl="revTx" presStyleIdx="2" presStyleCnt="6">
        <dgm:presLayoutVars>
          <dgm:chMax val="0"/>
          <dgm:chPref val="0"/>
        </dgm:presLayoutVars>
      </dgm:prSet>
      <dgm:spPr/>
    </dgm:pt>
    <dgm:pt modelId="{593C04D2-D658-4D01-895F-4DD4040BE7A9}" type="pres">
      <dgm:prSet presAssocID="{D4E59037-1020-4511-82A6-7C84918E8752}" presName="txSpace" presStyleCnt="0"/>
      <dgm:spPr/>
    </dgm:pt>
    <dgm:pt modelId="{A4CFB938-48FD-4289-8554-68F90179B534}" type="pres">
      <dgm:prSet presAssocID="{D4E59037-1020-4511-82A6-7C84918E8752}" presName="desTx" presStyleLbl="revTx" presStyleIdx="3" presStyleCnt="6">
        <dgm:presLayoutVars/>
      </dgm:prSet>
      <dgm:spPr/>
    </dgm:pt>
    <dgm:pt modelId="{033CE5A1-8B77-4D2E-99A8-D71865605356}" type="pres">
      <dgm:prSet presAssocID="{3F8B6192-E892-4D50-BC93-359B70B50892}" presName="sibTrans" presStyleCnt="0"/>
      <dgm:spPr/>
    </dgm:pt>
    <dgm:pt modelId="{E3BD8078-54E3-4881-8B69-34B6CF4C5830}" type="pres">
      <dgm:prSet presAssocID="{18DABF4E-9671-4753-8F93-1F8600EEC08E}" presName="compNode" presStyleCnt="0"/>
      <dgm:spPr/>
    </dgm:pt>
    <dgm:pt modelId="{62812E7E-A04D-4C62-817B-3DC4BE47ECFF}" type="pres">
      <dgm:prSet presAssocID="{18DABF4E-9671-4753-8F93-1F8600EEC08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5DD13651-608C-4134-8276-72C25354364C}" type="pres">
      <dgm:prSet presAssocID="{18DABF4E-9671-4753-8F93-1F8600EEC08E}" presName="iconSpace" presStyleCnt="0"/>
      <dgm:spPr/>
    </dgm:pt>
    <dgm:pt modelId="{C684FB1B-92C3-4075-A10A-2E3B438A1DAD}" type="pres">
      <dgm:prSet presAssocID="{18DABF4E-9671-4753-8F93-1F8600EEC08E}" presName="parTx" presStyleLbl="revTx" presStyleIdx="4" presStyleCnt="6">
        <dgm:presLayoutVars>
          <dgm:chMax val="0"/>
          <dgm:chPref val="0"/>
        </dgm:presLayoutVars>
      </dgm:prSet>
      <dgm:spPr/>
    </dgm:pt>
    <dgm:pt modelId="{CEEF7AEF-5C6E-49F3-8612-C33C66FF1BF0}" type="pres">
      <dgm:prSet presAssocID="{18DABF4E-9671-4753-8F93-1F8600EEC08E}" presName="txSpace" presStyleCnt="0"/>
      <dgm:spPr/>
    </dgm:pt>
    <dgm:pt modelId="{7BC0382D-D99B-4527-AAA1-1A6AEBB33652}" type="pres">
      <dgm:prSet presAssocID="{18DABF4E-9671-4753-8F93-1F8600EEC08E}" presName="desTx" presStyleLbl="revTx" presStyleIdx="5" presStyleCnt="6">
        <dgm:presLayoutVars/>
      </dgm:prSet>
      <dgm:spPr/>
    </dgm:pt>
  </dgm:ptLst>
  <dgm:cxnLst>
    <dgm:cxn modelId="{37FC6A03-356C-4F58-BEF1-11118A214AAE}" type="presOf" srcId="{01965DDE-06CE-4E58-866B-3CBF1C22EADC}" destId="{B1AD4B58-2A2D-4FBA-8E3D-FEF62EA1EE1A}" srcOrd="0" destOrd="0" presId="urn:microsoft.com/office/officeart/2018/5/layout/CenteredIconLabelDescriptionList"/>
    <dgm:cxn modelId="{0F540305-6A54-43BF-874C-E47DBBD2F0D0}" srcId="{18DABF4E-9671-4753-8F93-1F8600EEC08E}" destId="{5027F837-2010-453B-B0EA-B8293FEACD67}" srcOrd="0" destOrd="0" parTransId="{C3C02B3D-B9A9-412A-A7AD-6B1C04013D7E}" sibTransId="{5D79A34B-94E4-40E2-A60D-BEB5B097143A}"/>
    <dgm:cxn modelId="{724FAE14-B4F3-43A1-BCDA-C80C0A84E80B}" type="presOf" srcId="{62A8E1B2-D651-4AFC-9840-7053C5DA95B0}" destId="{A4CFB938-48FD-4289-8554-68F90179B534}" srcOrd="0" destOrd="0" presId="urn:microsoft.com/office/officeart/2018/5/layout/CenteredIconLabelDescriptionList"/>
    <dgm:cxn modelId="{DA18A615-F625-48B7-B6A1-D01861D6ABAC}" srcId="{01965DDE-06CE-4E58-866B-3CBF1C22EADC}" destId="{D63EAB18-BD99-4724-B35D-59B6047EEA22}" srcOrd="0" destOrd="0" parTransId="{5F55F37D-3EA5-467A-962B-843BE2FC8AD5}" sibTransId="{79A023DE-B475-4CB2-BA4A-CF2E3A74FC2F}"/>
    <dgm:cxn modelId="{390E0D34-C010-4179-830D-49D66D767675}" type="presOf" srcId="{434B4CBC-F159-47B8-AAC7-70E7B784FFE4}" destId="{A4CFB938-48FD-4289-8554-68F90179B534}" srcOrd="0" destOrd="1" presId="urn:microsoft.com/office/officeart/2018/5/layout/CenteredIconLabelDescriptionList"/>
    <dgm:cxn modelId="{0D90825E-566E-4F27-8834-CE9B4FE13C4F}" srcId="{D4E59037-1020-4511-82A6-7C84918E8752}" destId="{62A8E1B2-D651-4AFC-9840-7053C5DA95B0}" srcOrd="0" destOrd="0" parTransId="{7F81B0B1-5636-45C1-85A2-37EDC60DC8F6}" sibTransId="{C9B63BE2-35BD-42A6-BED9-3C722DF14EF6}"/>
    <dgm:cxn modelId="{F5F534A2-04EB-442D-91F5-792A8EFBAEC0}" srcId="{01965DDE-06CE-4E58-866B-3CBF1C22EADC}" destId="{18DABF4E-9671-4753-8F93-1F8600EEC08E}" srcOrd="2" destOrd="0" parTransId="{C9053BA2-E672-4130-845C-855817C928A6}" sibTransId="{4732CFE8-E4D4-440B-8089-5D4060AE4389}"/>
    <dgm:cxn modelId="{D10208A5-321C-43AB-9317-B4DFEC306D86}" type="presOf" srcId="{18DABF4E-9671-4753-8F93-1F8600EEC08E}" destId="{C684FB1B-92C3-4075-A10A-2E3B438A1DAD}" srcOrd="0" destOrd="0" presId="urn:microsoft.com/office/officeart/2018/5/layout/CenteredIconLabelDescriptionList"/>
    <dgm:cxn modelId="{C96084A7-33E1-4D70-9A43-DC9E9E55DEEA}" srcId="{01965DDE-06CE-4E58-866B-3CBF1C22EADC}" destId="{D4E59037-1020-4511-82A6-7C84918E8752}" srcOrd="1" destOrd="0" parTransId="{29FF5FA8-6DED-475D-9149-D68B824F126D}" sibTransId="{3F8B6192-E892-4D50-BC93-359B70B50892}"/>
    <dgm:cxn modelId="{C937DFB0-E7BA-4A23-A979-358EE43C75FA}" type="presOf" srcId="{5027F837-2010-453B-B0EA-B8293FEACD67}" destId="{7BC0382D-D99B-4527-AAA1-1A6AEBB33652}" srcOrd="0" destOrd="0" presId="urn:microsoft.com/office/officeart/2018/5/layout/CenteredIconLabelDescriptionList"/>
    <dgm:cxn modelId="{FD11E6BB-C028-408E-98B1-343DC03E8925}" srcId="{D4E59037-1020-4511-82A6-7C84918E8752}" destId="{434B4CBC-F159-47B8-AAC7-70E7B784FFE4}" srcOrd="1" destOrd="0" parTransId="{BE3CA852-362D-47BC-9C37-DE255E1E1088}" sibTransId="{2FABAF69-5E7A-4A67-99AA-2534C85FFA58}"/>
    <dgm:cxn modelId="{76957BE0-5E1C-4E99-98C7-9784075D8D90}" type="presOf" srcId="{D63EAB18-BD99-4724-B35D-59B6047EEA22}" destId="{6ACF1E5A-7158-47F8-8443-8E368DC1FC8A}" srcOrd="0" destOrd="0" presId="urn:microsoft.com/office/officeart/2018/5/layout/CenteredIconLabelDescriptionList"/>
    <dgm:cxn modelId="{05E1D2FA-AE46-4946-9D4A-6649D4BC87BE}" type="presOf" srcId="{D4E59037-1020-4511-82A6-7C84918E8752}" destId="{8753AF80-2B47-4B17-A6CE-E8239F1817FE}" srcOrd="0" destOrd="0" presId="urn:microsoft.com/office/officeart/2018/5/layout/CenteredIconLabelDescriptionList"/>
    <dgm:cxn modelId="{CBA97F63-AAB6-4676-ABE3-F9FD5EEC0C68}" type="presParOf" srcId="{B1AD4B58-2A2D-4FBA-8E3D-FEF62EA1EE1A}" destId="{83770205-DAA2-4F80-984A-FE8604D72068}" srcOrd="0" destOrd="0" presId="urn:microsoft.com/office/officeart/2018/5/layout/CenteredIconLabelDescriptionList"/>
    <dgm:cxn modelId="{EB570A5A-6BC8-41D2-8AE2-E8F4DAE7DB54}" type="presParOf" srcId="{83770205-DAA2-4F80-984A-FE8604D72068}" destId="{104BB8FF-5115-43F9-BD45-78035A0A1E4E}" srcOrd="0" destOrd="0" presId="urn:microsoft.com/office/officeart/2018/5/layout/CenteredIconLabelDescriptionList"/>
    <dgm:cxn modelId="{7C2556D6-46F4-4DDB-8016-30998CD103BA}" type="presParOf" srcId="{83770205-DAA2-4F80-984A-FE8604D72068}" destId="{BAEF3280-9B75-48C9-9ECA-4556685DA542}" srcOrd="1" destOrd="0" presId="urn:microsoft.com/office/officeart/2018/5/layout/CenteredIconLabelDescriptionList"/>
    <dgm:cxn modelId="{2C09F7DE-1AAB-4B2B-8185-25C81015438A}" type="presParOf" srcId="{83770205-DAA2-4F80-984A-FE8604D72068}" destId="{6ACF1E5A-7158-47F8-8443-8E368DC1FC8A}" srcOrd="2" destOrd="0" presId="urn:microsoft.com/office/officeart/2018/5/layout/CenteredIconLabelDescriptionList"/>
    <dgm:cxn modelId="{09B1C704-C681-49FB-878C-B197CB52A5F8}" type="presParOf" srcId="{83770205-DAA2-4F80-984A-FE8604D72068}" destId="{A10DAB1B-A8F3-4150-AF43-19C342258669}" srcOrd="3" destOrd="0" presId="urn:microsoft.com/office/officeart/2018/5/layout/CenteredIconLabelDescriptionList"/>
    <dgm:cxn modelId="{ED5D4496-9FB8-424B-9B2C-794895AEC5B5}" type="presParOf" srcId="{83770205-DAA2-4F80-984A-FE8604D72068}" destId="{F62439E6-F5D2-47F4-8F7D-8EA2B7D1304C}" srcOrd="4" destOrd="0" presId="urn:microsoft.com/office/officeart/2018/5/layout/CenteredIconLabelDescriptionList"/>
    <dgm:cxn modelId="{20B6410A-CC24-441A-B5DF-689A5AF33DF4}" type="presParOf" srcId="{B1AD4B58-2A2D-4FBA-8E3D-FEF62EA1EE1A}" destId="{526D4BAB-5F0F-40BE-B707-F8FCDD9F2D7C}" srcOrd="1" destOrd="0" presId="urn:microsoft.com/office/officeart/2018/5/layout/CenteredIconLabelDescriptionList"/>
    <dgm:cxn modelId="{A050BD1B-05CF-4167-89BB-D2D6AD0BCD3C}" type="presParOf" srcId="{B1AD4B58-2A2D-4FBA-8E3D-FEF62EA1EE1A}" destId="{22F9350F-37CC-4325-8165-11AF955577AB}" srcOrd="2" destOrd="0" presId="urn:microsoft.com/office/officeart/2018/5/layout/CenteredIconLabelDescriptionList"/>
    <dgm:cxn modelId="{2F20A107-69D8-4D9E-B20A-A3805A7FC580}" type="presParOf" srcId="{22F9350F-37CC-4325-8165-11AF955577AB}" destId="{F56AE0F2-AC78-4118-AB6F-52D2BA0EEB30}" srcOrd="0" destOrd="0" presId="urn:microsoft.com/office/officeart/2018/5/layout/CenteredIconLabelDescriptionList"/>
    <dgm:cxn modelId="{4A5EA797-6727-48F5-9408-E8B0869D18B9}" type="presParOf" srcId="{22F9350F-37CC-4325-8165-11AF955577AB}" destId="{90469B8E-3D79-44F4-8F4F-9C9CF188D0FD}" srcOrd="1" destOrd="0" presId="urn:microsoft.com/office/officeart/2018/5/layout/CenteredIconLabelDescriptionList"/>
    <dgm:cxn modelId="{01660D8C-A60F-42DF-AAAA-9658825AB8C2}" type="presParOf" srcId="{22F9350F-37CC-4325-8165-11AF955577AB}" destId="{8753AF80-2B47-4B17-A6CE-E8239F1817FE}" srcOrd="2" destOrd="0" presId="urn:microsoft.com/office/officeart/2018/5/layout/CenteredIconLabelDescriptionList"/>
    <dgm:cxn modelId="{59003299-08E1-4B14-ADF8-204F59B28DB0}" type="presParOf" srcId="{22F9350F-37CC-4325-8165-11AF955577AB}" destId="{593C04D2-D658-4D01-895F-4DD4040BE7A9}" srcOrd="3" destOrd="0" presId="urn:microsoft.com/office/officeart/2018/5/layout/CenteredIconLabelDescriptionList"/>
    <dgm:cxn modelId="{2745712E-A9A2-42D7-B18D-2E86ACB4C731}" type="presParOf" srcId="{22F9350F-37CC-4325-8165-11AF955577AB}" destId="{A4CFB938-48FD-4289-8554-68F90179B534}" srcOrd="4" destOrd="0" presId="urn:microsoft.com/office/officeart/2018/5/layout/CenteredIconLabelDescriptionList"/>
    <dgm:cxn modelId="{F65565E9-2B17-4B85-9684-1E9D72884674}" type="presParOf" srcId="{B1AD4B58-2A2D-4FBA-8E3D-FEF62EA1EE1A}" destId="{033CE5A1-8B77-4D2E-99A8-D71865605356}" srcOrd="3" destOrd="0" presId="urn:microsoft.com/office/officeart/2018/5/layout/CenteredIconLabelDescriptionList"/>
    <dgm:cxn modelId="{31890A62-3257-47DA-898A-F762AF0CEB3A}" type="presParOf" srcId="{B1AD4B58-2A2D-4FBA-8E3D-FEF62EA1EE1A}" destId="{E3BD8078-54E3-4881-8B69-34B6CF4C5830}" srcOrd="4" destOrd="0" presId="urn:microsoft.com/office/officeart/2018/5/layout/CenteredIconLabelDescriptionList"/>
    <dgm:cxn modelId="{FFD9261A-12F7-4F45-A609-B5F6B1BF1E95}" type="presParOf" srcId="{E3BD8078-54E3-4881-8B69-34B6CF4C5830}" destId="{62812E7E-A04D-4C62-817B-3DC4BE47ECFF}" srcOrd="0" destOrd="0" presId="urn:microsoft.com/office/officeart/2018/5/layout/CenteredIconLabelDescriptionList"/>
    <dgm:cxn modelId="{3D27675A-820E-41D9-82D7-83C6300593A8}" type="presParOf" srcId="{E3BD8078-54E3-4881-8B69-34B6CF4C5830}" destId="{5DD13651-608C-4134-8276-72C25354364C}" srcOrd="1" destOrd="0" presId="urn:microsoft.com/office/officeart/2018/5/layout/CenteredIconLabelDescriptionList"/>
    <dgm:cxn modelId="{A4A6931B-11CC-4CB9-94D6-0C29B44963B3}" type="presParOf" srcId="{E3BD8078-54E3-4881-8B69-34B6CF4C5830}" destId="{C684FB1B-92C3-4075-A10A-2E3B438A1DAD}" srcOrd="2" destOrd="0" presId="urn:microsoft.com/office/officeart/2018/5/layout/CenteredIconLabelDescriptionList"/>
    <dgm:cxn modelId="{03B94488-8E1A-4F28-A817-64FC24D1BC37}" type="presParOf" srcId="{E3BD8078-54E3-4881-8B69-34B6CF4C5830}" destId="{CEEF7AEF-5C6E-49F3-8612-C33C66FF1BF0}" srcOrd="3" destOrd="0" presId="urn:microsoft.com/office/officeart/2018/5/layout/CenteredIconLabelDescriptionList"/>
    <dgm:cxn modelId="{F9AA175F-8976-4BBF-925B-29F407132624}" type="presParOf" srcId="{E3BD8078-54E3-4881-8B69-34B6CF4C5830}" destId="{7BC0382D-D99B-4527-AAA1-1A6AEBB33652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C024FBB-D3C4-4957-9E75-715FF9130F85}" type="doc">
      <dgm:prSet loTypeId="urn:microsoft.com/office/officeart/2008/layout/LinedList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8B6B1AE-7D77-43C8-974F-C8ED9C3C6BEA}">
      <dgm:prSet custT="1"/>
      <dgm:spPr/>
      <dgm:t>
        <a:bodyPr/>
        <a:lstStyle/>
        <a:p>
          <a:r>
            <a:rPr lang="pt-PT" sz="1600" dirty="0" err="1"/>
            <a:t>Nav</a:t>
          </a:r>
          <a:r>
            <a:rPr lang="pt-PT" sz="1600" dirty="0"/>
            <a:t> bar.</a:t>
          </a:r>
          <a:endParaRPr lang="en-US" sz="1600" dirty="0"/>
        </a:p>
      </dgm:t>
    </dgm:pt>
    <dgm:pt modelId="{563DF5E1-72E1-407F-A874-15C52E847049}" type="parTrans" cxnId="{A0D804F5-ACE6-4380-BFB7-B4EA01D8A29D}">
      <dgm:prSet/>
      <dgm:spPr/>
      <dgm:t>
        <a:bodyPr/>
        <a:lstStyle/>
        <a:p>
          <a:endParaRPr lang="en-US" sz="2400"/>
        </a:p>
      </dgm:t>
    </dgm:pt>
    <dgm:pt modelId="{17EFF24B-BE0C-4FF2-9559-1C3F105947DD}" type="sibTrans" cxnId="{A0D804F5-ACE6-4380-BFB7-B4EA01D8A29D}">
      <dgm:prSet/>
      <dgm:spPr/>
      <dgm:t>
        <a:bodyPr/>
        <a:lstStyle/>
        <a:p>
          <a:endParaRPr lang="en-US" sz="2400"/>
        </a:p>
      </dgm:t>
    </dgm:pt>
    <dgm:pt modelId="{6AB6665A-9A67-4F34-B558-063D918B9868}">
      <dgm:prSet custT="1"/>
      <dgm:spPr/>
      <dgm:t>
        <a:bodyPr/>
        <a:lstStyle/>
        <a:p>
          <a:r>
            <a:rPr lang="pt-PT" sz="1600" dirty="0" err="1"/>
            <a:t>Jumbotron</a:t>
          </a:r>
          <a:endParaRPr lang="en-US" sz="1600" dirty="0"/>
        </a:p>
      </dgm:t>
    </dgm:pt>
    <dgm:pt modelId="{8D304A7D-6E85-441B-BA89-3E53695A4FB3}" type="parTrans" cxnId="{3482C8DB-F527-4265-8F92-5BFF21267FC6}">
      <dgm:prSet/>
      <dgm:spPr/>
      <dgm:t>
        <a:bodyPr/>
        <a:lstStyle/>
        <a:p>
          <a:endParaRPr lang="en-US" sz="2400"/>
        </a:p>
      </dgm:t>
    </dgm:pt>
    <dgm:pt modelId="{EA32167D-6496-4793-9050-10BDC947CDC7}" type="sibTrans" cxnId="{3482C8DB-F527-4265-8F92-5BFF21267FC6}">
      <dgm:prSet/>
      <dgm:spPr/>
      <dgm:t>
        <a:bodyPr/>
        <a:lstStyle/>
        <a:p>
          <a:endParaRPr lang="en-US" sz="2400"/>
        </a:p>
      </dgm:t>
    </dgm:pt>
    <dgm:pt modelId="{50CC31C1-59DA-45AF-B60B-90DD7EA95902}">
      <dgm:prSet custT="1"/>
      <dgm:spPr/>
      <dgm:t>
        <a:bodyPr/>
        <a:lstStyle/>
        <a:p>
          <a:r>
            <a:rPr lang="pt-PT" sz="1600"/>
            <a:t>Progress bar  - encostada a direita que quanto maior o ecran, menos ocupa.</a:t>
          </a:r>
          <a:endParaRPr lang="en-US" sz="1600"/>
        </a:p>
      </dgm:t>
    </dgm:pt>
    <dgm:pt modelId="{F4FEC92A-15D1-4BEE-9FBD-A3B3460611B5}" type="parTrans" cxnId="{709B8C5A-2281-4D89-9735-A318471A36FF}">
      <dgm:prSet/>
      <dgm:spPr/>
      <dgm:t>
        <a:bodyPr/>
        <a:lstStyle/>
        <a:p>
          <a:endParaRPr lang="en-US" sz="2400"/>
        </a:p>
      </dgm:t>
    </dgm:pt>
    <dgm:pt modelId="{0B198C7C-EE03-4BD0-8947-D61C3D724409}" type="sibTrans" cxnId="{709B8C5A-2281-4D89-9735-A318471A36FF}">
      <dgm:prSet/>
      <dgm:spPr/>
      <dgm:t>
        <a:bodyPr/>
        <a:lstStyle/>
        <a:p>
          <a:endParaRPr lang="en-US" sz="2400"/>
        </a:p>
      </dgm:t>
    </dgm:pt>
    <dgm:pt modelId="{0BC26E22-E624-408C-A270-D399B4F77F91}">
      <dgm:prSet custT="1"/>
      <dgm:spPr/>
      <dgm:t>
        <a:bodyPr/>
        <a:lstStyle/>
        <a:p>
          <a:r>
            <a:rPr lang="pt-PT" sz="1600" dirty="0" err="1"/>
            <a:t>Card</a:t>
          </a:r>
          <a:r>
            <a:rPr lang="pt-PT" sz="1600" dirty="0"/>
            <a:t> centrada no </a:t>
          </a:r>
          <a:r>
            <a:rPr lang="pt-PT" sz="1600" dirty="0" err="1"/>
            <a:t>ecran</a:t>
          </a:r>
          <a:r>
            <a:rPr lang="pt-PT" sz="1600" dirty="0"/>
            <a:t> que ocupa “4” com imagem combinada com </a:t>
          </a:r>
          <a:r>
            <a:rPr lang="pt-PT" sz="1600" dirty="0" err="1"/>
            <a:t>pills</a:t>
          </a:r>
          <a:r>
            <a:rPr lang="pt-PT" sz="1600" dirty="0"/>
            <a:t>  cada </a:t>
          </a:r>
          <a:r>
            <a:rPr lang="pt-PT" sz="1600" dirty="0" err="1"/>
            <a:t>pill</a:t>
          </a:r>
          <a:r>
            <a:rPr lang="pt-PT" sz="1600" dirty="0"/>
            <a:t> tem um </a:t>
          </a:r>
          <a:r>
            <a:rPr lang="pt-PT" sz="1600" dirty="0" err="1"/>
            <a:t>botao</a:t>
          </a:r>
          <a:r>
            <a:rPr lang="pt-PT" sz="1600" dirty="0"/>
            <a:t> esta abrem na </a:t>
          </a:r>
          <a:r>
            <a:rPr lang="pt-PT" sz="1600" dirty="0" err="1"/>
            <a:t>card</a:t>
          </a:r>
          <a:r>
            <a:rPr lang="pt-PT" sz="1600" dirty="0"/>
            <a:t> : </a:t>
          </a:r>
          <a:r>
            <a:rPr lang="pt-PT" sz="1600" dirty="0" err="1"/>
            <a:t>card</a:t>
          </a:r>
          <a:r>
            <a:rPr lang="pt-PT" sz="1600" dirty="0"/>
            <a:t> </a:t>
          </a:r>
          <a:r>
            <a:rPr lang="pt-PT" sz="1600" dirty="0" err="1"/>
            <a:t>title</a:t>
          </a:r>
          <a:r>
            <a:rPr lang="pt-PT" sz="1600" dirty="0"/>
            <a:t> - titulo/ </a:t>
          </a:r>
          <a:r>
            <a:rPr lang="pt-PT" sz="1600" dirty="0" err="1"/>
            <a:t>cardtext</a:t>
          </a:r>
          <a:r>
            <a:rPr lang="pt-PT" sz="1600" dirty="0"/>
            <a:t> - imagem da </a:t>
          </a:r>
          <a:r>
            <a:rPr lang="pt-PT" sz="1600" dirty="0" err="1"/>
            <a:t>season</a:t>
          </a:r>
          <a:r>
            <a:rPr lang="pt-PT" sz="1600" dirty="0"/>
            <a:t> e descrição da </a:t>
          </a:r>
          <a:r>
            <a:rPr lang="pt-PT" sz="1600" dirty="0" err="1"/>
            <a:t>season</a:t>
          </a:r>
          <a:r>
            <a:rPr lang="pt-PT" sz="1600" dirty="0"/>
            <a:t>, em baixo um – rating.</a:t>
          </a:r>
          <a:endParaRPr lang="en-US" sz="1600" dirty="0"/>
        </a:p>
      </dgm:t>
    </dgm:pt>
    <dgm:pt modelId="{C9C6EBBE-20F2-488B-885A-A9AB32AD9345}" type="parTrans" cxnId="{F722D4B2-A17E-4B1B-AB72-AD10042A2003}">
      <dgm:prSet/>
      <dgm:spPr/>
      <dgm:t>
        <a:bodyPr/>
        <a:lstStyle/>
        <a:p>
          <a:endParaRPr lang="en-US" sz="2400"/>
        </a:p>
      </dgm:t>
    </dgm:pt>
    <dgm:pt modelId="{1B3F9D42-A0C8-4319-A30F-D3F588D698B9}" type="sibTrans" cxnId="{F722D4B2-A17E-4B1B-AB72-AD10042A2003}">
      <dgm:prSet/>
      <dgm:spPr/>
      <dgm:t>
        <a:bodyPr/>
        <a:lstStyle/>
        <a:p>
          <a:endParaRPr lang="en-US" sz="2400"/>
        </a:p>
      </dgm:t>
    </dgm:pt>
    <dgm:pt modelId="{FE8BC73E-E23B-4384-8E70-39568D60518E}">
      <dgm:prSet custT="1"/>
      <dgm:spPr/>
      <dgm:t>
        <a:bodyPr/>
        <a:lstStyle/>
        <a:p>
          <a:r>
            <a:rPr lang="pt-PT" sz="1600" dirty="0"/>
            <a:t>Um </a:t>
          </a:r>
          <a:r>
            <a:rPr lang="pt-PT" sz="1600" dirty="0" err="1"/>
            <a:t>footer</a:t>
          </a:r>
          <a:r>
            <a:rPr lang="pt-PT" sz="1600" dirty="0"/>
            <a:t> que tem no mínimo uma </a:t>
          </a:r>
          <a:r>
            <a:rPr lang="pt-PT" sz="1600" dirty="0" err="1"/>
            <a:t>List</a:t>
          </a:r>
          <a:r>
            <a:rPr lang="pt-PT" sz="1600" dirty="0"/>
            <a:t> </a:t>
          </a:r>
          <a:r>
            <a:rPr lang="pt-PT" sz="1600" dirty="0" err="1"/>
            <a:t>group</a:t>
          </a:r>
          <a:endParaRPr lang="en-US" sz="1600" dirty="0"/>
        </a:p>
      </dgm:t>
    </dgm:pt>
    <dgm:pt modelId="{2AE348B4-A34A-4EC7-BBA0-E473475490A5}" type="parTrans" cxnId="{C47F1F66-F61F-4629-806F-07A8A42D13CA}">
      <dgm:prSet/>
      <dgm:spPr/>
      <dgm:t>
        <a:bodyPr/>
        <a:lstStyle/>
        <a:p>
          <a:endParaRPr lang="en-US" sz="2400"/>
        </a:p>
      </dgm:t>
    </dgm:pt>
    <dgm:pt modelId="{FB1E26A7-8C1A-4290-A53D-6B4E2CD1EF18}" type="sibTrans" cxnId="{C47F1F66-F61F-4629-806F-07A8A42D13CA}">
      <dgm:prSet/>
      <dgm:spPr/>
      <dgm:t>
        <a:bodyPr/>
        <a:lstStyle/>
        <a:p>
          <a:endParaRPr lang="en-US" sz="2400"/>
        </a:p>
      </dgm:t>
    </dgm:pt>
    <dgm:pt modelId="{FFDD3806-2C79-4FB1-857C-D245C3B681A0}" type="pres">
      <dgm:prSet presAssocID="{4C024FBB-D3C4-4957-9E75-715FF9130F85}" presName="vert0" presStyleCnt="0">
        <dgm:presLayoutVars>
          <dgm:dir/>
          <dgm:animOne val="branch"/>
          <dgm:animLvl val="lvl"/>
        </dgm:presLayoutVars>
      </dgm:prSet>
      <dgm:spPr/>
    </dgm:pt>
    <dgm:pt modelId="{D8257952-8216-4E4F-98BD-F49A5904784E}" type="pres">
      <dgm:prSet presAssocID="{98B6B1AE-7D77-43C8-974F-C8ED9C3C6BEA}" presName="thickLine" presStyleLbl="alignNode1" presStyleIdx="0" presStyleCnt="5"/>
      <dgm:spPr/>
    </dgm:pt>
    <dgm:pt modelId="{9348FF31-7244-43B6-AE77-66B8C02C23B5}" type="pres">
      <dgm:prSet presAssocID="{98B6B1AE-7D77-43C8-974F-C8ED9C3C6BEA}" presName="horz1" presStyleCnt="0"/>
      <dgm:spPr/>
    </dgm:pt>
    <dgm:pt modelId="{69A28C33-4223-4C0B-849C-73D56FE7562F}" type="pres">
      <dgm:prSet presAssocID="{98B6B1AE-7D77-43C8-974F-C8ED9C3C6BEA}" presName="tx1" presStyleLbl="revTx" presStyleIdx="0" presStyleCnt="5"/>
      <dgm:spPr/>
    </dgm:pt>
    <dgm:pt modelId="{DC9BE2DE-D62F-4745-972E-AA72D2E02397}" type="pres">
      <dgm:prSet presAssocID="{98B6B1AE-7D77-43C8-974F-C8ED9C3C6BEA}" presName="vert1" presStyleCnt="0"/>
      <dgm:spPr/>
    </dgm:pt>
    <dgm:pt modelId="{8DBFA674-8406-446C-AA65-5A5C394F1102}" type="pres">
      <dgm:prSet presAssocID="{6AB6665A-9A67-4F34-B558-063D918B9868}" presName="thickLine" presStyleLbl="alignNode1" presStyleIdx="1" presStyleCnt="5"/>
      <dgm:spPr/>
    </dgm:pt>
    <dgm:pt modelId="{7D9EBED4-FB67-4B67-8F4E-86CA8C0303D4}" type="pres">
      <dgm:prSet presAssocID="{6AB6665A-9A67-4F34-B558-063D918B9868}" presName="horz1" presStyleCnt="0"/>
      <dgm:spPr/>
    </dgm:pt>
    <dgm:pt modelId="{B8C542C0-F453-41EA-92D0-FB0986186891}" type="pres">
      <dgm:prSet presAssocID="{6AB6665A-9A67-4F34-B558-063D918B9868}" presName="tx1" presStyleLbl="revTx" presStyleIdx="1" presStyleCnt="5"/>
      <dgm:spPr/>
    </dgm:pt>
    <dgm:pt modelId="{96C39DC0-5586-4F11-AAEC-C117372DE1A0}" type="pres">
      <dgm:prSet presAssocID="{6AB6665A-9A67-4F34-B558-063D918B9868}" presName="vert1" presStyleCnt="0"/>
      <dgm:spPr/>
    </dgm:pt>
    <dgm:pt modelId="{9F50772F-F429-4F82-AADE-2216FF4CAD8E}" type="pres">
      <dgm:prSet presAssocID="{50CC31C1-59DA-45AF-B60B-90DD7EA95902}" presName="thickLine" presStyleLbl="alignNode1" presStyleIdx="2" presStyleCnt="5"/>
      <dgm:spPr/>
    </dgm:pt>
    <dgm:pt modelId="{024D7586-0C24-49DD-8246-7F9CDC69706A}" type="pres">
      <dgm:prSet presAssocID="{50CC31C1-59DA-45AF-B60B-90DD7EA95902}" presName="horz1" presStyleCnt="0"/>
      <dgm:spPr/>
    </dgm:pt>
    <dgm:pt modelId="{C77C2D52-4FC5-4EA8-8F9F-705F2DB155B5}" type="pres">
      <dgm:prSet presAssocID="{50CC31C1-59DA-45AF-B60B-90DD7EA95902}" presName="tx1" presStyleLbl="revTx" presStyleIdx="2" presStyleCnt="5"/>
      <dgm:spPr/>
    </dgm:pt>
    <dgm:pt modelId="{0C8F8FF2-889E-4F17-80B3-52C278D308F0}" type="pres">
      <dgm:prSet presAssocID="{50CC31C1-59DA-45AF-B60B-90DD7EA95902}" presName="vert1" presStyleCnt="0"/>
      <dgm:spPr/>
    </dgm:pt>
    <dgm:pt modelId="{29874182-EFAE-4DAA-85EC-603AEEAF7F78}" type="pres">
      <dgm:prSet presAssocID="{0BC26E22-E624-408C-A270-D399B4F77F91}" presName="thickLine" presStyleLbl="alignNode1" presStyleIdx="3" presStyleCnt="5"/>
      <dgm:spPr/>
    </dgm:pt>
    <dgm:pt modelId="{EFDD5AF7-38EA-4CA4-95F2-A5A2FA9FE6D2}" type="pres">
      <dgm:prSet presAssocID="{0BC26E22-E624-408C-A270-D399B4F77F91}" presName="horz1" presStyleCnt="0"/>
      <dgm:spPr/>
    </dgm:pt>
    <dgm:pt modelId="{EF5C0FF3-9295-45C1-8B89-EC94B74FA8D0}" type="pres">
      <dgm:prSet presAssocID="{0BC26E22-E624-408C-A270-D399B4F77F91}" presName="tx1" presStyleLbl="revTx" presStyleIdx="3" presStyleCnt="5"/>
      <dgm:spPr/>
    </dgm:pt>
    <dgm:pt modelId="{92DF27B1-9DAF-42BD-A662-5C9260C084D6}" type="pres">
      <dgm:prSet presAssocID="{0BC26E22-E624-408C-A270-D399B4F77F91}" presName="vert1" presStyleCnt="0"/>
      <dgm:spPr/>
    </dgm:pt>
    <dgm:pt modelId="{C40823F4-5F29-45F2-8DCD-4CA8FD28C11E}" type="pres">
      <dgm:prSet presAssocID="{FE8BC73E-E23B-4384-8E70-39568D60518E}" presName="thickLine" presStyleLbl="alignNode1" presStyleIdx="4" presStyleCnt="5"/>
      <dgm:spPr/>
    </dgm:pt>
    <dgm:pt modelId="{E48ACF1D-BB26-40A8-9597-896C52CA3A59}" type="pres">
      <dgm:prSet presAssocID="{FE8BC73E-E23B-4384-8E70-39568D60518E}" presName="horz1" presStyleCnt="0"/>
      <dgm:spPr/>
    </dgm:pt>
    <dgm:pt modelId="{757361AC-1364-49E7-B7A6-0FD0C03071DA}" type="pres">
      <dgm:prSet presAssocID="{FE8BC73E-E23B-4384-8E70-39568D60518E}" presName="tx1" presStyleLbl="revTx" presStyleIdx="4" presStyleCnt="5"/>
      <dgm:spPr/>
    </dgm:pt>
    <dgm:pt modelId="{DD35EC77-C7E9-43B6-AB67-A722EA946FAE}" type="pres">
      <dgm:prSet presAssocID="{FE8BC73E-E23B-4384-8E70-39568D60518E}" presName="vert1" presStyleCnt="0"/>
      <dgm:spPr/>
    </dgm:pt>
  </dgm:ptLst>
  <dgm:cxnLst>
    <dgm:cxn modelId="{1561D425-121A-4567-8300-A4798A02D29D}" type="presOf" srcId="{0BC26E22-E624-408C-A270-D399B4F77F91}" destId="{EF5C0FF3-9295-45C1-8B89-EC94B74FA8D0}" srcOrd="0" destOrd="0" presId="urn:microsoft.com/office/officeart/2008/layout/LinedList"/>
    <dgm:cxn modelId="{896CAA28-3881-435D-8D92-7228B6A27A64}" type="presOf" srcId="{50CC31C1-59DA-45AF-B60B-90DD7EA95902}" destId="{C77C2D52-4FC5-4EA8-8F9F-705F2DB155B5}" srcOrd="0" destOrd="0" presId="urn:microsoft.com/office/officeart/2008/layout/LinedList"/>
    <dgm:cxn modelId="{C47F1F66-F61F-4629-806F-07A8A42D13CA}" srcId="{4C024FBB-D3C4-4957-9E75-715FF9130F85}" destId="{FE8BC73E-E23B-4384-8E70-39568D60518E}" srcOrd="4" destOrd="0" parTransId="{2AE348B4-A34A-4EC7-BBA0-E473475490A5}" sibTransId="{FB1E26A7-8C1A-4290-A53D-6B4E2CD1EF18}"/>
    <dgm:cxn modelId="{107D686A-68CB-41FA-865B-FE7952E204FA}" type="presOf" srcId="{4C024FBB-D3C4-4957-9E75-715FF9130F85}" destId="{FFDD3806-2C79-4FB1-857C-D245C3B681A0}" srcOrd="0" destOrd="0" presId="urn:microsoft.com/office/officeart/2008/layout/LinedList"/>
    <dgm:cxn modelId="{709B8C5A-2281-4D89-9735-A318471A36FF}" srcId="{4C024FBB-D3C4-4957-9E75-715FF9130F85}" destId="{50CC31C1-59DA-45AF-B60B-90DD7EA95902}" srcOrd="2" destOrd="0" parTransId="{F4FEC92A-15D1-4BEE-9FBD-A3B3460611B5}" sibTransId="{0B198C7C-EE03-4BD0-8947-D61C3D724409}"/>
    <dgm:cxn modelId="{2DEEBBA7-0C46-4B5A-82A2-84600C939406}" type="presOf" srcId="{98B6B1AE-7D77-43C8-974F-C8ED9C3C6BEA}" destId="{69A28C33-4223-4C0B-849C-73D56FE7562F}" srcOrd="0" destOrd="0" presId="urn:microsoft.com/office/officeart/2008/layout/LinedList"/>
    <dgm:cxn modelId="{F722D4B2-A17E-4B1B-AB72-AD10042A2003}" srcId="{4C024FBB-D3C4-4957-9E75-715FF9130F85}" destId="{0BC26E22-E624-408C-A270-D399B4F77F91}" srcOrd="3" destOrd="0" parTransId="{C9C6EBBE-20F2-488B-885A-A9AB32AD9345}" sibTransId="{1B3F9D42-A0C8-4319-A30F-D3F588D698B9}"/>
    <dgm:cxn modelId="{3482C8DB-F527-4265-8F92-5BFF21267FC6}" srcId="{4C024FBB-D3C4-4957-9E75-715FF9130F85}" destId="{6AB6665A-9A67-4F34-B558-063D918B9868}" srcOrd="1" destOrd="0" parTransId="{8D304A7D-6E85-441B-BA89-3E53695A4FB3}" sibTransId="{EA32167D-6496-4793-9050-10BDC947CDC7}"/>
    <dgm:cxn modelId="{915BE1EB-C35C-48B2-8227-999F94A9309F}" type="presOf" srcId="{6AB6665A-9A67-4F34-B558-063D918B9868}" destId="{B8C542C0-F453-41EA-92D0-FB0986186891}" srcOrd="0" destOrd="0" presId="urn:microsoft.com/office/officeart/2008/layout/LinedList"/>
    <dgm:cxn modelId="{0E4370F0-88FF-4C71-A9C5-4FB16A63EDB1}" type="presOf" srcId="{FE8BC73E-E23B-4384-8E70-39568D60518E}" destId="{757361AC-1364-49E7-B7A6-0FD0C03071DA}" srcOrd="0" destOrd="0" presId="urn:microsoft.com/office/officeart/2008/layout/LinedList"/>
    <dgm:cxn modelId="{A0D804F5-ACE6-4380-BFB7-B4EA01D8A29D}" srcId="{4C024FBB-D3C4-4957-9E75-715FF9130F85}" destId="{98B6B1AE-7D77-43C8-974F-C8ED9C3C6BEA}" srcOrd="0" destOrd="0" parTransId="{563DF5E1-72E1-407F-A874-15C52E847049}" sibTransId="{17EFF24B-BE0C-4FF2-9559-1C3F105947DD}"/>
    <dgm:cxn modelId="{130C63B1-18BF-44AA-B380-3AF2963E6818}" type="presParOf" srcId="{FFDD3806-2C79-4FB1-857C-D245C3B681A0}" destId="{D8257952-8216-4E4F-98BD-F49A5904784E}" srcOrd="0" destOrd="0" presId="urn:microsoft.com/office/officeart/2008/layout/LinedList"/>
    <dgm:cxn modelId="{BDA8A4FD-4CEE-42DB-8FC9-EFC13124AA5D}" type="presParOf" srcId="{FFDD3806-2C79-4FB1-857C-D245C3B681A0}" destId="{9348FF31-7244-43B6-AE77-66B8C02C23B5}" srcOrd="1" destOrd="0" presId="urn:microsoft.com/office/officeart/2008/layout/LinedList"/>
    <dgm:cxn modelId="{7FDF5772-793D-46D6-B43F-80FC81D7F4F9}" type="presParOf" srcId="{9348FF31-7244-43B6-AE77-66B8C02C23B5}" destId="{69A28C33-4223-4C0B-849C-73D56FE7562F}" srcOrd="0" destOrd="0" presId="urn:microsoft.com/office/officeart/2008/layout/LinedList"/>
    <dgm:cxn modelId="{731CE34F-6C47-40D5-B579-4854E2EF19F6}" type="presParOf" srcId="{9348FF31-7244-43B6-AE77-66B8C02C23B5}" destId="{DC9BE2DE-D62F-4745-972E-AA72D2E02397}" srcOrd="1" destOrd="0" presId="urn:microsoft.com/office/officeart/2008/layout/LinedList"/>
    <dgm:cxn modelId="{5D58FE77-83A4-4478-A96C-D6936E5E89D8}" type="presParOf" srcId="{FFDD3806-2C79-4FB1-857C-D245C3B681A0}" destId="{8DBFA674-8406-446C-AA65-5A5C394F1102}" srcOrd="2" destOrd="0" presId="urn:microsoft.com/office/officeart/2008/layout/LinedList"/>
    <dgm:cxn modelId="{BAD3D7DC-2EF4-4BEA-8387-A3BC3038B779}" type="presParOf" srcId="{FFDD3806-2C79-4FB1-857C-D245C3B681A0}" destId="{7D9EBED4-FB67-4B67-8F4E-86CA8C0303D4}" srcOrd="3" destOrd="0" presId="urn:microsoft.com/office/officeart/2008/layout/LinedList"/>
    <dgm:cxn modelId="{4842200A-ADD9-4E7E-A628-331FD3F8D13E}" type="presParOf" srcId="{7D9EBED4-FB67-4B67-8F4E-86CA8C0303D4}" destId="{B8C542C0-F453-41EA-92D0-FB0986186891}" srcOrd="0" destOrd="0" presId="urn:microsoft.com/office/officeart/2008/layout/LinedList"/>
    <dgm:cxn modelId="{5600ED99-A455-4816-93FE-93424580ED8F}" type="presParOf" srcId="{7D9EBED4-FB67-4B67-8F4E-86CA8C0303D4}" destId="{96C39DC0-5586-4F11-AAEC-C117372DE1A0}" srcOrd="1" destOrd="0" presId="urn:microsoft.com/office/officeart/2008/layout/LinedList"/>
    <dgm:cxn modelId="{D97F3A2F-8847-418A-ACCA-36F00CD4B8F5}" type="presParOf" srcId="{FFDD3806-2C79-4FB1-857C-D245C3B681A0}" destId="{9F50772F-F429-4F82-AADE-2216FF4CAD8E}" srcOrd="4" destOrd="0" presId="urn:microsoft.com/office/officeart/2008/layout/LinedList"/>
    <dgm:cxn modelId="{6030643B-602D-4C1F-BDB0-E3747C28DD9B}" type="presParOf" srcId="{FFDD3806-2C79-4FB1-857C-D245C3B681A0}" destId="{024D7586-0C24-49DD-8246-7F9CDC69706A}" srcOrd="5" destOrd="0" presId="urn:microsoft.com/office/officeart/2008/layout/LinedList"/>
    <dgm:cxn modelId="{5ADEA229-2383-4BCD-9292-97B67EB2E090}" type="presParOf" srcId="{024D7586-0C24-49DD-8246-7F9CDC69706A}" destId="{C77C2D52-4FC5-4EA8-8F9F-705F2DB155B5}" srcOrd="0" destOrd="0" presId="urn:microsoft.com/office/officeart/2008/layout/LinedList"/>
    <dgm:cxn modelId="{1FD2A6E6-1070-4FA8-9837-54DEABCB5B42}" type="presParOf" srcId="{024D7586-0C24-49DD-8246-7F9CDC69706A}" destId="{0C8F8FF2-889E-4F17-80B3-52C278D308F0}" srcOrd="1" destOrd="0" presId="urn:microsoft.com/office/officeart/2008/layout/LinedList"/>
    <dgm:cxn modelId="{8F1E63A4-FFC9-4475-A502-FA4683D3D80E}" type="presParOf" srcId="{FFDD3806-2C79-4FB1-857C-D245C3B681A0}" destId="{29874182-EFAE-4DAA-85EC-603AEEAF7F78}" srcOrd="6" destOrd="0" presId="urn:microsoft.com/office/officeart/2008/layout/LinedList"/>
    <dgm:cxn modelId="{8918CD08-2D27-46E8-A62B-E6EBF7932521}" type="presParOf" srcId="{FFDD3806-2C79-4FB1-857C-D245C3B681A0}" destId="{EFDD5AF7-38EA-4CA4-95F2-A5A2FA9FE6D2}" srcOrd="7" destOrd="0" presId="urn:microsoft.com/office/officeart/2008/layout/LinedList"/>
    <dgm:cxn modelId="{3BFDE9D7-9826-4DAE-9906-FA952BDD5614}" type="presParOf" srcId="{EFDD5AF7-38EA-4CA4-95F2-A5A2FA9FE6D2}" destId="{EF5C0FF3-9295-45C1-8B89-EC94B74FA8D0}" srcOrd="0" destOrd="0" presId="urn:microsoft.com/office/officeart/2008/layout/LinedList"/>
    <dgm:cxn modelId="{915495F1-F370-48D5-A606-8EB2974A4116}" type="presParOf" srcId="{EFDD5AF7-38EA-4CA4-95F2-A5A2FA9FE6D2}" destId="{92DF27B1-9DAF-42BD-A662-5C9260C084D6}" srcOrd="1" destOrd="0" presId="urn:microsoft.com/office/officeart/2008/layout/LinedList"/>
    <dgm:cxn modelId="{C704E25B-DC23-4DDE-B28A-249299E49059}" type="presParOf" srcId="{FFDD3806-2C79-4FB1-857C-D245C3B681A0}" destId="{C40823F4-5F29-45F2-8DCD-4CA8FD28C11E}" srcOrd="8" destOrd="0" presId="urn:microsoft.com/office/officeart/2008/layout/LinedList"/>
    <dgm:cxn modelId="{F6ABE48D-3705-4D2D-A3F3-66F4ED1066D7}" type="presParOf" srcId="{FFDD3806-2C79-4FB1-857C-D245C3B681A0}" destId="{E48ACF1D-BB26-40A8-9597-896C52CA3A59}" srcOrd="9" destOrd="0" presId="urn:microsoft.com/office/officeart/2008/layout/LinedList"/>
    <dgm:cxn modelId="{4E2FF339-EF73-41B1-9EFD-8F81F3B0B54B}" type="presParOf" srcId="{E48ACF1D-BB26-40A8-9597-896C52CA3A59}" destId="{757361AC-1364-49E7-B7A6-0FD0C03071DA}" srcOrd="0" destOrd="0" presId="urn:microsoft.com/office/officeart/2008/layout/LinedList"/>
    <dgm:cxn modelId="{75835297-C5B0-4E57-8C07-D6A1024F169F}" type="presParOf" srcId="{E48ACF1D-BB26-40A8-9597-896C52CA3A59}" destId="{DD35EC77-C7E9-43B6-AB67-A722EA946FA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A4C03C-B4ED-40E5-904A-789CB5F5BCB9}">
      <dsp:nvSpPr>
        <dsp:cNvPr id="0" name=""/>
        <dsp:cNvSpPr/>
      </dsp:nvSpPr>
      <dsp:spPr>
        <a:xfrm>
          <a:off x="258762" y="0"/>
          <a:ext cx="5572125" cy="5572125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0F560D-E27C-4DD9-A035-28953D51E631}">
      <dsp:nvSpPr>
        <dsp:cNvPr id="0" name=""/>
        <dsp:cNvSpPr/>
      </dsp:nvSpPr>
      <dsp:spPr>
        <a:xfrm>
          <a:off x="788114" y="529351"/>
          <a:ext cx="2173128" cy="217312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/>
            <a:t>$ -&gt; seletor especifico</a:t>
          </a:r>
          <a:endParaRPr lang="en-US" sz="1700" kern="1200"/>
        </a:p>
      </dsp:txBody>
      <dsp:txXfrm>
        <a:off x="894197" y="635434"/>
        <a:ext cx="1960962" cy="1960962"/>
      </dsp:txXfrm>
    </dsp:sp>
    <dsp:sp modelId="{222C94A1-8886-45CD-A590-D43B94FEF885}">
      <dsp:nvSpPr>
        <dsp:cNvPr id="0" name=""/>
        <dsp:cNvSpPr/>
      </dsp:nvSpPr>
      <dsp:spPr>
        <a:xfrm>
          <a:off x="3128406" y="529351"/>
          <a:ext cx="2173128" cy="217312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/>
            <a:t>IMPERATIVO – o que significa?</a:t>
          </a:r>
          <a:endParaRPr lang="en-US" sz="1700" kern="1200"/>
        </a:p>
      </dsp:txBody>
      <dsp:txXfrm>
        <a:off x="3234489" y="635434"/>
        <a:ext cx="1960962" cy="1960962"/>
      </dsp:txXfrm>
    </dsp:sp>
    <dsp:sp modelId="{5036022A-F328-47AA-B550-EB0CE0F913C7}">
      <dsp:nvSpPr>
        <dsp:cNvPr id="0" name=""/>
        <dsp:cNvSpPr/>
      </dsp:nvSpPr>
      <dsp:spPr>
        <a:xfrm>
          <a:off x="788114" y="2869644"/>
          <a:ext cx="2173128" cy="217312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 dirty="0"/>
            <a:t>AJAX E JQUERY</a:t>
          </a:r>
          <a:endParaRPr lang="en-US" sz="1700" kern="1200" dirty="0"/>
        </a:p>
      </dsp:txBody>
      <dsp:txXfrm>
        <a:off x="894197" y="2975727"/>
        <a:ext cx="1960962" cy="1960962"/>
      </dsp:txXfrm>
    </dsp:sp>
    <dsp:sp modelId="{CFA7556A-89E9-4C2D-9897-D115D3667CF9}">
      <dsp:nvSpPr>
        <dsp:cNvPr id="0" name=""/>
        <dsp:cNvSpPr/>
      </dsp:nvSpPr>
      <dsp:spPr>
        <a:xfrm>
          <a:off x="3128406" y="2869644"/>
          <a:ext cx="2173128" cy="217312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>
              <a:hlinkClick xmlns:r="http://schemas.openxmlformats.org/officeDocument/2006/relationships" r:id="rId1"/>
            </a:rPr>
            <a:t>https://jquery.com/</a:t>
          </a:r>
          <a:endParaRPr lang="en-US" sz="1700" kern="1200"/>
        </a:p>
      </dsp:txBody>
      <dsp:txXfrm>
        <a:off x="3234489" y="2975727"/>
        <a:ext cx="1960962" cy="19609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4BB8FF-5115-43F9-BD45-78035A0A1E4E}">
      <dsp:nvSpPr>
        <dsp:cNvPr id="0" name=""/>
        <dsp:cNvSpPr/>
      </dsp:nvSpPr>
      <dsp:spPr>
        <a:xfrm>
          <a:off x="1024625" y="439907"/>
          <a:ext cx="1097489" cy="10974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CF1E5A-7158-47F8-8443-8E368DC1FC8A}">
      <dsp:nvSpPr>
        <dsp:cNvPr id="0" name=""/>
        <dsp:cNvSpPr/>
      </dsp:nvSpPr>
      <dsp:spPr>
        <a:xfrm>
          <a:off x="5527" y="1686672"/>
          <a:ext cx="3135684" cy="4703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PT" sz="1600" kern="1200"/>
            <a:t>Revisão Scope</a:t>
          </a:r>
          <a:endParaRPr lang="en-US" sz="1600" kern="1200"/>
        </a:p>
      </dsp:txBody>
      <dsp:txXfrm>
        <a:off x="5527" y="1686672"/>
        <a:ext cx="3135684" cy="470352"/>
      </dsp:txXfrm>
    </dsp:sp>
    <dsp:sp modelId="{F62439E6-F5D2-47F4-8F7D-8EA2B7D1304C}">
      <dsp:nvSpPr>
        <dsp:cNvPr id="0" name=""/>
        <dsp:cNvSpPr/>
      </dsp:nvSpPr>
      <dsp:spPr>
        <a:xfrm>
          <a:off x="5527" y="2226456"/>
          <a:ext cx="3135684" cy="1684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6AE0F2-AC78-4118-AB6F-52D2BA0EEB30}">
      <dsp:nvSpPr>
        <dsp:cNvPr id="0" name=""/>
        <dsp:cNvSpPr/>
      </dsp:nvSpPr>
      <dsp:spPr>
        <a:xfrm>
          <a:off x="4709055" y="439907"/>
          <a:ext cx="1097489" cy="10974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53AF80-2B47-4B17-A6CE-E8239F1817FE}">
      <dsp:nvSpPr>
        <dsp:cNvPr id="0" name=""/>
        <dsp:cNvSpPr/>
      </dsp:nvSpPr>
      <dsp:spPr>
        <a:xfrm>
          <a:off x="3689957" y="1686672"/>
          <a:ext cx="3135684" cy="4703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PT" sz="1600" kern="1200" dirty="0" err="1"/>
            <a:t>Control</a:t>
          </a:r>
          <a:r>
            <a:rPr lang="pt-PT" sz="1600" kern="1200" dirty="0"/>
            <a:t> </a:t>
          </a:r>
          <a:r>
            <a:rPr lang="pt-PT" sz="1600" kern="1200" dirty="0" err="1"/>
            <a:t>Flow</a:t>
          </a:r>
          <a:r>
            <a:rPr lang="pt-PT" sz="1600" kern="1200" dirty="0"/>
            <a:t> com operador ternário – </a:t>
          </a:r>
          <a:r>
            <a:rPr lang="pt-PT" sz="1600" kern="1200" dirty="0" err="1"/>
            <a:t>statment</a:t>
          </a:r>
          <a:r>
            <a:rPr lang="pt-PT" sz="1600" kern="1200" dirty="0"/>
            <a:t> ? 1 : 0;</a:t>
          </a:r>
          <a:endParaRPr lang="en-US" sz="1600" kern="1200" dirty="0"/>
        </a:p>
      </dsp:txBody>
      <dsp:txXfrm>
        <a:off x="3689957" y="1686672"/>
        <a:ext cx="3135684" cy="470352"/>
      </dsp:txXfrm>
    </dsp:sp>
    <dsp:sp modelId="{A4CFB938-48FD-4289-8554-68F90179B534}">
      <dsp:nvSpPr>
        <dsp:cNvPr id="0" name=""/>
        <dsp:cNvSpPr/>
      </dsp:nvSpPr>
      <dsp:spPr>
        <a:xfrm>
          <a:off x="3689957" y="2226456"/>
          <a:ext cx="3135684" cy="1684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kern="1200"/>
            <a:t>Escrever uma função que retorna bool</a:t>
          </a:r>
          <a:endParaRPr lang="en-US" sz="1200" kern="120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kern="1200"/>
            <a:t>Criar uma variável que depende dessa função se true, a variável tem o valor de “Verdade” se False de “Mentira”.</a:t>
          </a:r>
          <a:endParaRPr lang="en-US" sz="1200" kern="1200"/>
        </a:p>
      </dsp:txBody>
      <dsp:txXfrm>
        <a:off x="3689957" y="2226456"/>
        <a:ext cx="3135684" cy="1684974"/>
      </dsp:txXfrm>
    </dsp:sp>
    <dsp:sp modelId="{62812E7E-A04D-4C62-817B-3DC4BE47ECFF}">
      <dsp:nvSpPr>
        <dsp:cNvPr id="0" name=""/>
        <dsp:cNvSpPr/>
      </dsp:nvSpPr>
      <dsp:spPr>
        <a:xfrm>
          <a:off x="8393484" y="439907"/>
          <a:ext cx="1097489" cy="10974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84FB1B-92C3-4075-A10A-2E3B438A1DAD}">
      <dsp:nvSpPr>
        <dsp:cNvPr id="0" name=""/>
        <dsp:cNvSpPr/>
      </dsp:nvSpPr>
      <dsp:spPr>
        <a:xfrm>
          <a:off x="7374387" y="1686672"/>
          <a:ext cx="3135684" cy="4703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PT" sz="1600" kern="1200"/>
            <a:t>Switch</a:t>
          </a:r>
          <a:endParaRPr lang="en-US" sz="1600" kern="1200"/>
        </a:p>
      </dsp:txBody>
      <dsp:txXfrm>
        <a:off x="7374387" y="1686672"/>
        <a:ext cx="3135684" cy="470352"/>
      </dsp:txXfrm>
    </dsp:sp>
    <dsp:sp modelId="{7BC0382D-D99B-4527-AAA1-1A6AEBB33652}">
      <dsp:nvSpPr>
        <dsp:cNvPr id="0" name=""/>
        <dsp:cNvSpPr/>
      </dsp:nvSpPr>
      <dsp:spPr>
        <a:xfrm>
          <a:off x="7374387" y="2226456"/>
          <a:ext cx="3135684" cy="1684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switch(</a:t>
          </a:r>
          <a:r>
            <a:rPr lang="en-GB" sz="1200" i="1" kern="1200"/>
            <a:t>expression</a:t>
          </a:r>
          <a:r>
            <a:rPr lang="en-GB" sz="1200" kern="1200"/>
            <a:t>) {</a:t>
          </a:r>
          <a:br>
            <a:rPr lang="en-GB" sz="1200" kern="1200"/>
          </a:br>
          <a:r>
            <a:rPr lang="en-GB" sz="1200" kern="1200"/>
            <a:t>  case </a:t>
          </a:r>
          <a:r>
            <a:rPr lang="en-GB" sz="1200" i="1" kern="1200"/>
            <a:t>x</a:t>
          </a:r>
          <a:r>
            <a:rPr lang="en-GB" sz="1200" kern="1200"/>
            <a:t>:</a:t>
          </a:r>
          <a:br>
            <a:rPr lang="en-GB" sz="1200" kern="1200"/>
          </a:br>
          <a:r>
            <a:rPr lang="en-GB" sz="1200" i="1" kern="1200"/>
            <a:t>    // code block</a:t>
          </a:r>
          <a:br>
            <a:rPr lang="en-GB" sz="1200" i="1" kern="1200"/>
          </a:br>
          <a:r>
            <a:rPr lang="en-GB" sz="1200" kern="1200"/>
            <a:t>    break;</a:t>
          </a:r>
          <a:br>
            <a:rPr lang="en-GB" sz="1200" kern="1200"/>
          </a:br>
          <a:r>
            <a:rPr lang="en-GB" sz="1200" kern="1200"/>
            <a:t>  case </a:t>
          </a:r>
          <a:r>
            <a:rPr lang="en-GB" sz="1200" i="1" kern="1200"/>
            <a:t>y</a:t>
          </a:r>
          <a:r>
            <a:rPr lang="en-GB" sz="1200" kern="1200"/>
            <a:t>:</a:t>
          </a:r>
          <a:br>
            <a:rPr lang="en-GB" sz="1200" kern="1200"/>
          </a:br>
          <a:r>
            <a:rPr lang="en-GB" sz="1200" i="1" kern="1200"/>
            <a:t>    // code block</a:t>
          </a:r>
          <a:br>
            <a:rPr lang="en-GB" sz="1200" i="1" kern="1200"/>
          </a:br>
          <a:r>
            <a:rPr lang="en-GB" sz="1200" kern="1200"/>
            <a:t>    break;</a:t>
          </a:r>
          <a:br>
            <a:rPr lang="en-GB" sz="1200" kern="1200"/>
          </a:br>
          <a:r>
            <a:rPr lang="en-GB" sz="1200" kern="1200"/>
            <a:t>  default:</a:t>
          </a:r>
          <a:br>
            <a:rPr lang="en-GB" sz="1200" kern="1200"/>
          </a:br>
          <a:r>
            <a:rPr lang="en-GB" sz="1200" kern="1200"/>
            <a:t>    // </a:t>
          </a:r>
          <a:r>
            <a:rPr lang="en-GB" sz="1200" i="1" kern="1200"/>
            <a:t>code block</a:t>
          </a:r>
          <a:br>
            <a:rPr lang="en-GB" sz="1200" kern="1200"/>
          </a:br>
          <a:r>
            <a:rPr lang="en-GB" sz="1200" kern="1200"/>
            <a:t>}</a:t>
          </a:r>
          <a:endParaRPr lang="en-US" sz="1200" kern="1200"/>
        </a:p>
      </dsp:txBody>
      <dsp:txXfrm>
        <a:off x="7374387" y="2226456"/>
        <a:ext cx="3135684" cy="16849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257952-8216-4E4F-98BD-F49A5904784E}">
      <dsp:nvSpPr>
        <dsp:cNvPr id="0" name=""/>
        <dsp:cNvSpPr/>
      </dsp:nvSpPr>
      <dsp:spPr>
        <a:xfrm>
          <a:off x="0" y="594"/>
          <a:ext cx="6101641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9A28C33-4223-4C0B-849C-73D56FE7562F}">
      <dsp:nvSpPr>
        <dsp:cNvPr id="0" name=""/>
        <dsp:cNvSpPr/>
      </dsp:nvSpPr>
      <dsp:spPr>
        <a:xfrm>
          <a:off x="0" y="594"/>
          <a:ext cx="6101641" cy="974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 dirty="0" err="1"/>
            <a:t>Nav</a:t>
          </a:r>
          <a:r>
            <a:rPr lang="pt-PT" sz="1600" kern="1200" dirty="0"/>
            <a:t> bar.</a:t>
          </a:r>
          <a:endParaRPr lang="en-US" sz="1600" kern="1200" dirty="0"/>
        </a:p>
      </dsp:txBody>
      <dsp:txXfrm>
        <a:off x="0" y="594"/>
        <a:ext cx="6101641" cy="974473"/>
      </dsp:txXfrm>
    </dsp:sp>
    <dsp:sp modelId="{8DBFA674-8406-446C-AA65-5A5C394F1102}">
      <dsp:nvSpPr>
        <dsp:cNvPr id="0" name=""/>
        <dsp:cNvSpPr/>
      </dsp:nvSpPr>
      <dsp:spPr>
        <a:xfrm>
          <a:off x="0" y="975068"/>
          <a:ext cx="6101641" cy="0"/>
        </a:xfrm>
        <a:prstGeom prst="line">
          <a:avLst/>
        </a:prstGeom>
        <a:gradFill rotWithShape="0">
          <a:gsLst>
            <a:gs pos="0">
              <a:schemeClr val="accent5">
                <a:hueOff val="-1689636"/>
                <a:satOff val="-4355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689636"/>
                <a:satOff val="-4355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689636"/>
                <a:satOff val="-4355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1689636"/>
              <a:satOff val="-4355"/>
              <a:lumOff val="-2941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8C542C0-F453-41EA-92D0-FB0986186891}">
      <dsp:nvSpPr>
        <dsp:cNvPr id="0" name=""/>
        <dsp:cNvSpPr/>
      </dsp:nvSpPr>
      <dsp:spPr>
        <a:xfrm>
          <a:off x="0" y="975068"/>
          <a:ext cx="6101641" cy="974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 dirty="0" err="1"/>
            <a:t>Jumbotron</a:t>
          </a:r>
          <a:endParaRPr lang="en-US" sz="1600" kern="1200" dirty="0"/>
        </a:p>
      </dsp:txBody>
      <dsp:txXfrm>
        <a:off x="0" y="975068"/>
        <a:ext cx="6101641" cy="974473"/>
      </dsp:txXfrm>
    </dsp:sp>
    <dsp:sp modelId="{9F50772F-F429-4F82-AADE-2216FF4CAD8E}">
      <dsp:nvSpPr>
        <dsp:cNvPr id="0" name=""/>
        <dsp:cNvSpPr/>
      </dsp:nvSpPr>
      <dsp:spPr>
        <a:xfrm>
          <a:off x="0" y="1949541"/>
          <a:ext cx="6101641" cy="0"/>
        </a:xfrm>
        <a:prstGeom prst="line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77C2D52-4FC5-4EA8-8F9F-705F2DB155B5}">
      <dsp:nvSpPr>
        <dsp:cNvPr id="0" name=""/>
        <dsp:cNvSpPr/>
      </dsp:nvSpPr>
      <dsp:spPr>
        <a:xfrm>
          <a:off x="0" y="1949541"/>
          <a:ext cx="6101641" cy="974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/>
            <a:t>Progress bar  - encostada a direita que quanto maior o ecran, menos ocupa.</a:t>
          </a:r>
          <a:endParaRPr lang="en-US" sz="1600" kern="1200"/>
        </a:p>
      </dsp:txBody>
      <dsp:txXfrm>
        <a:off x="0" y="1949541"/>
        <a:ext cx="6101641" cy="974473"/>
      </dsp:txXfrm>
    </dsp:sp>
    <dsp:sp modelId="{29874182-EFAE-4DAA-85EC-603AEEAF7F78}">
      <dsp:nvSpPr>
        <dsp:cNvPr id="0" name=""/>
        <dsp:cNvSpPr/>
      </dsp:nvSpPr>
      <dsp:spPr>
        <a:xfrm>
          <a:off x="0" y="2924014"/>
          <a:ext cx="6101641" cy="0"/>
        </a:xfrm>
        <a:prstGeom prst="line">
          <a:avLst/>
        </a:prstGeom>
        <a:gradFill rotWithShape="0">
          <a:gsLst>
            <a:gs pos="0">
              <a:schemeClr val="accent5">
                <a:hueOff val="-5068907"/>
                <a:satOff val="-13064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068907"/>
                <a:satOff val="-13064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068907"/>
                <a:satOff val="-13064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5068907"/>
              <a:satOff val="-13064"/>
              <a:lumOff val="-8824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F5C0FF3-9295-45C1-8B89-EC94B74FA8D0}">
      <dsp:nvSpPr>
        <dsp:cNvPr id="0" name=""/>
        <dsp:cNvSpPr/>
      </dsp:nvSpPr>
      <dsp:spPr>
        <a:xfrm>
          <a:off x="0" y="2924014"/>
          <a:ext cx="6101641" cy="974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 dirty="0" err="1"/>
            <a:t>Card</a:t>
          </a:r>
          <a:r>
            <a:rPr lang="pt-PT" sz="1600" kern="1200" dirty="0"/>
            <a:t> centrada no </a:t>
          </a:r>
          <a:r>
            <a:rPr lang="pt-PT" sz="1600" kern="1200" dirty="0" err="1"/>
            <a:t>ecran</a:t>
          </a:r>
          <a:r>
            <a:rPr lang="pt-PT" sz="1600" kern="1200" dirty="0"/>
            <a:t> que ocupa “4” com imagem combinada com </a:t>
          </a:r>
          <a:r>
            <a:rPr lang="pt-PT" sz="1600" kern="1200" dirty="0" err="1"/>
            <a:t>pills</a:t>
          </a:r>
          <a:r>
            <a:rPr lang="pt-PT" sz="1600" kern="1200" dirty="0"/>
            <a:t>  cada </a:t>
          </a:r>
          <a:r>
            <a:rPr lang="pt-PT" sz="1600" kern="1200" dirty="0" err="1"/>
            <a:t>pill</a:t>
          </a:r>
          <a:r>
            <a:rPr lang="pt-PT" sz="1600" kern="1200" dirty="0"/>
            <a:t> tem um </a:t>
          </a:r>
          <a:r>
            <a:rPr lang="pt-PT" sz="1600" kern="1200" dirty="0" err="1"/>
            <a:t>botao</a:t>
          </a:r>
          <a:r>
            <a:rPr lang="pt-PT" sz="1600" kern="1200" dirty="0"/>
            <a:t> esta abrem na </a:t>
          </a:r>
          <a:r>
            <a:rPr lang="pt-PT" sz="1600" kern="1200" dirty="0" err="1"/>
            <a:t>card</a:t>
          </a:r>
          <a:r>
            <a:rPr lang="pt-PT" sz="1600" kern="1200" dirty="0"/>
            <a:t> : </a:t>
          </a:r>
          <a:r>
            <a:rPr lang="pt-PT" sz="1600" kern="1200" dirty="0" err="1"/>
            <a:t>card</a:t>
          </a:r>
          <a:r>
            <a:rPr lang="pt-PT" sz="1600" kern="1200" dirty="0"/>
            <a:t> </a:t>
          </a:r>
          <a:r>
            <a:rPr lang="pt-PT" sz="1600" kern="1200" dirty="0" err="1"/>
            <a:t>title</a:t>
          </a:r>
          <a:r>
            <a:rPr lang="pt-PT" sz="1600" kern="1200" dirty="0"/>
            <a:t> - titulo/ </a:t>
          </a:r>
          <a:r>
            <a:rPr lang="pt-PT" sz="1600" kern="1200" dirty="0" err="1"/>
            <a:t>cardtext</a:t>
          </a:r>
          <a:r>
            <a:rPr lang="pt-PT" sz="1600" kern="1200" dirty="0"/>
            <a:t> - imagem da </a:t>
          </a:r>
          <a:r>
            <a:rPr lang="pt-PT" sz="1600" kern="1200" dirty="0" err="1"/>
            <a:t>season</a:t>
          </a:r>
          <a:r>
            <a:rPr lang="pt-PT" sz="1600" kern="1200" dirty="0"/>
            <a:t> e descrição da </a:t>
          </a:r>
          <a:r>
            <a:rPr lang="pt-PT" sz="1600" kern="1200" dirty="0" err="1"/>
            <a:t>season</a:t>
          </a:r>
          <a:r>
            <a:rPr lang="pt-PT" sz="1600" kern="1200" dirty="0"/>
            <a:t>, em baixo um – rating.</a:t>
          </a:r>
          <a:endParaRPr lang="en-US" sz="1600" kern="1200" dirty="0"/>
        </a:p>
      </dsp:txBody>
      <dsp:txXfrm>
        <a:off x="0" y="2924014"/>
        <a:ext cx="6101641" cy="974473"/>
      </dsp:txXfrm>
    </dsp:sp>
    <dsp:sp modelId="{C40823F4-5F29-45F2-8DCD-4CA8FD28C11E}">
      <dsp:nvSpPr>
        <dsp:cNvPr id="0" name=""/>
        <dsp:cNvSpPr/>
      </dsp:nvSpPr>
      <dsp:spPr>
        <a:xfrm>
          <a:off x="0" y="3898487"/>
          <a:ext cx="6101641" cy="0"/>
        </a:xfrm>
        <a:prstGeom prst="line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57361AC-1364-49E7-B7A6-0FD0C03071DA}">
      <dsp:nvSpPr>
        <dsp:cNvPr id="0" name=""/>
        <dsp:cNvSpPr/>
      </dsp:nvSpPr>
      <dsp:spPr>
        <a:xfrm>
          <a:off x="0" y="3898487"/>
          <a:ext cx="6101641" cy="974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 dirty="0"/>
            <a:t>Um </a:t>
          </a:r>
          <a:r>
            <a:rPr lang="pt-PT" sz="1600" kern="1200" dirty="0" err="1"/>
            <a:t>footer</a:t>
          </a:r>
          <a:r>
            <a:rPr lang="pt-PT" sz="1600" kern="1200" dirty="0"/>
            <a:t> que tem no mínimo uma </a:t>
          </a:r>
          <a:r>
            <a:rPr lang="pt-PT" sz="1600" kern="1200" dirty="0" err="1"/>
            <a:t>List</a:t>
          </a:r>
          <a:r>
            <a:rPr lang="pt-PT" sz="1600" kern="1200" dirty="0"/>
            <a:t> </a:t>
          </a:r>
          <a:r>
            <a:rPr lang="pt-PT" sz="1600" kern="1200" dirty="0" err="1"/>
            <a:t>group</a:t>
          </a:r>
          <a:endParaRPr lang="en-US" sz="1600" kern="1200" dirty="0"/>
        </a:p>
      </dsp:txBody>
      <dsp:txXfrm>
        <a:off x="0" y="3898487"/>
        <a:ext cx="6101641" cy="9744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82094E-8D1A-49E1-83EE-07A786A2EE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AC9D8C-0352-40B6-8FD3-D0D125DED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7E6FBA4-0E93-4D64-8DAA-D30A45D83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B07E-F0F3-40B7-B262-3C8B51B85C16}" type="datetimeFigureOut">
              <a:rPr lang="pt-PT" smtClean="0"/>
              <a:t>08/11/2019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D81023F-3B92-4E0D-B154-B87C770FA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A9CAA9E-7834-4536-A8C4-A60B84D93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BC42-6A4A-4D4F-922E-840DB6E3BA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2125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FB61DB-8AC7-40D6-B85E-3BBC5EAC3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EAC30882-F7C2-423F-94C7-C00A8E28D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6ABD4B8-CE39-47C1-9A26-67226CEC2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B07E-F0F3-40B7-B262-3C8B51B85C16}" type="datetimeFigureOut">
              <a:rPr lang="pt-PT" smtClean="0"/>
              <a:t>08/11/2019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80F8280-C424-4C4D-BB67-F7D5A3710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8D63A07-5723-428F-AF5E-4F16C4478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BC42-6A4A-4D4F-922E-840DB6E3BA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53510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F5E0A9F-6F9C-45C4-8156-B6098F8E88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ADDB6D19-AB70-484F-A9F8-BC50031BFE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5BA3DB3-3D96-401E-BBDC-49BF35663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B07E-F0F3-40B7-B262-3C8B51B85C16}" type="datetimeFigureOut">
              <a:rPr lang="pt-PT" smtClean="0"/>
              <a:t>08/11/2019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7693FF9-C120-4C80-AC3D-765625A2C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75832F0-4BFF-4520-9E0A-9F1ABB69E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BC42-6A4A-4D4F-922E-840DB6E3BA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77770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530F51-29D4-4204-A9EC-CBF3D9380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5A2F965-7BA8-46C9-AAB8-703BDC50E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9A8F3AF-AFCC-40BA-85A9-6BE7A0772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B07E-F0F3-40B7-B262-3C8B51B85C16}" type="datetimeFigureOut">
              <a:rPr lang="pt-PT" smtClean="0"/>
              <a:t>08/11/2019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42EC670-934A-4AB2-B44B-C732959EA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F71EAA4-8951-45B7-B0EF-5FB8D5B69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BC42-6A4A-4D4F-922E-840DB6E3BA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58715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D1C660-50EC-46EC-B6BE-A14C2A230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5390A49-C2E2-4E4B-923D-F1E7BDE64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2A1DF1D-02E0-4711-A10C-8F29F832E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B07E-F0F3-40B7-B262-3C8B51B85C16}" type="datetimeFigureOut">
              <a:rPr lang="pt-PT" smtClean="0"/>
              <a:t>08/11/2019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1F7683B-F03F-4648-95C5-1A4F7F13F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F845757-22BE-42CC-AA20-10FEA937F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BC42-6A4A-4D4F-922E-840DB6E3BA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97094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28258E-4538-4B95-8953-30ED848C1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035F8DC-D275-4B6F-8877-F83FF26CC8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B6B3E068-D7A8-452F-943F-DCA0D83FC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AF02BDE-C058-46BB-A6F0-289B15FD4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B07E-F0F3-40B7-B262-3C8B51B85C16}" type="datetimeFigureOut">
              <a:rPr lang="pt-PT" smtClean="0"/>
              <a:t>08/11/2019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A69A51B-7A9F-42F7-9DF1-6227FE48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DDBD91B-5F5D-4DA6-A6C2-8BDB97584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BC42-6A4A-4D4F-922E-840DB6E3BA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6591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F4FEED-618A-4A62-8816-4BB45AA4D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96E8C7B-02AF-4E38-9DF8-15484BBDA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B71A07E4-37CE-48D8-99D5-62028524F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363A1878-768E-4339-8DB4-FC27940BB7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C858C035-FA3D-45B7-AC70-62F10C15A0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F078F2E9-717B-4DAA-BD58-24198F1E5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B07E-F0F3-40B7-B262-3C8B51B85C16}" type="datetimeFigureOut">
              <a:rPr lang="pt-PT" smtClean="0"/>
              <a:t>08/11/2019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1078C1CE-F13A-4EF0-8457-235C1E61E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2AFBBAF7-AAE1-4816-B853-DA927CAE1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BC42-6A4A-4D4F-922E-840DB6E3BA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44581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532D51-0C8D-47A4-81C5-4E22ECF40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C5F8AD98-565C-498C-88BD-08DFF6538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B07E-F0F3-40B7-B262-3C8B51B85C16}" type="datetimeFigureOut">
              <a:rPr lang="pt-PT" smtClean="0"/>
              <a:t>08/11/2019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D47684D1-D1CC-461B-B470-421F366A0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B2919C5-8D5B-4402-B2B8-B7A5ECE92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BC42-6A4A-4D4F-922E-840DB6E3BA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6778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2FFD6BDA-2649-4CE7-B51E-E5C4FA628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B07E-F0F3-40B7-B262-3C8B51B85C16}" type="datetimeFigureOut">
              <a:rPr lang="pt-PT" smtClean="0"/>
              <a:t>08/11/2019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85CB3005-4187-4AD0-9098-321041EFD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D62CEB3-52B0-487B-AD5D-A522DC41E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BC42-6A4A-4D4F-922E-840DB6E3BA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97440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BD157-A235-4C84-92F1-280BE0F9E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88BE164-19FD-4905-975E-92BB1AA92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8E0E22B-F59A-446E-9701-C048928ACC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F91466C-E8C4-44D9-9666-305249333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B07E-F0F3-40B7-B262-3C8B51B85C16}" type="datetimeFigureOut">
              <a:rPr lang="pt-PT" smtClean="0"/>
              <a:t>08/11/2019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FD15C11-238A-4A64-8A18-21E961A17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0C7D148-7BEC-4BD7-96F6-F607C9A64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BC42-6A4A-4D4F-922E-840DB6E3BA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0832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415C1-0A58-4051-A1D4-FBB6C3955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3192B635-0039-4AE5-BDD1-AC7831E21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3F1AC52-BA9D-4CC9-AE31-3410D597D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78CE6A9-4227-4481-BF00-810181304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B07E-F0F3-40B7-B262-3C8B51B85C16}" type="datetimeFigureOut">
              <a:rPr lang="pt-PT" smtClean="0"/>
              <a:t>08/11/2019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67115EA-BCB4-45E2-856C-83A5E2014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3B75E6D-1CCA-45ED-B611-C27DCD523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BC42-6A4A-4D4F-922E-840DB6E3BA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33109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DC8AC1B1-B3EA-4DB9-9DA9-AB5B91D0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C1054C4-1734-4BE1-A6B1-9FDA72C3E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F0C1D4C-9AFC-4E56-AA17-A26363A6D3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BB07E-F0F3-40B7-B262-3C8B51B85C16}" type="datetimeFigureOut">
              <a:rPr lang="pt-PT" smtClean="0"/>
              <a:t>08/11/2019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F06AC08-FA14-473E-963A-CC5660E1C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CF53A3A-A704-4742-851D-56DC521693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7BC42-6A4A-4D4F-922E-840DB6E3BA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09292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umann/ECMAScript-new-features-lis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carte.com/contenido/un-poco-de-bootstrap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4.3/getting-started/introduction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hyperlink" Target="https://www.geekblast.com.br/2018/08/jojos-bizarre-adventure-golden-wind-tem.html" TargetMode="External"/><Relationship Id="rId7" Type="http://schemas.openxmlformats.org/officeDocument/2006/relationships/diagramData" Target="../diagrams/data3.xm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microsoft.com/office/2007/relationships/diagramDrawing" Target="../diagrams/drawing3.xml"/><Relationship Id="rId5" Type="http://schemas.openxmlformats.org/officeDocument/2006/relationships/hyperlink" Target="http://www.groenlicht.be/2015/02/01/reminder-top-gear-seizoen-22-aflevering-2-s22e02/" TargetMode="External"/><Relationship Id="rId10" Type="http://schemas.openxmlformats.org/officeDocument/2006/relationships/diagramColors" Target="../diagrams/colors3.xml"/><Relationship Id="rId4" Type="http://schemas.openxmlformats.org/officeDocument/2006/relationships/image" Target="../media/image22.jpg"/><Relationship Id="rId9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waycolours.wordpress.com/tag/johan-cruyff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zeroharem.blogspot.com/2010/06/toho-clock-la-ecuacion-touhou.html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://darkxe.deviantart.com/art/Chuck-Norris-146314593" TargetMode="Externa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m/imgres?imgurl=https%3A%2F%2Fi.imgur.com%2FMB0nGIA.jpg&amp;imgrefurl=https%3A%2F%2Fimgur.com%2Fgallery%2FRLzxG&amp;docid=IT01ElG6GtJeRM&amp;tbnid=iDPRYsluf2_uUM%3A&amp;vet=10ahUKEwiunpbrotrlAhUD3xoKHbrZANAQMwhKKAIwAg..i&amp;w=624&amp;h=354&amp;bih=674&amp;biw=1536&amp;q=anime%20find%20protagonist&amp;ved=0ahUKEwiunpbrotrlAhUD3xoKHbrZANAQMwhKKAIwAg&amp;iact=mrc&amp;uact=8" TargetMode="External"/><Relationship Id="rId13" Type="http://schemas.openxmlformats.org/officeDocument/2006/relationships/image" Target="../media/image19.jpeg"/><Relationship Id="rId3" Type="http://schemas.openxmlformats.org/officeDocument/2006/relationships/image" Target="../media/image14.jpeg"/><Relationship Id="rId7" Type="http://schemas.openxmlformats.org/officeDocument/2006/relationships/image" Target="../media/image16.jpeg"/><Relationship Id="rId12" Type="http://schemas.openxmlformats.org/officeDocument/2006/relationships/hyperlink" Target="https://www.google.com/imgres?imgurl=http%3A%2F%2Fstatic.fjcdn.com%2Fpictures%2FSpot%2Bthe%2Bmain%2Bcharacter%2Bi%2Bwonder%2Bwho%2Bit%2Bcould_6f5d3b_4553221.jpg&amp;imgrefurl=https%3A%2F%2Fknowyourmeme.com%2Fmemes%2Fspot-the-main-character&amp;docid=48vKD8r9jxptIM&amp;tbnid=PhEzdYlMpYUgrM%3A&amp;vet=10ahUKEwiunpbrotrlAhUD3xoKHbrZANAQMwhJKAEwAQ..i&amp;w=517&amp;h=376&amp;bih=674&amp;biw=1536&amp;q=anime%20find%20protagonist&amp;ved=0ahUKEwiunpbrotrlAhUD3xoKHbrZANAQMwhJKAEwAQ&amp;iact=mrc&amp;uact=8" TargetMode="External"/><Relationship Id="rId2" Type="http://schemas.openxmlformats.org/officeDocument/2006/relationships/hyperlink" Target="https://www.google.com/imgres?imgurl=https%3A%2F%2Fgoboiano.com%2Fwp-content%2Fuploads%2F2017%2F11%2FMagi-The-Labyrinth-of-Magic.jpg&amp;imgrefurl=https%3A%2F%2Fgoboiano.com%2Fcan-you-spot-the-main-character-of-these-25-anime%2F&amp;docid=7tg8HtgiMaM6RM&amp;tbnid=YfGJWSsG4RUjuM%3A&amp;vet=10ahUKEwiunpbrotrlAhUD3xoKHbrZANAQMwhMKAQwBA..i&amp;w=650&amp;h=365&amp;bih=674&amp;biw=1536&amp;q=anime%20find%20protagonist&amp;ved=0ahUKEwiunpbrotrlAhUD3xoKHbrZANAQMwhMKAQwBA&amp;iact=mrc&amp;uact=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m/imgres?imgurl=https%3A%2F%2Fi.imgur.com%2FX36onKz.jpg&amp;imgrefurl=https%3A%2F%2Fimgur.com%2Fgallery%2FRLzxG&amp;docid=IT01ElG6GtJeRM&amp;tbnid=rHSSxR4CXkx__M%3A&amp;vet=10ahUKEwiunpbrotrlAhUD3xoKHbrZANAQMwhIKAAwAA..i&amp;w=500&amp;h=281&amp;bih=674&amp;biw=1536&amp;q=anime%20find%20protagonist&amp;ved=0ahUKEwiunpbrotrlAhUD3xoKHbrZANAQMwhIKAAwAA&amp;iact=mrc&amp;uact=8" TargetMode="External"/><Relationship Id="rId11" Type="http://schemas.openxmlformats.org/officeDocument/2006/relationships/image" Target="../media/image18.jpeg"/><Relationship Id="rId5" Type="http://schemas.openxmlformats.org/officeDocument/2006/relationships/image" Target="../media/image15.jpeg"/><Relationship Id="rId10" Type="http://schemas.openxmlformats.org/officeDocument/2006/relationships/hyperlink" Target="https://www.google.com/imgres?imgurl=https%3A%2F%2Fgoboiano.com%2Fwp-content%2Fuploads%2F2017%2F11%2FSmile-Precure-2.jpg&amp;imgrefurl=https%3A%2F%2Fgoboiano.com%2Fcan-you-spot-the-main-character-of-these-25-anime%2F&amp;docid=7tg8HtgiMaM6RM&amp;tbnid=qhj1ST9g8cWQ9M%3A&amp;vet=10ahUKEwiunpbrotrlAhUD3xoKHbrZANAQMwhLKAMwAw..i&amp;w=650&amp;h=315&amp;bih=674&amp;biw=1536&amp;q=anime%20find%20protagonist&amp;ved=0ahUKEwiunpbrotrlAhUD3xoKHbrZANAQMwhLKAMwAw&amp;iact=mrc&amp;uact=8" TargetMode="External"/><Relationship Id="rId4" Type="http://schemas.openxmlformats.org/officeDocument/2006/relationships/hyperlink" Target="https://www.google.com/imgres?imgurl=https%3A%2F%2Fi.kym-cdn.com%2Fentries%2Ficons%2Fmobile%2F000%2F017%2F626%2FSpot_the_Main_Character_cover.jpg&amp;imgrefurl=https%3A%2F%2Fknowyourmeme.com%2Fmemes%2Fspot-the-main-character&amp;docid=48vKD8r9jxptIM&amp;tbnid=103HrytSrz-VjM%3A&amp;vet=10ahUKEwiunpbrotrlAhUD3xoKHbrZANAQMwhNKAUwBQ..i&amp;w=800&amp;h=450&amp;bih=674&amp;biw=1536&amp;q=anime%20find%20protagonist&amp;ved=0ahUKEwiunpbrotrlAhUD3xoKHbrZANAQMwhNKAUwBQ&amp;iact=mrc&amp;uact=8" TargetMode="External"/><Relationship Id="rId9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6915FA-2523-4AA8-817A-AB2E5F4FA3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pt-PT" dirty="0"/>
              <a:t>JS Quase Avançado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EAA176-15ED-40DD-9264-E07D327DFA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pt-PT" sz="1100" dirty="0"/>
              <a:t>1.JQUERY</a:t>
            </a:r>
          </a:p>
          <a:p>
            <a:pPr algn="l"/>
            <a:r>
              <a:rPr lang="pt-PT" sz="1100" dirty="0"/>
              <a:t>2.Scope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5415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1DB110-6886-4D9D-8C60-17CBE6E58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Desafio – criam um </a:t>
            </a:r>
            <a:r>
              <a:rPr lang="pt-PT" dirty="0" err="1"/>
              <a:t>objecto</a:t>
            </a:r>
            <a:r>
              <a:rPr lang="pt-PT" dirty="0"/>
              <a:t> </a:t>
            </a:r>
            <a:r>
              <a:rPr lang="pt-PT" dirty="0" err="1"/>
              <a:t>cao</a:t>
            </a:r>
            <a:r>
              <a:rPr lang="pt-PT" dirty="0"/>
              <a:t> semelhante a </a:t>
            </a:r>
            <a:r>
              <a:rPr lang="pt-PT" dirty="0" err="1"/>
              <a:t>class</a:t>
            </a:r>
            <a:r>
              <a:rPr lang="pt-PT" dirty="0"/>
              <a:t> mas com parâmetro definidos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5F38CB4-8BDD-4835-8D6A-DDCB58445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var </a:t>
            </a:r>
            <a:r>
              <a:rPr lang="pt-PT" dirty="0" err="1"/>
              <a:t>nomeDaVar</a:t>
            </a:r>
            <a:r>
              <a:rPr lang="pt-PT" dirty="0"/>
              <a:t> = {</a:t>
            </a:r>
            <a:br>
              <a:rPr lang="pt-PT" dirty="0"/>
            </a:br>
            <a:r>
              <a:rPr lang="pt-PT" dirty="0"/>
              <a:t>  </a:t>
            </a:r>
            <a:r>
              <a:rPr lang="pt-PT" dirty="0" err="1"/>
              <a:t>Oneparametro</a:t>
            </a:r>
            <a:r>
              <a:rPr lang="pt-PT" dirty="0"/>
              <a:t>: “x",</a:t>
            </a:r>
            <a:br>
              <a:rPr lang="pt-PT" dirty="0"/>
            </a:br>
            <a:r>
              <a:rPr lang="pt-PT" dirty="0"/>
              <a:t>  </a:t>
            </a:r>
            <a:r>
              <a:rPr lang="pt-PT" dirty="0" err="1"/>
              <a:t>Twoparametro</a:t>
            </a:r>
            <a:r>
              <a:rPr lang="pt-PT" dirty="0"/>
              <a:t>: “y",</a:t>
            </a:r>
            <a:br>
              <a:rPr lang="pt-PT" dirty="0"/>
            </a:br>
            <a:r>
              <a:rPr lang="pt-PT" dirty="0"/>
              <a:t>  </a:t>
            </a:r>
            <a:r>
              <a:rPr lang="pt-PT" dirty="0" err="1"/>
              <a:t>Thereeparameto</a:t>
            </a:r>
            <a:r>
              <a:rPr lang="pt-PT" dirty="0"/>
              <a:t>     : 1,</a:t>
            </a:r>
          </a:p>
          <a:p>
            <a:pPr marL="0" indent="0">
              <a:buNone/>
            </a:pPr>
            <a:br>
              <a:rPr lang="pt-PT" dirty="0"/>
            </a:br>
            <a:r>
              <a:rPr lang="pt-PT" dirty="0"/>
              <a:t>  </a:t>
            </a:r>
            <a:r>
              <a:rPr lang="pt-PT" dirty="0" err="1"/>
              <a:t>Metodo</a:t>
            </a:r>
            <a:r>
              <a:rPr lang="pt-PT" dirty="0"/>
              <a:t> : </a:t>
            </a:r>
            <a:r>
              <a:rPr lang="pt-PT" dirty="0" err="1"/>
              <a:t>function</a:t>
            </a:r>
            <a:r>
              <a:rPr lang="pt-PT" dirty="0"/>
              <a:t>() {</a:t>
            </a:r>
            <a:br>
              <a:rPr lang="pt-PT" dirty="0"/>
            </a:br>
            <a:r>
              <a:rPr lang="pt-PT" dirty="0"/>
              <a:t>    </a:t>
            </a:r>
            <a:r>
              <a:rPr lang="pt-PT" dirty="0" err="1"/>
              <a:t>return</a:t>
            </a:r>
            <a:r>
              <a:rPr lang="pt-PT" dirty="0"/>
              <a:t> </a:t>
            </a:r>
            <a:r>
              <a:rPr lang="pt-PT" dirty="0" err="1"/>
              <a:t>this.OneParametro</a:t>
            </a:r>
            <a:r>
              <a:rPr lang="pt-PT" dirty="0"/>
              <a:t> + " " + </a:t>
            </a:r>
            <a:r>
              <a:rPr lang="pt-PT" dirty="0" err="1"/>
              <a:t>this.TwoParameto</a:t>
            </a:r>
            <a:r>
              <a:rPr lang="pt-PT" dirty="0"/>
              <a:t>;</a:t>
            </a:r>
            <a:br>
              <a:rPr lang="pt-PT" dirty="0"/>
            </a:br>
            <a:r>
              <a:rPr lang="pt-PT" dirty="0"/>
              <a:t>  }</a:t>
            </a:r>
            <a:br>
              <a:rPr lang="pt-PT" dirty="0"/>
            </a:br>
            <a:r>
              <a:rPr lang="pt-PT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905930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1DB110-6886-4D9D-8C60-17CBE6E58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Desafio – criam um </a:t>
            </a:r>
            <a:r>
              <a:rPr lang="pt-PT" dirty="0" err="1"/>
              <a:t>objecto</a:t>
            </a:r>
            <a:r>
              <a:rPr lang="pt-PT" dirty="0"/>
              <a:t> </a:t>
            </a:r>
            <a:r>
              <a:rPr lang="pt-PT" dirty="0" err="1"/>
              <a:t>cao</a:t>
            </a:r>
            <a:r>
              <a:rPr lang="pt-PT" dirty="0"/>
              <a:t> semelhante a </a:t>
            </a:r>
            <a:r>
              <a:rPr lang="pt-PT" dirty="0" err="1"/>
              <a:t>class</a:t>
            </a:r>
            <a:r>
              <a:rPr lang="pt-PT" dirty="0"/>
              <a:t> com </a:t>
            </a:r>
            <a:r>
              <a:rPr lang="pt-PT" dirty="0" err="1"/>
              <a:t>contructor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5F38CB4-8BDD-4835-8D6A-DDCB58445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No </a:t>
            </a:r>
            <a:r>
              <a:rPr lang="pt-PT" dirty="0" err="1"/>
              <a:t>Help</a:t>
            </a:r>
            <a:r>
              <a:rPr lang="pt-PT" dirty="0"/>
              <a:t> </a:t>
            </a:r>
            <a:r>
              <a:rPr lang="pt-PT" dirty="0" err="1"/>
              <a:t>here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6285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63526E2-20DC-4ED5-B87B-F3CECEE2E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pt-PT" dirty="0">
                <a:solidFill>
                  <a:schemeClr val="accent1"/>
                </a:solidFill>
              </a:rPr>
              <a:t>ES10 e JS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9E3A534-38EC-4339-A8D1-6B5D0A20C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pt-PT" sz="2400" dirty="0"/>
              <a:t>ECAMAScript10</a:t>
            </a:r>
          </a:p>
          <a:p>
            <a:r>
              <a:rPr lang="pt-PT" sz="2400" dirty="0" err="1"/>
              <a:t>Remember</a:t>
            </a:r>
            <a:r>
              <a:rPr lang="pt-PT" sz="2400" dirty="0"/>
              <a:t> the 6 </a:t>
            </a:r>
            <a:r>
              <a:rPr lang="pt-PT" sz="2400" dirty="0" err="1"/>
              <a:t>and</a:t>
            </a:r>
            <a:r>
              <a:rPr lang="pt-PT" sz="2400" dirty="0"/>
              <a:t> the 8.</a:t>
            </a:r>
          </a:p>
          <a:p>
            <a:r>
              <a:rPr lang="pt-PT" sz="2400" dirty="0"/>
              <a:t>BABEL</a:t>
            </a:r>
          </a:p>
          <a:p>
            <a:endParaRPr lang="pt-PT" sz="2400" dirty="0"/>
          </a:p>
          <a:p>
            <a:r>
              <a:rPr lang="pt-PT" sz="2400" dirty="0">
                <a:hlinkClick r:id="rId2"/>
              </a:rPr>
              <a:t>https://github.com/daumann/ECMAScript-new-features-list</a:t>
            </a: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3980969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9C655879-D29B-471F-B480-BB2F6BBECE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20" y="1506090"/>
            <a:ext cx="12191980" cy="535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621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5BBBC3-3046-460B-8454-580386CCB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Criar </a:t>
            </a:r>
            <a:r>
              <a:rPr lang="pt-PT" dirty="0" err="1"/>
              <a:t>html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6AB9380-47D2-438B-8E97-5102F9683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PT" dirty="0">
                <a:hlinkClick r:id="rId2"/>
              </a:rPr>
              <a:t>https://getbootstrap.com/docs/4.3/getting-started/introduction/</a:t>
            </a:r>
            <a:endParaRPr lang="pt-PT" dirty="0"/>
          </a:p>
          <a:p>
            <a:endParaRPr lang="pt-PT" dirty="0"/>
          </a:p>
          <a:p>
            <a:r>
              <a:rPr lang="pt-PT" dirty="0"/>
              <a:t>Adicionar</a:t>
            </a:r>
          </a:p>
          <a:p>
            <a:pPr lvl="1"/>
            <a:r>
              <a:rPr lang="pt-PT" dirty="0"/>
              <a:t>&lt;link </a:t>
            </a:r>
            <a:r>
              <a:rPr lang="pt-PT" dirty="0" err="1"/>
              <a:t>rel</a:t>
            </a:r>
            <a:r>
              <a:rPr lang="pt-PT" dirty="0"/>
              <a:t>="</a:t>
            </a:r>
            <a:r>
              <a:rPr lang="pt-PT" dirty="0" err="1"/>
              <a:t>stylesheet</a:t>
            </a:r>
            <a:r>
              <a:rPr lang="pt-PT" dirty="0"/>
              <a:t>" </a:t>
            </a:r>
            <a:r>
              <a:rPr lang="pt-PT" dirty="0" err="1"/>
              <a:t>href</a:t>
            </a:r>
            <a:r>
              <a:rPr lang="pt-PT" dirty="0"/>
              <a:t>="https://stackpath.bootstrapcdn.com/bootstrap/4.3.1/css/bootstrap.min.css" </a:t>
            </a:r>
            <a:r>
              <a:rPr lang="pt-PT" dirty="0" err="1"/>
              <a:t>integrity</a:t>
            </a:r>
            <a:r>
              <a:rPr lang="pt-PT" dirty="0"/>
              <a:t>="sha384-ggOyR0iXCbMQv3Xipma34MD+dH/1fQ784/j6cY/iJTQUOhcWr7x9JvoRxT2MZw1T" </a:t>
            </a:r>
            <a:r>
              <a:rPr lang="pt-PT" dirty="0" err="1"/>
              <a:t>crossorigin</a:t>
            </a:r>
            <a:r>
              <a:rPr lang="pt-PT" dirty="0"/>
              <a:t>="</a:t>
            </a:r>
            <a:r>
              <a:rPr lang="pt-PT" dirty="0" err="1"/>
              <a:t>anonymous</a:t>
            </a:r>
            <a:r>
              <a:rPr lang="pt-PT" dirty="0"/>
              <a:t>"&gt;</a:t>
            </a:r>
          </a:p>
          <a:p>
            <a:pPr lvl="1"/>
            <a:r>
              <a:rPr lang="pt-PT" dirty="0"/>
              <a:t>&lt;script </a:t>
            </a:r>
            <a:r>
              <a:rPr lang="pt-PT" dirty="0" err="1"/>
              <a:t>src</a:t>
            </a:r>
            <a:r>
              <a:rPr lang="pt-PT" dirty="0"/>
              <a:t>="https://code.jquery.com/jquery-3.3.1.slim.min.js" </a:t>
            </a:r>
            <a:r>
              <a:rPr lang="pt-PT" dirty="0" err="1"/>
              <a:t>integrity</a:t>
            </a:r>
            <a:r>
              <a:rPr lang="pt-PT" dirty="0"/>
              <a:t>="sha384-q8i/X+965DzO0rT7abK41JStQIAqVgRVzpbzo5smXKp4YfRvH+8abtTE1Pi6jizo" </a:t>
            </a:r>
            <a:r>
              <a:rPr lang="pt-PT" dirty="0" err="1"/>
              <a:t>crossorigin</a:t>
            </a:r>
            <a:r>
              <a:rPr lang="pt-PT" dirty="0"/>
              <a:t>="</a:t>
            </a:r>
            <a:r>
              <a:rPr lang="pt-PT" dirty="0" err="1"/>
              <a:t>anonymous</a:t>
            </a:r>
            <a:r>
              <a:rPr lang="pt-PT" dirty="0"/>
              <a:t>"&gt;&lt;/script&gt;</a:t>
            </a:r>
          </a:p>
          <a:p>
            <a:pPr lvl="1"/>
            <a:r>
              <a:rPr lang="pt-PT" dirty="0"/>
              <a:t>&lt;script </a:t>
            </a:r>
            <a:r>
              <a:rPr lang="pt-PT" dirty="0" err="1"/>
              <a:t>src</a:t>
            </a:r>
            <a:r>
              <a:rPr lang="pt-PT" dirty="0"/>
              <a:t>="https://cdnjs.cloudflare.com/ajax/libs/popper.js/1.14.7/umd/popper.min.js" </a:t>
            </a:r>
            <a:r>
              <a:rPr lang="pt-PT" dirty="0" err="1"/>
              <a:t>integrity</a:t>
            </a:r>
            <a:r>
              <a:rPr lang="pt-PT" dirty="0"/>
              <a:t>="sha384-UO2eT0CpHqdSJQ6hJty5KVphtPhzWj9WO1clHTMGa3JDZwrnQq4sF86dIHNDz0W1" </a:t>
            </a:r>
            <a:r>
              <a:rPr lang="pt-PT" dirty="0" err="1"/>
              <a:t>crossorigin</a:t>
            </a:r>
            <a:r>
              <a:rPr lang="pt-PT" dirty="0"/>
              <a:t>="</a:t>
            </a:r>
            <a:r>
              <a:rPr lang="pt-PT" dirty="0" err="1"/>
              <a:t>anonymous</a:t>
            </a:r>
            <a:r>
              <a:rPr lang="pt-PT" dirty="0"/>
              <a:t>"&gt;&lt;/script&gt;</a:t>
            </a:r>
          </a:p>
          <a:p>
            <a:pPr lvl="1"/>
            <a:r>
              <a:rPr lang="pt-PT" dirty="0"/>
              <a:t>&lt;script </a:t>
            </a:r>
            <a:r>
              <a:rPr lang="pt-PT" dirty="0" err="1"/>
              <a:t>src</a:t>
            </a:r>
            <a:r>
              <a:rPr lang="pt-PT" dirty="0"/>
              <a:t>="https://stackpath.bootstrapcdn.com/bootstrap/4.3.1/js/bootstrap.min.js" </a:t>
            </a:r>
            <a:r>
              <a:rPr lang="pt-PT" dirty="0" err="1"/>
              <a:t>integrity</a:t>
            </a:r>
            <a:r>
              <a:rPr lang="pt-PT" dirty="0"/>
              <a:t>="sha384-JjSmVgyd0p3pXB1rRibZUAYoIIy6OrQ6VrjIEaFf/nJGzIxFDsf4x0xIM+B07jRM" </a:t>
            </a:r>
            <a:r>
              <a:rPr lang="pt-PT" dirty="0" err="1"/>
              <a:t>crossorigin</a:t>
            </a:r>
            <a:r>
              <a:rPr lang="pt-PT" dirty="0"/>
              <a:t>="</a:t>
            </a:r>
            <a:r>
              <a:rPr lang="pt-PT" dirty="0" err="1"/>
              <a:t>anonymous</a:t>
            </a:r>
            <a:r>
              <a:rPr lang="pt-PT" dirty="0"/>
              <a:t>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296681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3137B-6D23-46FB-8740-274500AC3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Estrutura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17279E9-7EBF-4BCA-900D-00FBAD3A2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&lt;div class="container"&gt;</a:t>
            </a:r>
          </a:p>
          <a:p>
            <a:r>
              <a:rPr lang="en-GB" dirty="0"/>
              <a:t>    &lt;div class="row"&gt;</a:t>
            </a:r>
          </a:p>
          <a:p>
            <a:r>
              <a:rPr lang="en-GB" dirty="0"/>
              <a:t>        &lt;div class="col"&gt;</a:t>
            </a:r>
          </a:p>
          <a:p>
            <a:r>
              <a:rPr lang="en-GB" dirty="0"/>
              <a:t>            </a:t>
            </a:r>
          </a:p>
          <a:p>
            <a:r>
              <a:rPr lang="en-GB" dirty="0"/>
              <a:t>        &lt;/div&gt;</a:t>
            </a:r>
          </a:p>
          <a:p>
            <a:r>
              <a:rPr lang="en-GB" dirty="0"/>
              <a:t>    &lt;/div&gt;</a:t>
            </a:r>
          </a:p>
          <a:p>
            <a:r>
              <a:rPr lang="en-GB" dirty="0"/>
              <a:t>&lt;/div&gt;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43952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B2CCC4-C3E6-4CAB-BE0F-F634954AB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Tamanhos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3140536-B6CC-4B89-9141-03514E1AC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Col-md-8</a:t>
            </a:r>
          </a:p>
          <a:p>
            <a:r>
              <a:rPr lang="pt-PT" dirty="0"/>
              <a:t>Offset-md-3</a:t>
            </a:r>
          </a:p>
          <a:p>
            <a:endParaRPr lang="pt-PT" dirty="0"/>
          </a:p>
          <a:p>
            <a:r>
              <a:rPr lang="pt-PT" dirty="0"/>
              <a:t>ABOUT NESTING</a:t>
            </a:r>
          </a:p>
        </p:txBody>
      </p:sp>
    </p:spTree>
    <p:extLst>
      <p:ext uri="{BB962C8B-B14F-4D97-AF65-F5344CB8AC3E}">
        <p14:creationId xmlns:p14="http://schemas.microsoft.com/office/powerpoint/2010/main" val="3655739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m desenho&#10;&#10;Descrição gerada automaticamente">
            <a:extLst>
              <a:ext uri="{FF2B5EF4-FFF2-40B4-BE49-F238E27FC236}">
                <a16:creationId xmlns:a16="http://schemas.microsoft.com/office/drawing/2014/main" id="{2E60D0EA-F03C-44D1-9BBD-7D452ED4BF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672" r="9763"/>
          <a:stretch/>
        </p:blipFill>
        <p:spPr>
          <a:xfrm>
            <a:off x="6083786" y="-168318"/>
            <a:ext cx="6261330" cy="3932313"/>
          </a:xfrm>
          <a:prstGeom prst="rect">
            <a:avLst/>
          </a:prstGeom>
          <a:effectLst>
            <a:softEdge rad="533400"/>
          </a:effectLst>
        </p:spPr>
      </p:pic>
      <p:pic>
        <p:nvPicPr>
          <p:cNvPr id="10" name="Imagem 9" descr="Uma imagem com carro, edifício, pessoa, homem&#10;&#10;Descrição gerada automaticamente">
            <a:extLst>
              <a:ext uri="{FF2B5EF4-FFF2-40B4-BE49-F238E27FC236}">
                <a16:creationId xmlns:a16="http://schemas.microsoft.com/office/drawing/2014/main" id="{64C5D1AA-6D6A-4FF3-9FC4-F435C4D50E4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16020" r="19714" b="-2"/>
          <a:stretch/>
        </p:blipFill>
        <p:spPr>
          <a:xfrm>
            <a:off x="6089904" y="2487168"/>
            <a:ext cx="6263640" cy="4215384"/>
          </a:xfrm>
          <a:prstGeom prst="rect">
            <a:avLst/>
          </a:prstGeom>
          <a:effectLst>
            <a:softEdge rad="533400"/>
          </a:effec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2901FED-4FC9-4ED5-8123-C98BCD1616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B2B61BC-166D-4E4B-9864-F4DF67569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>
            <a:normAutofit/>
          </a:bodyPr>
          <a:lstStyle/>
          <a:p>
            <a:r>
              <a:rPr lang="pt-PT" sz="2800">
                <a:solidFill>
                  <a:srgbClr val="000000"/>
                </a:solidFill>
              </a:rPr>
              <a:t>Criar uma página de apresentação básica para uma serie: “JoJo”, “top Gerar”, etc…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AA94344-823D-4BEA-AEB8-842F477CE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0710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pt-PT" altLang="pt-PT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PT" altLang="pt-P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5" name="Marcador de Posição de Conteúdo 2">
            <a:extLst>
              <a:ext uri="{FF2B5EF4-FFF2-40B4-BE49-F238E27FC236}">
                <a16:creationId xmlns:a16="http://schemas.microsoft.com/office/drawing/2014/main" id="{B86C9BB9-4445-4DC0-8371-91DC35FB4C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7389777"/>
              </p:ext>
            </p:extLst>
          </p:nvPr>
        </p:nvGraphicFramePr>
        <p:xfrm>
          <a:off x="804997" y="1984444"/>
          <a:ext cx="6101641" cy="48735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744451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09A767-9E48-43B5-B801-04AEC3F25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pt-PT" dirty="0" err="1">
                <a:solidFill>
                  <a:srgbClr val="FFFFFF"/>
                </a:solidFill>
              </a:rPr>
              <a:t>Jquery</a:t>
            </a:r>
            <a:endParaRPr lang="pt-PT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6F402CBD-FEB1-408A-A3FA-E966BD5EE5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7288585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1465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F1C51D6-8FD4-42EA-A1F8-6CF21D1EE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Jquery</a:t>
            </a:r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2A0BD3AC-CDE3-4E95-9AC9-8F564ED5C77B}"/>
              </a:ext>
            </a:extLst>
          </p:cNvPr>
          <p:cNvSpPr txBox="1">
            <a:spLocks/>
          </p:cNvSpPr>
          <p:nvPr/>
        </p:nvSpPr>
        <p:spPr>
          <a:xfrm>
            <a:off x="966951" y="3364557"/>
            <a:ext cx="2669407" cy="35028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/>
              <a:t>Selector</a:t>
            </a:r>
          </a:p>
          <a:p>
            <a:r>
              <a:rPr lang="en-US" sz="1900" dirty="0"/>
              <a:t>Boa </a:t>
            </a:r>
            <a:r>
              <a:rPr lang="en-US" sz="1900" dirty="0" err="1"/>
              <a:t>prática</a:t>
            </a:r>
            <a:r>
              <a:rPr lang="en-US" sz="1900" dirty="0"/>
              <a:t> - $(document).ready(function(){</a:t>
            </a:r>
            <a:br>
              <a:rPr lang="en-US" sz="1900" dirty="0"/>
            </a:br>
            <a:br>
              <a:rPr lang="en-US" sz="1900" dirty="0"/>
            </a:br>
            <a:r>
              <a:rPr lang="en-US" sz="1900" dirty="0"/>
              <a:t>  </a:t>
            </a:r>
            <a:r>
              <a:rPr lang="en-US" sz="1900" i="1" dirty="0"/>
              <a:t>// jQuery methods go here...</a:t>
            </a:r>
            <a:br>
              <a:rPr lang="en-US" sz="1900" dirty="0"/>
            </a:br>
            <a:br>
              <a:rPr lang="en-US" sz="1900" dirty="0"/>
            </a:br>
            <a:r>
              <a:rPr lang="en-US" sz="1900" dirty="0"/>
              <a:t>}); </a:t>
            </a:r>
            <a:r>
              <a:rPr lang="en-US" sz="1900" dirty="0" err="1"/>
              <a:t>ou</a:t>
            </a:r>
            <a:r>
              <a:rPr lang="en-US" sz="1900" dirty="0"/>
              <a:t> </a:t>
            </a:r>
          </a:p>
          <a:p>
            <a:r>
              <a:rPr lang="en-US" sz="1900" dirty="0"/>
              <a:t>$(function(){</a:t>
            </a:r>
            <a:br>
              <a:rPr lang="en-US" sz="1900" dirty="0"/>
            </a:br>
            <a:br>
              <a:rPr lang="en-US" sz="1900" dirty="0"/>
            </a:br>
            <a:r>
              <a:rPr lang="en-US" sz="1900" dirty="0"/>
              <a:t>  </a:t>
            </a:r>
            <a:r>
              <a:rPr lang="en-US" sz="1900" i="1" dirty="0"/>
              <a:t>// jQuery methods go here...</a:t>
            </a:r>
            <a:br>
              <a:rPr lang="en-US" sz="1900" dirty="0"/>
            </a:br>
            <a:br>
              <a:rPr lang="en-US" sz="1900" dirty="0"/>
            </a:br>
            <a:r>
              <a:rPr lang="en-US" sz="1900" dirty="0"/>
              <a:t>});</a:t>
            </a:r>
          </a:p>
          <a:p>
            <a:endParaRPr lang="en-US" sz="1200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78A9AC87-E0E4-42E4-9B59-A57A8B7E4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424664"/>
              </p:ext>
            </p:extLst>
          </p:nvPr>
        </p:nvGraphicFramePr>
        <p:xfrm>
          <a:off x="4662102" y="2030213"/>
          <a:ext cx="6903725" cy="2674539"/>
        </p:xfrm>
        <a:graphic>
          <a:graphicData uri="http://schemas.openxmlformats.org/drawingml/2006/table">
            <a:tbl>
              <a:tblPr firstRow="1" bandRow="1"/>
              <a:tblGrid>
                <a:gridCol w="1777463">
                  <a:extLst>
                    <a:ext uri="{9D8B030D-6E8A-4147-A177-3AD203B41FA5}">
                      <a16:colId xmlns:a16="http://schemas.microsoft.com/office/drawing/2014/main" val="2256334353"/>
                    </a:ext>
                  </a:extLst>
                </a:gridCol>
                <a:gridCol w="1426945">
                  <a:extLst>
                    <a:ext uri="{9D8B030D-6E8A-4147-A177-3AD203B41FA5}">
                      <a16:colId xmlns:a16="http://schemas.microsoft.com/office/drawing/2014/main" val="4188187363"/>
                    </a:ext>
                  </a:extLst>
                </a:gridCol>
                <a:gridCol w="1155128">
                  <a:extLst>
                    <a:ext uri="{9D8B030D-6E8A-4147-A177-3AD203B41FA5}">
                      <a16:colId xmlns:a16="http://schemas.microsoft.com/office/drawing/2014/main" val="2098954987"/>
                    </a:ext>
                  </a:extLst>
                </a:gridCol>
                <a:gridCol w="2544189">
                  <a:extLst>
                    <a:ext uri="{9D8B030D-6E8A-4147-A177-3AD203B41FA5}">
                      <a16:colId xmlns:a16="http://schemas.microsoft.com/office/drawing/2014/main" val="3531419432"/>
                    </a:ext>
                  </a:extLst>
                </a:gridCol>
              </a:tblGrid>
              <a:tr h="795851">
                <a:tc>
                  <a:txBody>
                    <a:bodyPr/>
                    <a:lstStyle/>
                    <a:p>
                      <a:pPr algn="l" fontAlgn="t"/>
                      <a:r>
                        <a:rPr lang="pt-PT" sz="2100" dirty="0">
                          <a:effectLst/>
                        </a:rPr>
                        <a:t>Mouse </a:t>
                      </a:r>
                      <a:r>
                        <a:rPr lang="pt-PT" sz="2100" dirty="0" err="1">
                          <a:effectLst/>
                        </a:rPr>
                        <a:t>Events</a:t>
                      </a:r>
                      <a:endParaRPr lang="pt-PT" sz="2100" dirty="0">
                        <a:effectLst/>
                      </a:endParaRPr>
                    </a:p>
                  </a:txBody>
                  <a:tcPr marL="97443" marR="48722" marT="48722" marB="4872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2100">
                          <a:effectLst/>
                        </a:rPr>
                        <a:t>Keyboard Events</a:t>
                      </a:r>
                    </a:p>
                  </a:txBody>
                  <a:tcPr marL="48722" marR="48722" marT="48722" marB="4872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2100">
                          <a:effectLst/>
                        </a:rPr>
                        <a:t>Form Events</a:t>
                      </a:r>
                    </a:p>
                  </a:txBody>
                  <a:tcPr marL="48722" marR="48722" marT="48722" marB="4872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2100">
                          <a:effectLst/>
                        </a:rPr>
                        <a:t>Document/Window Events</a:t>
                      </a:r>
                    </a:p>
                  </a:txBody>
                  <a:tcPr marL="48722" marR="48722" marT="48722" marB="4872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930462"/>
                  </a:ext>
                </a:extLst>
              </a:tr>
              <a:tr h="469672">
                <a:tc>
                  <a:txBody>
                    <a:bodyPr/>
                    <a:lstStyle/>
                    <a:p>
                      <a:pPr algn="l" fontAlgn="t"/>
                      <a:r>
                        <a:rPr lang="pt-PT" sz="2100">
                          <a:effectLst/>
                        </a:rPr>
                        <a:t>click</a:t>
                      </a:r>
                    </a:p>
                  </a:txBody>
                  <a:tcPr marL="97443" marR="48722" marT="48722" marB="48722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2100">
                          <a:effectLst/>
                        </a:rPr>
                        <a:t>keypress</a:t>
                      </a:r>
                    </a:p>
                  </a:txBody>
                  <a:tcPr marL="48722" marR="48722" marT="48722" marB="48722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2100">
                          <a:effectLst/>
                        </a:rPr>
                        <a:t>submit</a:t>
                      </a:r>
                    </a:p>
                  </a:txBody>
                  <a:tcPr marL="48722" marR="48722" marT="48722" marB="48722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2100">
                          <a:effectLst/>
                        </a:rPr>
                        <a:t>load</a:t>
                      </a:r>
                    </a:p>
                  </a:txBody>
                  <a:tcPr marL="48722" marR="48722" marT="48722" marB="48722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015088"/>
                  </a:ext>
                </a:extLst>
              </a:tr>
              <a:tr h="469672">
                <a:tc>
                  <a:txBody>
                    <a:bodyPr/>
                    <a:lstStyle/>
                    <a:p>
                      <a:pPr algn="l" fontAlgn="t"/>
                      <a:r>
                        <a:rPr lang="pt-PT" sz="2100">
                          <a:effectLst/>
                        </a:rPr>
                        <a:t>dblclick</a:t>
                      </a:r>
                    </a:p>
                  </a:txBody>
                  <a:tcPr marL="97443" marR="48722" marT="48722" marB="48722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2100">
                          <a:effectLst/>
                        </a:rPr>
                        <a:t>keydown</a:t>
                      </a:r>
                    </a:p>
                  </a:txBody>
                  <a:tcPr marL="48722" marR="48722" marT="48722" marB="48722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2100">
                          <a:effectLst/>
                        </a:rPr>
                        <a:t>change</a:t>
                      </a:r>
                    </a:p>
                  </a:txBody>
                  <a:tcPr marL="48722" marR="48722" marT="48722" marB="48722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2100">
                          <a:effectLst/>
                        </a:rPr>
                        <a:t>resize</a:t>
                      </a:r>
                    </a:p>
                  </a:txBody>
                  <a:tcPr marL="48722" marR="48722" marT="48722" marB="48722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794658"/>
                  </a:ext>
                </a:extLst>
              </a:tr>
              <a:tr h="469672">
                <a:tc>
                  <a:txBody>
                    <a:bodyPr/>
                    <a:lstStyle/>
                    <a:p>
                      <a:pPr algn="l" fontAlgn="t"/>
                      <a:r>
                        <a:rPr lang="pt-PT" sz="2100">
                          <a:effectLst/>
                        </a:rPr>
                        <a:t>mouseenter</a:t>
                      </a:r>
                    </a:p>
                  </a:txBody>
                  <a:tcPr marL="97443" marR="48722" marT="48722" marB="48722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2100">
                          <a:effectLst/>
                        </a:rPr>
                        <a:t>keyup</a:t>
                      </a:r>
                    </a:p>
                  </a:txBody>
                  <a:tcPr marL="48722" marR="48722" marT="48722" marB="48722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2100">
                          <a:effectLst/>
                        </a:rPr>
                        <a:t>focus</a:t>
                      </a:r>
                    </a:p>
                  </a:txBody>
                  <a:tcPr marL="48722" marR="48722" marT="48722" marB="48722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2100">
                          <a:effectLst/>
                        </a:rPr>
                        <a:t>scroll</a:t>
                      </a:r>
                    </a:p>
                  </a:txBody>
                  <a:tcPr marL="48722" marR="48722" marT="48722" marB="48722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946289"/>
                  </a:ext>
                </a:extLst>
              </a:tr>
              <a:tr h="469672">
                <a:tc>
                  <a:txBody>
                    <a:bodyPr/>
                    <a:lstStyle/>
                    <a:p>
                      <a:pPr algn="l" fontAlgn="t"/>
                      <a:r>
                        <a:rPr lang="pt-PT" sz="2100">
                          <a:effectLst/>
                        </a:rPr>
                        <a:t>mouseleave</a:t>
                      </a:r>
                    </a:p>
                  </a:txBody>
                  <a:tcPr marL="97443" marR="48722" marT="48722" marB="48722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2100">
                          <a:effectLst/>
                        </a:rPr>
                        <a:t> </a:t>
                      </a:r>
                    </a:p>
                  </a:txBody>
                  <a:tcPr marL="48722" marR="48722" marT="48722" marB="48722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2100">
                          <a:effectLst/>
                        </a:rPr>
                        <a:t>blur</a:t>
                      </a:r>
                    </a:p>
                  </a:txBody>
                  <a:tcPr marL="48722" marR="48722" marT="48722" marB="48722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2100" dirty="0" err="1">
                          <a:effectLst/>
                        </a:rPr>
                        <a:t>unload</a:t>
                      </a:r>
                      <a:endParaRPr lang="pt-PT" sz="2100" dirty="0">
                        <a:effectLst/>
                      </a:endParaRPr>
                    </a:p>
                  </a:txBody>
                  <a:tcPr marL="48722" marR="48722" marT="48722" marB="48722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721558"/>
                  </a:ext>
                </a:extLst>
              </a:tr>
            </a:tbl>
          </a:graphicData>
        </a:graphic>
      </p:graphicFrame>
      <p:sp>
        <p:nvSpPr>
          <p:cNvPr id="9" name="CaixaDeTexto 8">
            <a:extLst>
              <a:ext uri="{FF2B5EF4-FFF2-40B4-BE49-F238E27FC236}">
                <a16:creationId xmlns:a16="http://schemas.microsoft.com/office/drawing/2014/main" id="{100EE065-6D8C-49E7-A025-1F6BEFCC5BBD}"/>
              </a:ext>
            </a:extLst>
          </p:cNvPr>
          <p:cNvSpPr txBox="1"/>
          <p:nvPr/>
        </p:nvSpPr>
        <p:spPr>
          <a:xfrm>
            <a:off x="4961106" y="952500"/>
            <a:ext cx="214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Events</a:t>
            </a:r>
            <a:r>
              <a:rPr lang="pt-PT" dirty="0"/>
              <a:t> JQUERY</a:t>
            </a:r>
          </a:p>
        </p:txBody>
      </p:sp>
    </p:spTree>
    <p:extLst>
      <p:ext uri="{BB962C8B-B14F-4D97-AF65-F5344CB8AC3E}">
        <p14:creationId xmlns:p14="http://schemas.microsoft.com/office/powerpoint/2010/main" val="69888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8CC237E7-C4C7-418A-BECB-4F599BD7BE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3755" r="26364" b="1"/>
          <a:stretch/>
        </p:blipFill>
        <p:spPr>
          <a:xfrm>
            <a:off x="5797543" y="10"/>
            <a:ext cx="6394152" cy="685799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A564603-9C2B-40BF-B9C0-096E52CC2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>
            <a:normAutofit/>
          </a:bodyPr>
          <a:lstStyle/>
          <a:p>
            <a:r>
              <a:rPr lang="pt-PT">
                <a:solidFill>
                  <a:srgbClr val="000000"/>
                </a:solidFill>
              </a:rPr>
              <a:t>Ajax em jquery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7BA72CE-68EF-4445-B959-56EF9F899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97" y="2272143"/>
            <a:ext cx="4706803" cy="378883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br>
              <a:rPr lang="pt-PT" sz="1900" dirty="0">
                <a:solidFill>
                  <a:srgbClr val="000000"/>
                </a:solidFill>
              </a:rPr>
            </a:br>
            <a:r>
              <a:rPr lang="pt-PT" sz="1900" dirty="0">
                <a:solidFill>
                  <a:srgbClr val="000000"/>
                </a:solidFill>
              </a:rPr>
              <a:t>    $.</a:t>
            </a:r>
            <a:r>
              <a:rPr lang="pt-PT" sz="1900" dirty="0" err="1">
                <a:solidFill>
                  <a:srgbClr val="000000"/>
                </a:solidFill>
              </a:rPr>
              <a:t>ajax</a:t>
            </a:r>
            <a:r>
              <a:rPr lang="pt-PT" sz="1900" dirty="0">
                <a:solidFill>
                  <a:srgbClr val="000000"/>
                </a:solidFill>
              </a:rPr>
              <a:t>({</a:t>
            </a:r>
          </a:p>
          <a:p>
            <a:pPr marL="0" indent="0">
              <a:buNone/>
            </a:pPr>
            <a:r>
              <a:rPr lang="pt-PT" sz="1900" dirty="0">
                <a:solidFill>
                  <a:srgbClr val="000000"/>
                </a:solidFill>
              </a:rPr>
              <a:t>        url: “link",</a:t>
            </a:r>
          </a:p>
          <a:p>
            <a:pPr marL="0" indent="0">
              <a:buNone/>
            </a:pPr>
            <a:r>
              <a:rPr lang="pt-PT" sz="1900" dirty="0">
                <a:solidFill>
                  <a:srgbClr val="000000"/>
                </a:solidFill>
              </a:rPr>
              <a:t>        </a:t>
            </a:r>
            <a:r>
              <a:rPr lang="pt-PT" sz="1900" dirty="0" err="1">
                <a:solidFill>
                  <a:srgbClr val="000000"/>
                </a:solidFill>
              </a:rPr>
              <a:t>type</a:t>
            </a:r>
            <a:r>
              <a:rPr lang="pt-PT" sz="1900" dirty="0">
                <a:solidFill>
                  <a:srgbClr val="000000"/>
                </a:solidFill>
              </a:rPr>
              <a:t>: 'GET',</a:t>
            </a:r>
          </a:p>
          <a:p>
            <a:pPr marL="0" indent="0">
              <a:buNone/>
            </a:pPr>
            <a:r>
              <a:rPr lang="pt-PT" sz="1900" dirty="0">
                <a:solidFill>
                  <a:srgbClr val="000000"/>
                </a:solidFill>
              </a:rPr>
              <a:t>        </a:t>
            </a:r>
            <a:r>
              <a:rPr lang="pt-PT" sz="1900" dirty="0" err="1">
                <a:solidFill>
                  <a:srgbClr val="000000"/>
                </a:solidFill>
              </a:rPr>
              <a:t>dataType</a:t>
            </a:r>
            <a:r>
              <a:rPr lang="pt-PT" sz="1900" dirty="0">
                <a:solidFill>
                  <a:srgbClr val="000000"/>
                </a:solidFill>
              </a:rPr>
              <a:t>: '</a:t>
            </a:r>
            <a:r>
              <a:rPr lang="pt-PT" sz="1900" dirty="0" err="1">
                <a:solidFill>
                  <a:srgbClr val="000000"/>
                </a:solidFill>
              </a:rPr>
              <a:t>json</a:t>
            </a:r>
            <a:r>
              <a:rPr lang="pt-PT" sz="1900" dirty="0">
                <a:solidFill>
                  <a:srgbClr val="000000"/>
                </a:solidFill>
              </a:rPr>
              <a:t>', // </a:t>
            </a:r>
            <a:r>
              <a:rPr lang="pt-PT" sz="1900" dirty="0" err="1">
                <a:solidFill>
                  <a:srgbClr val="000000"/>
                </a:solidFill>
              </a:rPr>
              <a:t>added</a:t>
            </a:r>
            <a:r>
              <a:rPr lang="pt-PT" sz="1900" dirty="0">
                <a:solidFill>
                  <a:srgbClr val="000000"/>
                </a:solidFill>
              </a:rPr>
              <a:t> data </a:t>
            </a:r>
            <a:r>
              <a:rPr lang="pt-PT" sz="1900" dirty="0" err="1">
                <a:solidFill>
                  <a:srgbClr val="000000"/>
                </a:solidFill>
              </a:rPr>
              <a:t>type</a:t>
            </a:r>
            <a:endParaRPr lang="pt-PT" sz="19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pt-PT" sz="1900" dirty="0">
                <a:solidFill>
                  <a:srgbClr val="000000"/>
                </a:solidFill>
              </a:rPr>
              <a:t>        </a:t>
            </a:r>
            <a:r>
              <a:rPr lang="pt-PT" sz="1900" dirty="0" err="1">
                <a:solidFill>
                  <a:srgbClr val="000000"/>
                </a:solidFill>
              </a:rPr>
              <a:t>success</a:t>
            </a:r>
            <a:r>
              <a:rPr lang="pt-PT" sz="1900" dirty="0">
                <a:solidFill>
                  <a:srgbClr val="000000"/>
                </a:solidFill>
              </a:rPr>
              <a:t>: </a:t>
            </a:r>
            <a:r>
              <a:rPr lang="pt-PT" sz="1900" dirty="0" err="1">
                <a:solidFill>
                  <a:srgbClr val="000000"/>
                </a:solidFill>
              </a:rPr>
              <a:t>function</a:t>
            </a:r>
            <a:r>
              <a:rPr lang="pt-PT" sz="1900" dirty="0">
                <a:solidFill>
                  <a:srgbClr val="000000"/>
                </a:solidFill>
              </a:rPr>
              <a:t>(</a:t>
            </a:r>
            <a:r>
              <a:rPr lang="pt-PT" sz="1900" dirty="0" err="1">
                <a:solidFill>
                  <a:srgbClr val="000000"/>
                </a:solidFill>
              </a:rPr>
              <a:t>res</a:t>
            </a:r>
            <a:r>
              <a:rPr lang="pt-PT" sz="1900" dirty="0">
                <a:solidFill>
                  <a:srgbClr val="000000"/>
                </a:solidFill>
              </a:rPr>
              <a:t>) {</a:t>
            </a:r>
          </a:p>
          <a:p>
            <a:pPr marL="0" indent="0">
              <a:buNone/>
            </a:pPr>
            <a:r>
              <a:rPr lang="pt-PT" sz="1900" dirty="0">
                <a:solidFill>
                  <a:srgbClr val="000000"/>
                </a:solidFill>
              </a:rPr>
              <a:t>            console.log(</a:t>
            </a:r>
            <a:r>
              <a:rPr lang="pt-PT" sz="1900" dirty="0" err="1">
                <a:solidFill>
                  <a:srgbClr val="000000"/>
                </a:solidFill>
              </a:rPr>
              <a:t>res</a:t>
            </a:r>
            <a:r>
              <a:rPr lang="pt-PT" sz="1900" dirty="0">
                <a:solidFill>
                  <a:srgbClr val="000000"/>
                </a:solidFill>
              </a:rPr>
              <a:t>);</a:t>
            </a:r>
          </a:p>
          <a:p>
            <a:pPr marL="0" indent="0">
              <a:buNone/>
            </a:pPr>
            <a:r>
              <a:rPr lang="pt-PT" sz="1900" dirty="0">
                <a:solidFill>
                  <a:srgbClr val="000000"/>
                </a:solidFill>
              </a:rPr>
              <a:t>            </a:t>
            </a:r>
            <a:r>
              <a:rPr lang="pt-PT" sz="1900" dirty="0" err="1">
                <a:solidFill>
                  <a:srgbClr val="000000"/>
                </a:solidFill>
              </a:rPr>
              <a:t>resP.innerText</a:t>
            </a:r>
            <a:r>
              <a:rPr lang="pt-PT" sz="1900" dirty="0">
                <a:solidFill>
                  <a:srgbClr val="000000"/>
                </a:solidFill>
              </a:rPr>
              <a:t> = </a:t>
            </a:r>
            <a:r>
              <a:rPr lang="pt-PT" sz="1900" dirty="0" err="1">
                <a:solidFill>
                  <a:srgbClr val="000000"/>
                </a:solidFill>
              </a:rPr>
              <a:t>res</a:t>
            </a:r>
            <a:r>
              <a:rPr lang="pt-PT" sz="1900" dirty="0">
                <a:solidFill>
                  <a:srgbClr val="000000"/>
                </a:solidFill>
              </a:rPr>
              <a:t>['</a:t>
            </a:r>
            <a:r>
              <a:rPr lang="pt-PT" sz="1900" dirty="0" err="1">
                <a:solidFill>
                  <a:srgbClr val="000000"/>
                </a:solidFill>
              </a:rPr>
              <a:t>value</a:t>
            </a:r>
            <a:r>
              <a:rPr lang="pt-PT" sz="1900" dirty="0">
                <a:solidFill>
                  <a:srgbClr val="000000"/>
                </a:solidFill>
              </a:rPr>
              <a:t>']</a:t>
            </a:r>
          </a:p>
          <a:p>
            <a:pPr marL="0" indent="0">
              <a:buNone/>
            </a:pPr>
            <a:r>
              <a:rPr lang="pt-PT" sz="1900" dirty="0">
                <a:solidFill>
                  <a:srgbClr val="000000"/>
                </a:solidFill>
              </a:rPr>
              <a:t>        }</a:t>
            </a:r>
          </a:p>
          <a:p>
            <a:pPr marL="0" indent="0">
              <a:buNone/>
            </a:pPr>
            <a:r>
              <a:rPr lang="pt-PT" sz="1900" dirty="0">
                <a:solidFill>
                  <a:srgbClr val="000000"/>
                </a:solidFill>
              </a:rPr>
              <a:t>    }); */</a:t>
            </a:r>
          </a:p>
          <a:p>
            <a:endParaRPr lang="pt-PT" sz="19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881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Uma imagem com pessoa, homem, fotografia, propriedade&#10;&#10;Descrição gerada automaticamente">
            <a:extLst>
              <a:ext uri="{FF2B5EF4-FFF2-40B4-BE49-F238E27FC236}">
                <a16:creationId xmlns:a16="http://schemas.microsoft.com/office/drawing/2014/main" id="{DB53B801-CF7F-49CE-8A56-59180D93C0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-2" b="3005"/>
          <a:stretch/>
        </p:blipFill>
        <p:spPr>
          <a:xfrm>
            <a:off x="6083786" y="-168318"/>
            <a:ext cx="6261330" cy="3932313"/>
          </a:xfrm>
          <a:prstGeom prst="rect">
            <a:avLst/>
          </a:prstGeom>
          <a:effectLst>
            <a:softEdge rad="533400"/>
          </a:effectLst>
        </p:spPr>
      </p:pic>
      <p:pic>
        <p:nvPicPr>
          <p:cNvPr id="5" name="Imagem 4" descr="Uma imagem com homem, pessoa, olhar, fotografia&#10;&#10;Descrição gerada automaticamente">
            <a:extLst>
              <a:ext uri="{FF2B5EF4-FFF2-40B4-BE49-F238E27FC236}">
                <a16:creationId xmlns:a16="http://schemas.microsoft.com/office/drawing/2014/main" id="{79512B74-496C-47ED-8815-376AE0EC2D2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t="2078" b="43578"/>
          <a:stretch/>
        </p:blipFill>
        <p:spPr>
          <a:xfrm>
            <a:off x="6089904" y="2487168"/>
            <a:ext cx="6263640" cy="4215384"/>
          </a:xfrm>
          <a:prstGeom prst="rect">
            <a:avLst/>
          </a:prstGeom>
          <a:effectLst>
            <a:softEdge rad="53340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2901FED-4FC9-4ED5-8123-C98BCD1616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83D5606-BB02-442D-B45B-CACECDC07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>
            <a:normAutofit/>
          </a:bodyPr>
          <a:lstStyle/>
          <a:p>
            <a:r>
              <a:rPr lang="pt-PT" sz="4000">
                <a:solidFill>
                  <a:srgbClr val="000000"/>
                </a:solidFill>
              </a:rPr>
              <a:t>Fetch de uma piada com gif the espera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4E5D433-83A9-49B7-B8B6-55538F924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97" y="2272143"/>
            <a:ext cx="4803637" cy="378883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PT" sz="2000">
                <a:solidFill>
                  <a:srgbClr val="000000"/>
                </a:solidFill>
              </a:rPr>
              <a:t>Literalmente isso.</a:t>
            </a:r>
          </a:p>
          <a:p>
            <a:pPr marL="0" indent="0">
              <a:buNone/>
            </a:pPr>
            <a:r>
              <a:rPr lang="pt-PT" sz="2000">
                <a:solidFill>
                  <a:srgbClr val="000000"/>
                </a:solidFill>
              </a:rPr>
              <a:t>https://api.chucknorris.io/jokes/random</a:t>
            </a:r>
          </a:p>
          <a:p>
            <a:pPr marL="0" indent="0">
              <a:buNone/>
            </a:pPr>
            <a:endParaRPr lang="pt-PT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957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8E90E3-68B6-455F-94C9-9EDB6ECCB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PT" dirty="0"/>
              <a:t>Mais conceitos em JS</a:t>
            </a:r>
          </a:p>
        </p:txBody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0954B0DC-C015-4913-AE26-F1685547A4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547461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0730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F3611C-5A2E-408A-AE0F-BF99F1BB6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5" y="76213"/>
            <a:ext cx="6589510" cy="761271"/>
          </a:xfrm>
        </p:spPr>
        <p:txBody>
          <a:bodyPr>
            <a:normAutofit/>
          </a:bodyPr>
          <a:lstStyle/>
          <a:p>
            <a:r>
              <a:rPr lang="pt-PT" sz="3200" dirty="0"/>
              <a:t>Mini exercício como fica em ternário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07977D39-626F-40D7-B00F-16E02602D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97383" y="197110"/>
            <a:ext cx="2020824" cy="202082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62" name="Picture 10" descr="Image result for anime find protagonist">
            <a:hlinkClick r:id="rId2"/>
            <a:extLst>
              <a:ext uri="{FF2B5EF4-FFF2-40B4-BE49-F238E27FC236}">
                <a16:creationId xmlns:a16="http://schemas.microsoft.com/office/drawing/2014/main" id="{F6F6442B-D4E4-4D1D-B2D6-38F6CF4B19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52" r="6946" b="-3"/>
          <a:stretch/>
        </p:blipFill>
        <p:spPr bwMode="auto">
          <a:xfrm>
            <a:off x="5761975" y="361702"/>
            <a:ext cx="1691640" cy="1691640"/>
          </a:xfrm>
          <a:custGeom>
            <a:avLst/>
            <a:gdLst>
              <a:gd name="connsiteX0" fmla="*/ 978408 w 1956816"/>
              <a:gd name="connsiteY0" fmla="*/ 0 h 1956816"/>
              <a:gd name="connsiteX1" fmla="*/ 1956816 w 1956816"/>
              <a:gd name="connsiteY1" fmla="*/ 978408 h 1956816"/>
              <a:gd name="connsiteX2" fmla="*/ 978408 w 1956816"/>
              <a:gd name="connsiteY2" fmla="*/ 1956816 h 1956816"/>
              <a:gd name="connsiteX3" fmla="*/ 0 w 1956816"/>
              <a:gd name="connsiteY3" fmla="*/ 978408 h 1956816"/>
              <a:gd name="connsiteX4" fmla="*/ 978408 w 1956816"/>
              <a:gd name="connsiteY4" fmla="*/ 0 h 195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6816" h="1956816">
                <a:moveTo>
                  <a:pt x="978408" y="0"/>
                </a:moveTo>
                <a:cubicBezTo>
                  <a:pt x="1518768" y="0"/>
                  <a:pt x="1956816" y="438048"/>
                  <a:pt x="1956816" y="978408"/>
                </a:cubicBezTo>
                <a:cubicBezTo>
                  <a:pt x="1956816" y="1518768"/>
                  <a:pt x="1518768" y="1956816"/>
                  <a:pt x="978408" y="1956816"/>
                </a:cubicBezTo>
                <a:cubicBezTo>
                  <a:pt x="438048" y="1956816"/>
                  <a:pt x="0" y="1518768"/>
                  <a:pt x="0" y="978408"/>
                </a:cubicBezTo>
                <a:cubicBezTo>
                  <a:pt x="0" y="438048"/>
                  <a:pt x="438048" y="0"/>
                  <a:pt x="97840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EFF08ED-F0FB-4FBD-887E-7FA7048A9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631" y="1420861"/>
            <a:ext cx="6352690" cy="3347816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function </a:t>
            </a:r>
            <a:r>
              <a:rPr lang="en-GB" sz="2400" dirty="0" err="1"/>
              <a:t>SpotTheAnimeMainCharacter</a:t>
            </a:r>
            <a:r>
              <a:rPr lang="en-GB" sz="2400" dirty="0"/>
              <a:t> () {</a:t>
            </a:r>
          </a:p>
          <a:p>
            <a:pPr marL="0" indent="0">
              <a:buNone/>
            </a:pPr>
            <a:r>
              <a:rPr lang="en-GB" sz="2400" dirty="0"/>
              <a:t>    if ( </a:t>
            </a:r>
            <a:r>
              <a:rPr lang="en-GB" sz="2400" dirty="0" err="1"/>
              <a:t>wierdHair</a:t>
            </a:r>
            <a:r>
              <a:rPr lang="en-GB" sz="2400" dirty="0"/>
              <a:t>() ) {</a:t>
            </a:r>
          </a:p>
          <a:p>
            <a:pPr marL="0" indent="0">
              <a:buNone/>
            </a:pPr>
            <a:r>
              <a:rPr lang="en-GB" sz="2400" dirty="0"/>
              <a:t>        return ” Protagonist”;</a:t>
            </a:r>
          </a:p>
          <a:p>
            <a:pPr marL="0" indent="0">
              <a:buNone/>
            </a:pPr>
            <a:r>
              <a:rPr lang="en-GB" sz="2400" dirty="0"/>
              <a:t>    } else {</a:t>
            </a:r>
          </a:p>
          <a:p>
            <a:pPr marL="0" indent="0">
              <a:buNone/>
            </a:pPr>
            <a:r>
              <a:rPr lang="en-GB" sz="2400" dirty="0"/>
              <a:t>        return ”Irrelevant”;</a:t>
            </a:r>
          </a:p>
          <a:p>
            <a:pPr marL="0" indent="0">
              <a:buNone/>
            </a:pPr>
            <a:r>
              <a:rPr lang="en-GB" sz="2400" dirty="0"/>
              <a:t>    }</a:t>
            </a:r>
          </a:p>
          <a:p>
            <a:pPr marL="0" indent="0">
              <a:buNone/>
            </a:pPr>
            <a:r>
              <a:rPr lang="en-GB" sz="2400" dirty="0"/>
              <a:t>}</a:t>
            </a:r>
          </a:p>
          <a:p>
            <a:endParaRPr lang="pt-PT" sz="1600" dirty="0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B905CDE4-B751-4B3E-B625-6E59F8903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4932" y="1"/>
            <a:ext cx="4077068" cy="3445261"/>
          </a:xfrm>
          <a:custGeom>
            <a:avLst/>
            <a:gdLst>
              <a:gd name="connsiteX0" fmla="*/ 250035 w 4077068"/>
              <a:gd name="connsiteY0" fmla="*/ 0 h 3445261"/>
              <a:gd name="connsiteX1" fmla="*/ 4077068 w 4077068"/>
              <a:gd name="connsiteY1" fmla="*/ 0 h 3445261"/>
              <a:gd name="connsiteX2" fmla="*/ 4077068 w 4077068"/>
              <a:gd name="connsiteY2" fmla="*/ 2743040 h 3445261"/>
              <a:gd name="connsiteX3" fmla="*/ 4074154 w 4077068"/>
              <a:gd name="connsiteY3" fmla="*/ 2746247 h 3445261"/>
              <a:gd name="connsiteX4" fmla="*/ 2386584 w 4077068"/>
              <a:gd name="connsiteY4" fmla="*/ 3445261 h 3445261"/>
              <a:gd name="connsiteX5" fmla="*/ 0 w 4077068"/>
              <a:gd name="connsiteY5" fmla="*/ 1058677 h 3445261"/>
              <a:gd name="connsiteX6" fmla="*/ 187550 w 4077068"/>
              <a:gd name="connsiteY6" fmla="*/ 129711 h 344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7068" h="3445261">
                <a:moveTo>
                  <a:pt x="250035" y="0"/>
                </a:moveTo>
                <a:lnTo>
                  <a:pt x="4077068" y="0"/>
                </a:lnTo>
                <a:lnTo>
                  <a:pt x="4077068" y="2743040"/>
                </a:lnTo>
                <a:lnTo>
                  <a:pt x="4074154" y="2746247"/>
                </a:lnTo>
                <a:cubicBezTo>
                  <a:pt x="3642267" y="3178134"/>
                  <a:pt x="3045621" y="3445261"/>
                  <a:pt x="2386584" y="3445261"/>
                </a:cubicBezTo>
                <a:cubicBezTo>
                  <a:pt x="1068510" y="3445261"/>
                  <a:pt x="0" y="2376751"/>
                  <a:pt x="0" y="1058677"/>
                </a:cubicBezTo>
                <a:cubicBezTo>
                  <a:pt x="0" y="729159"/>
                  <a:pt x="66782" y="415238"/>
                  <a:pt x="187550" y="129711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8108C16-F4C0-44AA-999D-17BD39219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196" y="2550745"/>
            <a:ext cx="3072384" cy="30723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63" name="Picture 12" descr="Image result for anime find protagonist">
            <a:hlinkClick r:id="rId4"/>
            <a:extLst>
              <a:ext uri="{FF2B5EF4-FFF2-40B4-BE49-F238E27FC236}">
                <a16:creationId xmlns:a16="http://schemas.microsoft.com/office/drawing/2014/main" id="{11554C6F-0BB8-4985-AF0F-B4F182539C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0" r="28352" b="3"/>
          <a:stretch/>
        </p:blipFill>
        <p:spPr bwMode="auto">
          <a:xfrm>
            <a:off x="5933788" y="2715337"/>
            <a:ext cx="2743200" cy="2743200"/>
          </a:xfrm>
          <a:custGeom>
            <a:avLst/>
            <a:gdLst>
              <a:gd name="connsiteX0" fmla="*/ 1417320 w 2834640"/>
              <a:gd name="connsiteY0" fmla="*/ 0 h 2834640"/>
              <a:gd name="connsiteX1" fmla="*/ 2834640 w 2834640"/>
              <a:gd name="connsiteY1" fmla="*/ 1417320 h 2834640"/>
              <a:gd name="connsiteX2" fmla="*/ 1417320 w 2834640"/>
              <a:gd name="connsiteY2" fmla="*/ 2834640 h 2834640"/>
              <a:gd name="connsiteX3" fmla="*/ 0 w 2834640"/>
              <a:gd name="connsiteY3" fmla="*/ 1417320 h 2834640"/>
              <a:gd name="connsiteX4" fmla="*/ 1417320 w 2834640"/>
              <a:gd name="connsiteY4" fmla="*/ 0 h 2834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640" h="2834640">
                <a:moveTo>
                  <a:pt x="1417320" y="0"/>
                </a:moveTo>
                <a:cubicBezTo>
                  <a:pt x="2200084" y="0"/>
                  <a:pt x="2834640" y="634556"/>
                  <a:pt x="2834640" y="1417320"/>
                </a:cubicBezTo>
                <a:cubicBezTo>
                  <a:pt x="2834640" y="2200084"/>
                  <a:pt x="2200084" y="2834640"/>
                  <a:pt x="1417320" y="2834640"/>
                </a:cubicBezTo>
                <a:cubicBezTo>
                  <a:pt x="634556" y="2834640"/>
                  <a:pt x="0" y="2200084"/>
                  <a:pt x="0" y="1417320"/>
                </a:cubicBezTo>
                <a:cubicBezTo>
                  <a:pt x="0" y="634556"/>
                  <a:pt x="634556" y="0"/>
                  <a:pt x="141732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2" descr="Image result for anime find protagonist">
            <a:hlinkClick r:id="rId6"/>
            <a:extLst>
              <a:ext uri="{FF2B5EF4-FFF2-40B4-BE49-F238E27FC236}">
                <a16:creationId xmlns:a16="http://schemas.microsoft.com/office/drawing/2014/main" id="{CF390CDA-4ED6-42D6-9FE3-667E34DC36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01" r="12117" b="-1"/>
          <a:stretch/>
        </p:blipFill>
        <p:spPr bwMode="auto">
          <a:xfrm>
            <a:off x="8278624" y="2"/>
            <a:ext cx="3913376" cy="3281569"/>
          </a:xfrm>
          <a:custGeom>
            <a:avLst/>
            <a:gdLst>
              <a:gd name="connsiteX0" fmla="*/ 267865 w 3913376"/>
              <a:gd name="connsiteY0" fmla="*/ 0 h 3281569"/>
              <a:gd name="connsiteX1" fmla="*/ 3913376 w 3913376"/>
              <a:gd name="connsiteY1" fmla="*/ 0 h 3281569"/>
              <a:gd name="connsiteX2" fmla="*/ 3913376 w 3913376"/>
              <a:gd name="connsiteY2" fmla="*/ 2499938 h 3281569"/>
              <a:gd name="connsiteX3" fmla="*/ 3794714 w 3913376"/>
              <a:gd name="connsiteY3" fmla="*/ 2630499 h 3281569"/>
              <a:gd name="connsiteX4" fmla="*/ 2222892 w 3913376"/>
              <a:gd name="connsiteY4" fmla="*/ 3281569 h 3281569"/>
              <a:gd name="connsiteX5" fmla="*/ 0 w 3913376"/>
              <a:gd name="connsiteY5" fmla="*/ 1058677 h 3281569"/>
              <a:gd name="connsiteX6" fmla="*/ 174686 w 3913376"/>
              <a:gd name="connsiteY6" fmla="*/ 193427 h 3281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376" h="3281569">
                <a:moveTo>
                  <a:pt x="267865" y="0"/>
                </a:moveTo>
                <a:lnTo>
                  <a:pt x="3913376" y="0"/>
                </a:lnTo>
                <a:lnTo>
                  <a:pt x="3913376" y="2499938"/>
                </a:lnTo>
                <a:lnTo>
                  <a:pt x="3794714" y="2630499"/>
                </a:lnTo>
                <a:cubicBezTo>
                  <a:pt x="3392450" y="3032763"/>
                  <a:pt x="2836727" y="3281569"/>
                  <a:pt x="2222892" y="3281569"/>
                </a:cubicBezTo>
                <a:cubicBezTo>
                  <a:pt x="995223" y="3281569"/>
                  <a:pt x="0" y="2286346"/>
                  <a:pt x="0" y="1058677"/>
                </a:cubicBezTo>
                <a:cubicBezTo>
                  <a:pt x="0" y="751760"/>
                  <a:pt x="62202" y="459370"/>
                  <a:pt x="174686" y="193427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CDC29AC1-2821-4FCC-B597-88DAF39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00930" y="4604085"/>
            <a:ext cx="4281112" cy="2253913"/>
          </a:xfrm>
          <a:custGeom>
            <a:avLst/>
            <a:gdLst>
              <a:gd name="connsiteX0" fmla="*/ 2140556 w 4281112"/>
              <a:gd name="connsiteY0" fmla="*/ 0 h 2253913"/>
              <a:gd name="connsiteX1" fmla="*/ 4281112 w 4281112"/>
              <a:gd name="connsiteY1" fmla="*/ 2140556 h 2253913"/>
              <a:gd name="connsiteX2" fmla="*/ 4275388 w 4281112"/>
              <a:gd name="connsiteY2" fmla="*/ 2253913 h 2253913"/>
              <a:gd name="connsiteX3" fmla="*/ 5724 w 4281112"/>
              <a:gd name="connsiteY3" fmla="*/ 2253913 h 2253913"/>
              <a:gd name="connsiteX4" fmla="*/ 0 w 4281112"/>
              <a:gd name="connsiteY4" fmla="*/ 2140556 h 2253913"/>
              <a:gd name="connsiteX5" fmla="*/ 2140556 w 4281112"/>
              <a:gd name="connsiteY5" fmla="*/ 0 h 225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1112" h="2253913">
                <a:moveTo>
                  <a:pt x="2140556" y="0"/>
                </a:moveTo>
                <a:cubicBezTo>
                  <a:pt x="3322752" y="0"/>
                  <a:pt x="4281112" y="958360"/>
                  <a:pt x="4281112" y="2140556"/>
                </a:cubicBezTo>
                <a:lnTo>
                  <a:pt x="4275388" y="2253913"/>
                </a:lnTo>
                <a:lnTo>
                  <a:pt x="5724" y="2253913"/>
                </a:lnTo>
                <a:lnTo>
                  <a:pt x="0" y="2140556"/>
                </a:lnTo>
                <a:cubicBezTo>
                  <a:pt x="0" y="958360"/>
                  <a:pt x="958360" y="0"/>
                  <a:pt x="214055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0640CCAE-325C-4DD0-BB26-38BF690F3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0935"/>
            <a:ext cx="1732108" cy="2175118"/>
          </a:xfrm>
          <a:custGeom>
            <a:avLst/>
            <a:gdLst>
              <a:gd name="connsiteX0" fmla="*/ 644549 w 1732108"/>
              <a:gd name="connsiteY0" fmla="*/ 0 h 2175118"/>
              <a:gd name="connsiteX1" fmla="*/ 1732108 w 1732108"/>
              <a:gd name="connsiteY1" fmla="*/ 1087559 h 2175118"/>
              <a:gd name="connsiteX2" fmla="*/ 644549 w 1732108"/>
              <a:gd name="connsiteY2" fmla="*/ 2175118 h 2175118"/>
              <a:gd name="connsiteX3" fmla="*/ 36485 w 1732108"/>
              <a:gd name="connsiteY3" fmla="*/ 1989380 h 2175118"/>
              <a:gd name="connsiteX4" fmla="*/ 0 w 1732108"/>
              <a:gd name="connsiteY4" fmla="*/ 1959278 h 2175118"/>
              <a:gd name="connsiteX5" fmla="*/ 0 w 1732108"/>
              <a:gd name="connsiteY5" fmla="*/ 215841 h 2175118"/>
              <a:gd name="connsiteX6" fmla="*/ 36485 w 1732108"/>
              <a:gd name="connsiteY6" fmla="*/ 185738 h 2175118"/>
              <a:gd name="connsiteX7" fmla="*/ 644549 w 1732108"/>
              <a:gd name="connsiteY7" fmla="*/ 0 h 217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2108" h="2175118">
                <a:moveTo>
                  <a:pt x="644549" y="0"/>
                </a:moveTo>
                <a:cubicBezTo>
                  <a:pt x="1245191" y="0"/>
                  <a:pt x="1732108" y="486917"/>
                  <a:pt x="1732108" y="1087559"/>
                </a:cubicBezTo>
                <a:cubicBezTo>
                  <a:pt x="1732108" y="1688201"/>
                  <a:pt x="1245191" y="2175118"/>
                  <a:pt x="644549" y="2175118"/>
                </a:cubicBezTo>
                <a:cubicBezTo>
                  <a:pt x="419308" y="2175118"/>
                  <a:pt x="210060" y="2106646"/>
                  <a:pt x="36485" y="1989380"/>
                </a:cubicBezTo>
                <a:lnTo>
                  <a:pt x="0" y="1959278"/>
                </a:lnTo>
                <a:lnTo>
                  <a:pt x="0" y="215841"/>
                </a:lnTo>
                <a:lnTo>
                  <a:pt x="36485" y="185738"/>
                </a:lnTo>
                <a:cubicBezTo>
                  <a:pt x="210060" y="68473"/>
                  <a:pt x="419308" y="0"/>
                  <a:pt x="644549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65" name="Picture 6" descr="Image result for anime find protagonist">
            <a:hlinkClick r:id="rId8"/>
            <a:extLst>
              <a:ext uri="{FF2B5EF4-FFF2-40B4-BE49-F238E27FC236}">
                <a16:creationId xmlns:a16="http://schemas.microsoft.com/office/drawing/2014/main" id="{378E14FC-40BA-41EB-A898-057AE8ED74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2" r="31845" b="4"/>
          <a:stretch/>
        </p:blipFill>
        <p:spPr bwMode="auto">
          <a:xfrm>
            <a:off x="20" y="4414950"/>
            <a:ext cx="1568072" cy="1847088"/>
          </a:xfrm>
          <a:custGeom>
            <a:avLst/>
            <a:gdLst>
              <a:gd name="connsiteX0" fmla="*/ 644548 w 1568092"/>
              <a:gd name="connsiteY0" fmla="*/ 0 h 1847088"/>
              <a:gd name="connsiteX1" fmla="*/ 1568092 w 1568092"/>
              <a:gd name="connsiteY1" fmla="*/ 923544 h 1847088"/>
              <a:gd name="connsiteX2" fmla="*/ 644548 w 1568092"/>
              <a:gd name="connsiteY2" fmla="*/ 1847088 h 1847088"/>
              <a:gd name="connsiteX3" fmla="*/ 128186 w 1568092"/>
              <a:gd name="connsiteY3" fmla="*/ 1689361 h 1847088"/>
              <a:gd name="connsiteX4" fmla="*/ 0 w 1568092"/>
              <a:gd name="connsiteY4" fmla="*/ 1583598 h 1847088"/>
              <a:gd name="connsiteX5" fmla="*/ 0 w 1568092"/>
              <a:gd name="connsiteY5" fmla="*/ 263490 h 1847088"/>
              <a:gd name="connsiteX6" fmla="*/ 128186 w 1568092"/>
              <a:gd name="connsiteY6" fmla="*/ 157727 h 1847088"/>
              <a:gd name="connsiteX7" fmla="*/ 644548 w 1568092"/>
              <a:gd name="connsiteY7" fmla="*/ 0 h 1847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68092" h="1847088">
                <a:moveTo>
                  <a:pt x="644548" y="0"/>
                </a:moveTo>
                <a:cubicBezTo>
                  <a:pt x="1154607" y="0"/>
                  <a:pt x="1568092" y="413485"/>
                  <a:pt x="1568092" y="923544"/>
                </a:cubicBezTo>
                <a:cubicBezTo>
                  <a:pt x="1568092" y="1433603"/>
                  <a:pt x="1154607" y="1847088"/>
                  <a:pt x="644548" y="1847088"/>
                </a:cubicBezTo>
                <a:cubicBezTo>
                  <a:pt x="453276" y="1847088"/>
                  <a:pt x="275584" y="1788942"/>
                  <a:pt x="128186" y="1689361"/>
                </a:cubicBezTo>
                <a:lnTo>
                  <a:pt x="0" y="1583598"/>
                </a:lnTo>
                <a:lnTo>
                  <a:pt x="0" y="263490"/>
                </a:lnTo>
                <a:lnTo>
                  <a:pt x="128186" y="157727"/>
                </a:lnTo>
                <a:cubicBezTo>
                  <a:pt x="275584" y="58147"/>
                  <a:pt x="453276" y="0"/>
                  <a:pt x="64454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8" descr="Image result for anime find protagonist">
            <a:hlinkClick r:id="rId10"/>
            <a:extLst>
              <a:ext uri="{FF2B5EF4-FFF2-40B4-BE49-F238E27FC236}">
                <a16:creationId xmlns:a16="http://schemas.microsoft.com/office/drawing/2014/main" id="{3D6470A6-A3F6-478D-8FCD-EA43551A52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5" r="3517" b="3"/>
          <a:stretch/>
        </p:blipFill>
        <p:spPr bwMode="auto">
          <a:xfrm>
            <a:off x="1866382" y="4769536"/>
            <a:ext cx="3950208" cy="2088462"/>
          </a:xfrm>
          <a:custGeom>
            <a:avLst/>
            <a:gdLst>
              <a:gd name="connsiteX0" fmla="*/ 1975104 w 3950208"/>
              <a:gd name="connsiteY0" fmla="*/ 0 h 2088462"/>
              <a:gd name="connsiteX1" fmla="*/ 3950208 w 3950208"/>
              <a:gd name="connsiteY1" fmla="*/ 1975104 h 2088462"/>
              <a:gd name="connsiteX2" fmla="*/ 3944484 w 3950208"/>
              <a:gd name="connsiteY2" fmla="*/ 2088462 h 2088462"/>
              <a:gd name="connsiteX3" fmla="*/ 5724 w 3950208"/>
              <a:gd name="connsiteY3" fmla="*/ 2088462 h 2088462"/>
              <a:gd name="connsiteX4" fmla="*/ 0 w 3950208"/>
              <a:gd name="connsiteY4" fmla="*/ 1975104 h 2088462"/>
              <a:gd name="connsiteX5" fmla="*/ 1975104 w 3950208"/>
              <a:gd name="connsiteY5" fmla="*/ 0 h 208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50208" h="2088462">
                <a:moveTo>
                  <a:pt x="1975104" y="0"/>
                </a:moveTo>
                <a:cubicBezTo>
                  <a:pt x="3065924" y="0"/>
                  <a:pt x="3950208" y="884284"/>
                  <a:pt x="3950208" y="1975104"/>
                </a:cubicBezTo>
                <a:lnTo>
                  <a:pt x="3944484" y="2088462"/>
                </a:lnTo>
                <a:lnTo>
                  <a:pt x="5724" y="2088462"/>
                </a:lnTo>
                <a:lnTo>
                  <a:pt x="0" y="1975104"/>
                </a:lnTo>
                <a:cubicBezTo>
                  <a:pt x="0" y="884284"/>
                  <a:pt x="884284" y="0"/>
                  <a:pt x="19751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C8F10CB3-3B5E-4C7A-98CF-B87454DD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8370" y="3966828"/>
            <a:ext cx="3339958" cy="2891173"/>
          </a:xfrm>
          <a:custGeom>
            <a:avLst/>
            <a:gdLst>
              <a:gd name="connsiteX0" fmla="*/ 2002536 w 3339958"/>
              <a:gd name="connsiteY0" fmla="*/ 0 h 2891173"/>
              <a:gd name="connsiteX1" fmla="*/ 3276335 w 3339958"/>
              <a:gd name="connsiteY1" fmla="*/ 457282 h 2891173"/>
              <a:gd name="connsiteX2" fmla="*/ 3339958 w 3339958"/>
              <a:gd name="connsiteY2" fmla="*/ 515107 h 2891173"/>
              <a:gd name="connsiteX3" fmla="*/ 3339958 w 3339958"/>
              <a:gd name="connsiteY3" fmla="*/ 2891173 h 2891173"/>
              <a:gd name="connsiteX4" fmla="*/ 209954 w 3339958"/>
              <a:gd name="connsiteY4" fmla="*/ 2891173 h 2891173"/>
              <a:gd name="connsiteX5" fmla="*/ 157369 w 3339958"/>
              <a:gd name="connsiteY5" fmla="*/ 2782014 h 2891173"/>
              <a:gd name="connsiteX6" fmla="*/ 0 w 3339958"/>
              <a:gd name="connsiteY6" fmla="*/ 2002536 h 2891173"/>
              <a:gd name="connsiteX7" fmla="*/ 2002536 w 3339958"/>
              <a:gd name="connsiteY7" fmla="*/ 0 h 289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9958" h="2891173">
                <a:moveTo>
                  <a:pt x="2002536" y="0"/>
                </a:moveTo>
                <a:cubicBezTo>
                  <a:pt x="2486398" y="0"/>
                  <a:pt x="2930179" y="171609"/>
                  <a:pt x="3276335" y="457282"/>
                </a:cubicBezTo>
                <a:lnTo>
                  <a:pt x="3339958" y="515107"/>
                </a:lnTo>
                <a:lnTo>
                  <a:pt x="3339958" y="2891173"/>
                </a:lnTo>
                <a:lnTo>
                  <a:pt x="209954" y="2891173"/>
                </a:lnTo>
                <a:lnTo>
                  <a:pt x="157369" y="2782014"/>
                </a:lnTo>
                <a:cubicBezTo>
                  <a:pt x="56036" y="2542434"/>
                  <a:pt x="0" y="2279029"/>
                  <a:pt x="0" y="2002536"/>
                </a:cubicBezTo>
                <a:cubicBezTo>
                  <a:pt x="0" y="896566"/>
                  <a:pt x="896566" y="0"/>
                  <a:pt x="200253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67" name="Picture 4" descr="Image result for anime find protagonist">
            <a:hlinkClick r:id="rId12"/>
            <a:extLst>
              <a:ext uri="{FF2B5EF4-FFF2-40B4-BE49-F238E27FC236}">
                <a16:creationId xmlns:a16="http://schemas.microsoft.com/office/drawing/2014/main" id="{358074D5-2F14-4770-AF58-F17CB4DCAA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1" r="8686" b="3"/>
          <a:stretch/>
        </p:blipFill>
        <p:spPr bwMode="auto">
          <a:xfrm>
            <a:off x="9009416" y="4131546"/>
            <a:ext cx="3178912" cy="2726454"/>
          </a:xfrm>
          <a:custGeom>
            <a:avLst/>
            <a:gdLst>
              <a:gd name="connsiteX0" fmla="*/ 1837818 w 3178912"/>
              <a:gd name="connsiteY0" fmla="*/ 0 h 2726454"/>
              <a:gd name="connsiteX1" fmla="*/ 3137352 w 3178912"/>
              <a:gd name="connsiteY1" fmla="*/ 538285 h 2726454"/>
              <a:gd name="connsiteX2" fmla="*/ 3178912 w 3178912"/>
              <a:gd name="connsiteY2" fmla="*/ 584013 h 2726454"/>
              <a:gd name="connsiteX3" fmla="*/ 3178912 w 3178912"/>
              <a:gd name="connsiteY3" fmla="*/ 2726454 h 2726454"/>
              <a:gd name="connsiteX4" fmla="*/ 229483 w 3178912"/>
              <a:gd name="connsiteY4" fmla="*/ 2726454 h 2726454"/>
              <a:gd name="connsiteX5" fmla="*/ 221815 w 3178912"/>
              <a:gd name="connsiteY5" fmla="*/ 2713832 h 2726454"/>
              <a:gd name="connsiteX6" fmla="*/ 0 w 3178912"/>
              <a:gd name="connsiteY6" fmla="*/ 1837818 h 2726454"/>
              <a:gd name="connsiteX7" fmla="*/ 1837818 w 3178912"/>
              <a:gd name="connsiteY7" fmla="*/ 0 h 2726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8912" h="2726454">
                <a:moveTo>
                  <a:pt x="1837818" y="0"/>
                </a:moveTo>
                <a:cubicBezTo>
                  <a:pt x="2345318" y="0"/>
                  <a:pt x="2804772" y="205705"/>
                  <a:pt x="3137352" y="538285"/>
                </a:cubicBezTo>
                <a:lnTo>
                  <a:pt x="3178912" y="584013"/>
                </a:lnTo>
                <a:lnTo>
                  <a:pt x="3178912" y="2726454"/>
                </a:lnTo>
                <a:lnTo>
                  <a:pt x="229483" y="2726454"/>
                </a:lnTo>
                <a:lnTo>
                  <a:pt x="221815" y="2713832"/>
                </a:lnTo>
                <a:cubicBezTo>
                  <a:pt x="80353" y="2453425"/>
                  <a:pt x="0" y="2155005"/>
                  <a:pt x="0" y="1837818"/>
                </a:cubicBezTo>
                <a:cubicBezTo>
                  <a:pt x="0" y="822819"/>
                  <a:pt x="822819" y="0"/>
                  <a:pt x="183781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0660EAF0-F9FA-4DFD-A481-633B7EAEDB66}"/>
              </a:ext>
            </a:extLst>
          </p:cNvPr>
          <p:cNvSpPr/>
          <p:nvPr/>
        </p:nvSpPr>
        <p:spPr>
          <a:xfrm>
            <a:off x="469631" y="64479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PT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t-PT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PT" dirty="0" err="1">
                <a:solidFill>
                  <a:srgbClr val="DCDCAA"/>
                </a:solidFill>
                <a:latin typeface="Consolas" panose="020B0609020204030204" pitchFamily="49" charset="0"/>
              </a:rPr>
              <a:t>wierdHair</a:t>
            </a:r>
            <a:r>
              <a:rPr lang="pt-PT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pt-PT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PT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t-PT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PT" dirty="0" err="1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pt-PT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PT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t-P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508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1E75CD-BB0D-4F08-BB98-2D3BBC011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Let</a:t>
            </a:r>
            <a:r>
              <a:rPr lang="pt-PT" dirty="0"/>
              <a:t> e </a:t>
            </a:r>
            <a:r>
              <a:rPr lang="pt-PT" dirty="0" err="1"/>
              <a:t>const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BFAA3F3-6BC5-4BDA-B677-1D63264DF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PT" dirty="0"/>
              <a:t>Var </a:t>
            </a:r>
            <a:r>
              <a:rPr lang="pt-PT" dirty="0" err="1"/>
              <a:t>vs</a:t>
            </a:r>
            <a:r>
              <a:rPr lang="pt-PT" dirty="0"/>
              <a:t> </a:t>
            </a:r>
            <a:r>
              <a:rPr lang="pt-PT" dirty="0" err="1"/>
              <a:t>Let</a:t>
            </a: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 err="1"/>
              <a:t>const</a:t>
            </a:r>
            <a:r>
              <a:rPr lang="pt-PT" dirty="0"/>
              <a:t> base =1;</a:t>
            </a:r>
          </a:p>
          <a:p>
            <a:pPr marL="0" indent="0">
              <a:buNone/>
            </a:pPr>
            <a:r>
              <a:rPr lang="pt-PT" dirty="0" err="1"/>
              <a:t>let</a:t>
            </a:r>
            <a:r>
              <a:rPr lang="pt-PT" dirty="0"/>
              <a:t> </a:t>
            </a:r>
            <a:r>
              <a:rPr lang="pt-PT" dirty="0" err="1"/>
              <a:t>test</a:t>
            </a:r>
            <a:r>
              <a:rPr lang="pt-PT" dirty="0"/>
              <a:t> = </a:t>
            </a:r>
            <a:r>
              <a:rPr lang="pt-PT" dirty="0" err="1"/>
              <a:t>true</a:t>
            </a:r>
            <a:r>
              <a:rPr lang="pt-PT" dirty="0"/>
              <a:t>;</a:t>
            </a:r>
          </a:p>
          <a:p>
            <a:pPr marL="0" indent="0">
              <a:buNone/>
            </a:pPr>
            <a:r>
              <a:rPr lang="pt-PT" dirty="0" err="1"/>
              <a:t>if</a:t>
            </a:r>
            <a:r>
              <a:rPr lang="pt-PT" dirty="0"/>
              <a:t>(base&gt;1){</a:t>
            </a:r>
          </a:p>
          <a:p>
            <a:pPr marL="0" indent="0">
              <a:buNone/>
            </a:pPr>
            <a:r>
              <a:rPr lang="pt-PT" dirty="0"/>
              <a:t>	</a:t>
            </a:r>
            <a:r>
              <a:rPr lang="pt-PT" dirty="0" err="1"/>
              <a:t>let</a:t>
            </a:r>
            <a:r>
              <a:rPr lang="pt-PT" dirty="0"/>
              <a:t> </a:t>
            </a:r>
            <a:r>
              <a:rPr lang="pt-PT" dirty="0" err="1"/>
              <a:t>test</a:t>
            </a:r>
            <a:r>
              <a:rPr lang="pt-PT" dirty="0"/>
              <a:t> = false;</a:t>
            </a:r>
          </a:p>
          <a:p>
            <a:pPr marL="0" indent="0">
              <a:buNone/>
            </a:pPr>
            <a:r>
              <a:rPr lang="pt-PT" dirty="0"/>
              <a:t>	//Log </a:t>
            </a:r>
            <a:r>
              <a:rPr lang="pt-PT" dirty="0" err="1"/>
              <a:t>here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}</a:t>
            </a:r>
          </a:p>
          <a:p>
            <a:pPr marL="0" indent="0">
              <a:buNone/>
            </a:pPr>
            <a:r>
              <a:rPr lang="pt-PT" dirty="0"/>
              <a:t>//Log </a:t>
            </a:r>
            <a:r>
              <a:rPr lang="pt-PT" dirty="0" err="1"/>
              <a:t>here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09865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F61BE-8E6C-4C92-A79E-18A9CFFC4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Classes!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8AB76E6-D721-4D29-8D21-2437DC4C0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Isto </a:t>
            </a:r>
            <a:r>
              <a:rPr lang="pt-PT" dirty="0" err="1"/>
              <a:t>Voces</a:t>
            </a:r>
            <a:r>
              <a:rPr lang="pt-PT" dirty="0"/>
              <a:t> sabem…</a:t>
            </a:r>
          </a:p>
        </p:txBody>
      </p:sp>
    </p:spTree>
    <p:extLst>
      <p:ext uri="{BB962C8B-B14F-4D97-AF65-F5344CB8AC3E}">
        <p14:creationId xmlns:p14="http://schemas.microsoft.com/office/powerpoint/2010/main" val="10077069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510</Words>
  <Application>Microsoft Office PowerPoint</Application>
  <PresentationFormat>Ecrã Panorâmico</PresentationFormat>
  <Paragraphs>116</Paragraphs>
  <Slides>17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Tema do Office</vt:lpstr>
      <vt:lpstr>JS Quase Avançado</vt:lpstr>
      <vt:lpstr>Jquery</vt:lpstr>
      <vt:lpstr>Jquery</vt:lpstr>
      <vt:lpstr>Ajax em jquery</vt:lpstr>
      <vt:lpstr>Fetch de uma piada com gif the espera</vt:lpstr>
      <vt:lpstr>Mais conceitos em JS</vt:lpstr>
      <vt:lpstr>Mini exercício como fica em ternário</vt:lpstr>
      <vt:lpstr>Let e const</vt:lpstr>
      <vt:lpstr>Classes!</vt:lpstr>
      <vt:lpstr>Desafio – criam um objecto cao semelhante a class mas com parâmetro definidos</vt:lpstr>
      <vt:lpstr>Desafio – criam um objecto cao semelhante a class com contructor</vt:lpstr>
      <vt:lpstr>ES10 e JS</vt:lpstr>
      <vt:lpstr>Apresentação do PowerPoint</vt:lpstr>
      <vt:lpstr>Criar html</vt:lpstr>
      <vt:lpstr>Estrutura</vt:lpstr>
      <vt:lpstr>Tamanhos</vt:lpstr>
      <vt:lpstr>Criar uma página de apresentação básica para uma serie: “JoJo”, “top Gerar”, etc…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Quase Avançado</dc:title>
  <dc:creator>Moisés Moreira</dc:creator>
  <cp:lastModifiedBy>Moisés Moreira</cp:lastModifiedBy>
  <cp:revision>4</cp:revision>
  <dcterms:created xsi:type="dcterms:W3CDTF">2019-11-08T12:16:24Z</dcterms:created>
  <dcterms:modified xsi:type="dcterms:W3CDTF">2019-11-08T17:40:43Z</dcterms:modified>
</cp:coreProperties>
</file>