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5587C-0512-4706-9730-6459C97A8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8B0123-C797-4E42-9177-F2F30A0A8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B5360C5-2A17-45A9-9D7B-BA010E3A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9350-A9B1-41A6-BADD-D80AA1F0B8F0}" type="datetimeFigureOut">
              <a:rPr lang="pt-PT" smtClean="0"/>
              <a:t>23/10/2019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DF8E9AF-6BF6-4165-B82A-34EF70E85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851B901-5564-4741-8AA0-3812A4C2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E57A-5D19-4140-8705-7C11544FA78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32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B6374-5817-4AC4-A289-FE3C42C45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6E9D579-07C5-4B5E-8F1A-2CD012E67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9158614-A0A5-4217-A6EE-C33E95E8F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9350-A9B1-41A6-BADD-D80AA1F0B8F0}" type="datetimeFigureOut">
              <a:rPr lang="pt-PT" smtClean="0"/>
              <a:t>23/10/2019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5E371A4-2C7B-48B6-B12A-142B648C3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73D4805-0CCF-48E3-947F-109F9A4B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E57A-5D19-4140-8705-7C11544FA78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381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A56544-9575-4098-8FF7-40E16A848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C6D61F4-6F8E-4B2C-BFD2-AC72A0F9F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63AA53E-BA1B-4F75-9012-AF798A6BF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9350-A9B1-41A6-BADD-D80AA1F0B8F0}" type="datetimeFigureOut">
              <a:rPr lang="pt-PT" smtClean="0"/>
              <a:t>23/10/2019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41CAF85-165A-42AB-9AB1-C91D07E9C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C4FEAE2-A052-4F7C-BD0B-F21E60DD4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E57A-5D19-4140-8705-7C11544FA78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707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9AB39-3F23-4378-B44D-2E6749B8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D21580A-8881-44FD-B8E1-30C20AC98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0F8F0E8-1B40-4B43-B4D3-3E9E1038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9350-A9B1-41A6-BADD-D80AA1F0B8F0}" type="datetimeFigureOut">
              <a:rPr lang="pt-PT" smtClean="0"/>
              <a:t>23/10/2019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E57F40C-100C-4407-AEB8-85AACF82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B2E1116-5547-462B-84AF-0EC3E2857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E57A-5D19-4140-8705-7C11544FA78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318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01D4B-9618-47B6-A727-B711C46C6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49A10E1-BAAF-43AC-A6BC-B25701115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03F04DC-BE4A-4C3B-8A08-7902438E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9350-A9B1-41A6-BADD-D80AA1F0B8F0}" type="datetimeFigureOut">
              <a:rPr lang="pt-PT" smtClean="0"/>
              <a:t>23/10/2019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C3BEE74-EFD6-4E49-B4C7-E2D03AF7F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4170E48-3CF9-48BA-9B37-E95194DA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E57A-5D19-4140-8705-7C11544FA78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847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6A85A-1141-438D-99FA-116C86429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8811463-9B44-473A-93E9-D491154D50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C6A34B1-D00C-4FAF-954F-7BA3E3FD4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8C6A008-65A2-43BA-B1F8-5C2A55CBC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9350-A9B1-41A6-BADD-D80AA1F0B8F0}" type="datetimeFigureOut">
              <a:rPr lang="pt-PT" smtClean="0"/>
              <a:t>23/10/2019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3AAA7D5-329F-4107-A199-25354760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22375EA-62DF-4F2A-9513-7605AE21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E57A-5D19-4140-8705-7C11544FA78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505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FFEA5-941A-4608-A937-577E41B67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A71484F-965D-474D-B635-0B7B3E503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01F1044-FC17-441A-A43D-BCDAD8567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BE728F1-754D-48DA-BF77-DDB486E68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1858253-E16C-495B-8151-EA8889F00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23C7084-6D71-4FCC-8572-2AAF372E6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9350-A9B1-41A6-BADD-D80AA1F0B8F0}" type="datetimeFigureOut">
              <a:rPr lang="pt-PT" smtClean="0"/>
              <a:t>23/10/2019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F230135-F806-4ED0-BBE9-ABA49BD7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28E899E5-E9CA-4634-B2A7-4B283AD99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E57A-5D19-4140-8705-7C11544FA78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072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FF3EC-CE61-42A9-ACB9-3B81A397D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067E7C3-813B-4A97-B52C-9E623F4E9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9350-A9B1-41A6-BADD-D80AA1F0B8F0}" type="datetimeFigureOut">
              <a:rPr lang="pt-PT" smtClean="0"/>
              <a:t>23/10/2019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3DAC702-A387-4863-9C3B-84382BD95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F55A744-3280-428F-B4DB-F0B5D45A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E57A-5D19-4140-8705-7C11544FA78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394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6674ABB-C8A0-4D4E-B7CE-FC7B3527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9350-A9B1-41A6-BADD-D80AA1F0B8F0}" type="datetimeFigureOut">
              <a:rPr lang="pt-PT" smtClean="0"/>
              <a:t>23/10/2019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DECC202-3995-48BC-B7CD-5B0B1736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E062BB2-735E-4DF6-B5C3-3204BC81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E57A-5D19-4140-8705-7C11544FA78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339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691D3-AA01-45EF-BC2A-7F4A17F3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1FB0C6B-CAF5-414B-A491-C1822D427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8F21A64-7F58-4A52-948D-BC6F39CB9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0CCD789-3D1C-4625-ABBB-5E9467A63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9350-A9B1-41A6-BADD-D80AA1F0B8F0}" type="datetimeFigureOut">
              <a:rPr lang="pt-PT" smtClean="0"/>
              <a:t>23/10/2019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99675AF-B5F7-4D58-99B2-98D2D5771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218881D-08E4-4E47-8F41-1A1E4A11F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E57A-5D19-4140-8705-7C11544FA78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806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0A524-46EB-4D34-99D1-B972F413D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5E1A3431-EE55-4337-A932-C5E2A1075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5C95AFD-42AF-4864-A8CA-7BF6A8FFE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22F4B40-CDD2-43F0-A7DC-223C4283E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9350-A9B1-41A6-BADD-D80AA1F0B8F0}" type="datetimeFigureOut">
              <a:rPr lang="pt-PT" smtClean="0"/>
              <a:t>23/10/2019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060FAF9-26B3-4ABC-93AD-5C5A0FF92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ADB481F-405B-43FB-92A8-5E1C42F1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E57A-5D19-4140-8705-7C11544FA78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572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87B7A7D6-71C9-4366-947B-A1C6CA6DB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41E95D3-D8D7-4B29-AD9D-6586EB0D0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39D2C0D-8397-4BF1-B9D9-878F580D7E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99350-A9B1-41A6-BADD-D80AA1F0B8F0}" type="datetimeFigureOut">
              <a:rPr lang="pt-PT" smtClean="0"/>
              <a:t>23/10/2019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E235A07-8495-4FBB-AE26-9EE3CFE7B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1DFC4E0-7996-483F-8CAA-446BD2BC6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5E57A-5D19-4140-8705-7C11544FA78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355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BAE1F-33C9-4E19-B34D-120347F90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Transition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F456CD-65CC-4ECE-9058-23B04BBAD8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/>
              <a:t>all</a:t>
            </a:r>
            <a:r>
              <a:rPr lang="pt-PT" dirty="0"/>
              <a:t> 1s</a:t>
            </a:r>
          </a:p>
          <a:p>
            <a:endParaRPr lang="pt-PT" dirty="0"/>
          </a:p>
          <a:p>
            <a:r>
              <a:rPr lang="pt-PT" dirty="0" err="1"/>
              <a:t>Lets</a:t>
            </a:r>
            <a:r>
              <a:rPr lang="pt-PT" dirty="0"/>
              <a:t> </a:t>
            </a:r>
            <a:r>
              <a:rPr lang="pt-PT" dirty="0" err="1"/>
              <a:t>try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hoover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60985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12973-92AC-43A5-8EC5-3A506654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Transform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0BAB971-34F4-4336-8548-A3D369553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rotate</a:t>
            </a:r>
            <a:r>
              <a:rPr lang="pt-PT" dirty="0"/>
              <a:t>(80deg)</a:t>
            </a:r>
          </a:p>
          <a:p>
            <a:r>
              <a:rPr lang="pt-PT" dirty="0" err="1"/>
              <a:t>translate</a:t>
            </a:r>
            <a:r>
              <a:rPr lang="pt-PT" dirty="0"/>
              <a:t>(100px ,0) //podem usar </a:t>
            </a:r>
            <a:r>
              <a:rPr lang="pt-PT" dirty="0" err="1"/>
              <a:t>vw</a:t>
            </a:r>
            <a:r>
              <a:rPr lang="pt-PT" dirty="0"/>
              <a:t> e assim e tem maior eficiência que posicionar com </a:t>
            </a:r>
            <a:r>
              <a:rPr lang="pt-PT" dirty="0" err="1"/>
              <a:t>absolute</a:t>
            </a:r>
            <a:r>
              <a:rPr lang="pt-PT" dirty="0"/>
              <a:t>. </a:t>
            </a:r>
          </a:p>
          <a:p>
            <a:r>
              <a:rPr lang="pt-PT" dirty="0" err="1"/>
              <a:t>skewX</a:t>
            </a:r>
            <a:r>
              <a:rPr lang="pt-PT" dirty="0"/>
              <a:t>() </a:t>
            </a:r>
          </a:p>
          <a:p>
            <a:r>
              <a:rPr lang="pt-PT" dirty="0" err="1"/>
              <a:t>scale</a:t>
            </a:r>
            <a:r>
              <a:rPr lang="pt-PT" dirty="0"/>
              <a:t>()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A7C255E-82DF-41DE-B058-0E3BD380E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6031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480" tIns="45720" rIns="9522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5606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38</Words>
  <Application>Microsoft Office PowerPoint</Application>
  <PresentationFormat>Ecrã Panorâmico</PresentationFormat>
  <Paragraphs>10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Transition</vt:lpstr>
      <vt:lpstr>Transform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</dc:title>
  <dc:creator>Moisés Moreira</dc:creator>
  <cp:lastModifiedBy>Moisés Moreira</cp:lastModifiedBy>
  <cp:revision>3</cp:revision>
  <dcterms:created xsi:type="dcterms:W3CDTF">2019-10-23T09:50:40Z</dcterms:created>
  <dcterms:modified xsi:type="dcterms:W3CDTF">2019-10-23T10:24:09Z</dcterms:modified>
</cp:coreProperties>
</file>