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9"/>
  </p:notesMasterIdLst>
  <p:sldIdLst>
    <p:sldId id="269" r:id="rId4"/>
    <p:sldId id="270" r:id="rId5"/>
    <p:sldId id="271" r:id="rId6"/>
    <p:sldId id="272" r:id="rId7"/>
    <p:sldId id="273" r:id="rId8"/>
    <p:sldId id="256" r:id="rId9"/>
    <p:sldId id="257" r:id="rId10"/>
    <p:sldId id="267" r:id="rId11"/>
    <p:sldId id="258" r:id="rId12"/>
    <p:sldId id="259" r:id="rId13"/>
    <p:sldId id="268" r:id="rId14"/>
    <p:sldId id="260" r:id="rId15"/>
    <p:sldId id="261" r:id="rId16"/>
    <p:sldId id="264" r:id="rId17"/>
    <p:sldId id="265" r:id="rId18"/>
    <p:sldId id="266" r:id="rId19"/>
    <p:sldId id="274" r:id="rId20"/>
    <p:sldId id="284" r:id="rId21"/>
    <p:sldId id="276" r:id="rId22"/>
    <p:sldId id="277" r:id="rId23"/>
    <p:sldId id="262" r:id="rId24"/>
    <p:sldId id="263" r:id="rId25"/>
    <p:sldId id="285" r:id="rId26"/>
    <p:sldId id="286" r:id="rId27"/>
    <p:sldId id="287" r:id="rId28"/>
    <p:sldId id="289" r:id="rId29"/>
    <p:sldId id="288" r:id="rId30"/>
    <p:sldId id="275" r:id="rId31"/>
    <p:sldId id="299" r:id="rId32"/>
    <p:sldId id="300" r:id="rId33"/>
    <p:sldId id="293" r:id="rId34"/>
    <p:sldId id="294" r:id="rId35"/>
    <p:sldId id="295" r:id="rId36"/>
    <p:sldId id="292" r:id="rId37"/>
    <p:sldId id="297" r:id="rId38"/>
    <p:sldId id="281" r:id="rId39"/>
    <p:sldId id="296" r:id="rId40"/>
    <p:sldId id="290" r:id="rId41"/>
    <p:sldId id="298" r:id="rId42"/>
    <p:sldId id="278" r:id="rId43"/>
    <p:sldId id="279" r:id="rId44"/>
    <p:sldId id="280" r:id="rId45"/>
    <p:sldId id="282" r:id="rId46"/>
    <p:sldId id="283" r:id="rId47"/>
    <p:sldId id="301" r:id="rId4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ootStrap" id="{E2D30143-2B09-4E42-A0B5-82468F025810}">
          <p14:sldIdLst>
            <p14:sldId id="269"/>
            <p14:sldId id="270"/>
            <p14:sldId id="271"/>
            <p14:sldId id="272"/>
            <p14:sldId id="273"/>
          </p14:sldIdLst>
        </p14:section>
        <p14:section name="JS Bases" id="{7806BE9A-4F45-4859-B406-42C62BD20E14}">
          <p14:sldIdLst>
            <p14:sldId id="256"/>
            <p14:sldId id="257"/>
            <p14:sldId id="267"/>
            <p14:sldId id="258"/>
            <p14:sldId id="259"/>
            <p14:sldId id="268"/>
            <p14:sldId id="260"/>
            <p14:sldId id="261"/>
            <p14:sldId id="264"/>
            <p14:sldId id="265"/>
            <p14:sldId id="266"/>
            <p14:sldId id="274"/>
            <p14:sldId id="284"/>
          </p14:sldIdLst>
        </p14:section>
        <p14:section name="Secção Sem Título" id="{01E25E15-729D-4702-83A9-6E63B46C565B}">
          <p14:sldIdLst>
            <p14:sldId id="276"/>
            <p14:sldId id="277"/>
            <p14:sldId id="262"/>
            <p14:sldId id="263"/>
            <p14:sldId id="285"/>
            <p14:sldId id="286"/>
            <p14:sldId id="287"/>
            <p14:sldId id="289"/>
            <p14:sldId id="288"/>
            <p14:sldId id="275"/>
            <p14:sldId id="299"/>
            <p14:sldId id="300"/>
            <p14:sldId id="293"/>
            <p14:sldId id="294"/>
            <p14:sldId id="295"/>
            <p14:sldId id="292"/>
            <p14:sldId id="297"/>
            <p14:sldId id="281"/>
            <p14:sldId id="296"/>
            <p14:sldId id="290"/>
            <p14:sldId id="298"/>
            <p14:sldId id="278"/>
            <p14:sldId id="279"/>
            <p14:sldId id="280"/>
            <p14:sldId id="282"/>
            <p14:sldId id="283"/>
            <p14:sldId id="301"/>
          </p14:sldIdLst>
        </p14:section>
        <p14:section name="Secção Sem Título" id="{ED6AF9C4-E233-4D95-A9AD-8735D8DD5402}">
          <p14:sldIdLst/>
        </p14:section>
        <p14:section name="Secção Predefinida" id="{EBE55B71-9F90-40B8-84E3-1AE5B544262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jquery.com/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jquery.com/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024FBB-D3C4-4957-9E75-715FF9130F85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B6B1AE-7D77-43C8-974F-C8ED9C3C6BEA}">
      <dgm:prSet custT="1"/>
      <dgm:spPr/>
      <dgm:t>
        <a:bodyPr/>
        <a:lstStyle/>
        <a:p>
          <a:r>
            <a:rPr lang="pt-PT" sz="1600" dirty="0" err="1"/>
            <a:t>Nav</a:t>
          </a:r>
          <a:r>
            <a:rPr lang="pt-PT" sz="1600" dirty="0"/>
            <a:t> bar.</a:t>
          </a:r>
          <a:endParaRPr lang="en-US" sz="1600" dirty="0"/>
        </a:p>
      </dgm:t>
    </dgm:pt>
    <dgm:pt modelId="{563DF5E1-72E1-407F-A874-15C52E847049}" type="parTrans" cxnId="{A0D804F5-ACE6-4380-BFB7-B4EA01D8A29D}">
      <dgm:prSet/>
      <dgm:spPr/>
      <dgm:t>
        <a:bodyPr/>
        <a:lstStyle/>
        <a:p>
          <a:endParaRPr lang="en-US" sz="2400"/>
        </a:p>
      </dgm:t>
    </dgm:pt>
    <dgm:pt modelId="{17EFF24B-BE0C-4FF2-9559-1C3F105947DD}" type="sibTrans" cxnId="{A0D804F5-ACE6-4380-BFB7-B4EA01D8A29D}">
      <dgm:prSet/>
      <dgm:spPr/>
      <dgm:t>
        <a:bodyPr/>
        <a:lstStyle/>
        <a:p>
          <a:endParaRPr lang="en-US" sz="2400"/>
        </a:p>
      </dgm:t>
    </dgm:pt>
    <dgm:pt modelId="{6AB6665A-9A67-4F34-B558-063D918B9868}">
      <dgm:prSet custT="1"/>
      <dgm:spPr/>
      <dgm:t>
        <a:bodyPr/>
        <a:lstStyle/>
        <a:p>
          <a:r>
            <a:rPr lang="pt-PT" sz="1600" dirty="0" err="1"/>
            <a:t>Jumbotron</a:t>
          </a:r>
          <a:endParaRPr lang="en-US" sz="1600" dirty="0"/>
        </a:p>
      </dgm:t>
    </dgm:pt>
    <dgm:pt modelId="{8D304A7D-6E85-441B-BA89-3E53695A4FB3}" type="parTrans" cxnId="{3482C8DB-F527-4265-8F92-5BFF21267FC6}">
      <dgm:prSet/>
      <dgm:spPr/>
      <dgm:t>
        <a:bodyPr/>
        <a:lstStyle/>
        <a:p>
          <a:endParaRPr lang="en-US" sz="2400"/>
        </a:p>
      </dgm:t>
    </dgm:pt>
    <dgm:pt modelId="{EA32167D-6496-4793-9050-10BDC947CDC7}" type="sibTrans" cxnId="{3482C8DB-F527-4265-8F92-5BFF21267FC6}">
      <dgm:prSet/>
      <dgm:spPr/>
      <dgm:t>
        <a:bodyPr/>
        <a:lstStyle/>
        <a:p>
          <a:endParaRPr lang="en-US" sz="2400"/>
        </a:p>
      </dgm:t>
    </dgm:pt>
    <dgm:pt modelId="{50CC31C1-59DA-45AF-B60B-90DD7EA95902}">
      <dgm:prSet custT="1"/>
      <dgm:spPr/>
      <dgm:t>
        <a:bodyPr/>
        <a:lstStyle/>
        <a:p>
          <a:r>
            <a:rPr lang="pt-PT" sz="1600"/>
            <a:t>Progress bar  - encostada a direita que quanto maior o ecran, menos ocupa.</a:t>
          </a:r>
          <a:endParaRPr lang="en-US" sz="1600"/>
        </a:p>
      </dgm:t>
    </dgm:pt>
    <dgm:pt modelId="{F4FEC92A-15D1-4BEE-9FBD-A3B3460611B5}" type="parTrans" cxnId="{709B8C5A-2281-4D89-9735-A318471A36FF}">
      <dgm:prSet/>
      <dgm:spPr/>
      <dgm:t>
        <a:bodyPr/>
        <a:lstStyle/>
        <a:p>
          <a:endParaRPr lang="en-US" sz="2400"/>
        </a:p>
      </dgm:t>
    </dgm:pt>
    <dgm:pt modelId="{0B198C7C-EE03-4BD0-8947-D61C3D724409}" type="sibTrans" cxnId="{709B8C5A-2281-4D89-9735-A318471A36FF}">
      <dgm:prSet/>
      <dgm:spPr/>
      <dgm:t>
        <a:bodyPr/>
        <a:lstStyle/>
        <a:p>
          <a:endParaRPr lang="en-US" sz="2400"/>
        </a:p>
      </dgm:t>
    </dgm:pt>
    <dgm:pt modelId="{0BC26E22-E624-408C-A270-D399B4F77F91}">
      <dgm:prSet custT="1"/>
      <dgm:spPr/>
      <dgm:t>
        <a:bodyPr/>
        <a:lstStyle/>
        <a:p>
          <a:r>
            <a:rPr lang="pt-PT" sz="1600" dirty="0" err="1"/>
            <a:t>Card</a:t>
          </a:r>
          <a:r>
            <a:rPr lang="pt-PT" sz="1600" dirty="0"/>
            <a:t> centrada no </a:t>
          </a:r>
          <a:r>
            <a:rPr lang="pt-PT" sz="1600" dirty="0" err="1"/>
            <a:t>ecran</a:t>
          </a:r>
          <a:r>
            <a:rPr lang="pt-PT" sz="1600" dirty="0"/>
            <a:t> que ocupa “4” com imagem combinada com </a:t>
          </a:r>
          <a:r>
            <a:rPr lang="pt-PT" sz="1600" dirty="0" err="1"/>
            <a:t>pills</a:t>
          </a:r>
          <a:r>
            <a:rPr lang="pt-PT" sz="1600" dirty="0"/>
            <a:t>  cada </a:t>
          </a:r>
          <a:r>
            <a:rPr lang="pt-PT" sz="1600" dirty="0" err="1"/>
            <a:t>pill</a:t>
          </a:r>
          <a:r>
            <a:rPr lang="pt-PT" sz="1600" dirty="0"/>
            <a:t> tem um </a:t>
          </a:r>
          <a:r>
            <a:rPr lang="pt-PT" sz="1600" dirty="0" err="1"/>
            <a:t>botao</a:t>
          </a:r>
          <a:r>
            <a:rPr lang="pt-PT" sz="1600" dirty="0"/>
            <a:t> esta abrem na </a:t>
          </a:r>
          <a:r>
            <a:rPr lang="pt-PT" sz="1600" dirty="0" err="1"/>
            <a:t>card</a:t>
          </a:r>
          <a:r>
            <a:rPr lang="pt-PT" sz="1600" dirty="0"/>
            <a:t> : </a:t>
          </a:r>
          <a:r>
            <a:rPr lang="pt-PT" sz="1600" dirty="0" err="1"/>
            <a:t>card</a:t>
          </a:r>
          <a:r>
            <a:rPr lang="pt-PT" sz="1600" dirty="0"/>
            <a:t> </a:t>
          </a:r>
          <a:r>
            <a:rPr lang="pt-PT" sz="1600" dirty="0" err="1"/>
            <a:t>title</a:t>
          </a:r>
          <a:r>
            <a:rPr lang="pt-PT" sz="1600" dirty="0"/>
            <a:t> - titulo/ </a:t>
          </a:r>
          <a:r>
            <a:rPr lang="pt-PT" sz="1600" dirty="0" err="1"/>
            <a:t>cardtext</a:t>
          </a:r>
          <a:r>
            <a:rPr lang="pt-PT" sz="1600" dirty="0"/>
            <a:t> - imagem da </a:t>
          </a:r>
          <a:r>
            <a:rPr lang="pt-PT" sz="1600" dirty="0" err="1"/>
            <a:t>season</a:t>
          </a:r>
          <a:r>
            <a:rPr lang="pt-PT" sz="1600" dirty="0"/>
            <a:t> e descrição da </a:t>
          </a:r>
          <a:r>
            <a:rPr lang="pt-PT" sz="1600" dirty="0" err="1"/>
            <a:t>season</a:t>
          </a:r>
          <a:r>
            <a:rPr lang="pt-PT" sz="1600" dirty="0"/>
            <a:t>, em baixo um – rating.</a:t>
          </a:r>
          <a:endParaRPr lang="en-US" sz="1600" dirty="0"/>
        </a:p>
      </dgm:t>
    </dgm:pt>
    <dgm:pt modelId="{C9C6EBBE-20F2-488B-885A-A9AB32AD9345}" type="parTrans" cxnId="{F722D4B2-A17E-4B1B-AB72-AD10042A2003}">
      <dgm:prSet/>
      <dgm:spPr/>
      <dgm:t>
        <a:bodyPr/>
        <a:lstStyle/>
        <a:p>
          <a:endParaRPr lang="en-US" sz="2400"/>
        </a:p>
      </dgm:t>
    </dgm:pt>
    <dgm:pt modelId="{1B3F9D42-A0C8-4319-A30F-D3F588D698B9}" type="sibTrans" cxnId="{F722D4B2-A17E-4B1B-AB72-AD10042A2003}">
      <dgm:prSet/>
      <dgm:spPr/>
      <dgm:t>
        <a:bodyPr/>
        <a:lstStyle/>
        <a:p>
          <a:endParaRPr lang="en-US" sz="2400"/>
        </a:p>
      </dgm:t>
    </dgm:pt>
    <dgm:pt modelId="{FE8BC73E-E23B-4384-8E70-39568D60518E}">
      <dgm:prSet custT="1"/>
      <dgm:spPr/>
      <dgm:t>
        <a:bodyPr/>
        <a:lstStyle/>
        <a:p>
          <a:r>
            <a:rPr lang="pt-PT" sz="1600" dirty="0"/>
            <a:t>Um </a:t>
          </a:r>
          <a:r>
            <a:rPr lang="pt-PT" sz="1600" dirty="0" err="1"/>
            <a:t>footer</a:t>
          </a:r>
          <a:r>
            <a:rPr lang="pt-PT" sz="1600" dirty="0"/>
            <a:t> que tem no mínimo uma </a:t>
          </a:r>
          <a:r>
            <a:rPr lang="pt-PT" sz="1600" dirty="0" err="1"/>
            <a:t>List</a:t>
          </a:r>
          <a:r>
            <a:rPr lang="pt-PT" sz="1600" dirty="0"/>
            <a:t> </a:t>
          </a:r>
          <a:r>
            <a:rPr lang="pt-PT" sz="1600" dirty="0" err="1"/>
            <a:t>group</a:t>
          </a:r>
          <a:endParaRPr lang="en-US" sz="1600" dirty="0"/>
        </a:p>
      </dgm:t>
    </dgm:pt>
    <dgm:pt modelId="{2AE348B4-A34A-4EC7-BBA0-E473475490A5}" type="parTrans" cxnId="{C47F1F66-F61F-4629-806F-07A8A42D13CA}">
      <dgm:prSet/>
      <dgm:spPr/>
      <dgm:t>
        <a:bodyPr/>
        <a:lstStyle/>
        <a:p>
          <a:endParaRPr lang="en-US" sz="2400"/>
        </a:p>
      </dgm:t>
    </dgm:pt>
    <dgm:pt modelId="{FB1E26A7-8C1A-4290-A53D-6B4E2CD1EF18}" type="sibTrans" cxnId="{C47F1F66-F61F-4629-806F-07A8A42D13CA}">
      <dgm:prSet/>
      <dgm:spPr/>
      <dgm:t>
        <a:bodyPr/>
        <a:lstStyle/>
        <a:p>
          <a:endParaRPr lang="en-US" sz="2400"/>
        </a:p>
      </dgm:t>
    </dgm:pt>
    <dgm:pt modelId="{FFDD3806-2C79-4FB1-857C-D245C3B681A0}" type="pres">
      <dgm:prSet presAssocID="{4C024FBB-D3C4-4957-9E75-715FF9130F85}" presName="vert0" presStyleCnt="0">
        <dgm:presLayoutVars>
          <dgm:dir/>
          <dgm:animOne val="branch"/>
          <dgm:animLvl val="lvl"/>
        </dgm:presLayoutVars>
      </dgm:prSet>
      <dgm:spPr/>
    </dgm:pt>
    <dgm:pt modelId="{D8257952-8216-4E4F-98BD-F49A5904784E}" type="pres">
      <dgm:prSet presAssocID="{98B6B1AE-7D77-43C8-974F-C8ED9C3C6BEA}" presName="thickLine" presStyleLbl="alignNode1" presStyleIdx="0" presStyleCnt="5"/>
      <dgm:spPr/>
    </dgm:pt>
    <dgm:pt modelId="{9348FF31-7244-43B6-AE77-66B8C02C23B5}" type="pres">
      <dgm:prSet presAssocID="{98B6B1AE-7D77-43C8-974F-C8ED9C3C6BEA}" presName="horz1" presStyleCnt="0"/>
      <dgm:spPr/>
    </dgm:pt>
    <dgm:pt modelId="{69A28C33-4223-4C0B-849C-73D56FE7562F}" type="pres">
      <dgm:prSet presAssocID="{98B6B1AE-7D77-43C8-974F-C8ED9C3C6BEA}" presName="tx1" presStyleLbl="revTx" presStyleIdx="0" presStyleCnt="5"/>
      <dgm:spPr/>
    </dgm:pt>
    <dgm:pt modelId="{DC9BE2DE-D62F-4745-972E-AA72D2E02397}" type="pres">
      <dgm:prSet presAssocID="{98B6B1AE-7D77-43C8-974F-C8ED9C3C6BEA}" presName="vert1" presStyleCnt="0"/>
      <dgm:spPr/>
    </dgm:pt>
    <dgm:pt modelId="{8DBFA674-8406-446C-AA65-5A5C394F1102}" type="pres">
      <dgm:prSet presAssocID="{6AB6665A-9A67-4F34-B558-063D918B9868}" presName="thickLine" presStyleLbl="alignNode1" presStyleIdx="1" presStyleCnt="5"/>
      <dgm:spPr/>
    </dgm:pt>
    <dgm:pt modelId="{7D9EBED4-FB67-4B67-8F4E-86CA8C0303D4}" type="pres">
      <dgm:prSet presAssocID="{6AB6665A-9A67-4F34-B558-063D918B9868}" presName="horz1" presStyleCnt="0"/>
      <dgm:spPr/>
    </dgm:pt>
    <dgm:pt modelId="{B8C542C0-F453-41EA-92D0-FB0986186891}" type="pres">
      <dgm:prSet presAssocID="{6AB6665A-9A67-4F34-B558-063D918B9868}" presName="tx1" presStyleLbl="revTx" presStyleIdx="1" presStyleCnt="5"/>
      <dgm:spPr/>
    </dgm:pt>
    <dgm:pt modelId="{96C39DC0-5586-4F11-AAEC-C117372DE1A0}" type="pres">
      <dgm:prSet presAssocID="{6AB6665A-9A67-4F34-B558-063D918B9868}" presName="vert1" presStyleCnt="0"/>
      <dgm:spPr/>
    </dgm:pt>
    <dgm:pt modelId="{9F50772F-F429-4F82-AADE-2216FF4CAD8E}" type="pres">
      <dgm:prSet presAssocID="{50CC31C1-59DA-45AF-B60B-90DD7EA95902}" presName="thickLine" presStyleLbl="alignNode1" presStyleIdx="2" presStyleCnt="5"/>
      <dgm:spPr/>
    </dgm:pt>
    <dgm:pt modelId="{024D7586-0C24-49DD-8246-7F9CDC69706A}" type="pres">
      <dgm:prSet presAssocID="{50CC31C1-59DA-45AF-B60B-90DD7EA95902}" presName="horz1" presStyleCnt="0"/>
      <dgm:spPr/>
    </dgm:pt>
    <dgm:pt modelId="{C77C2D52-4FC5-4EA8-8F9F-705F2DB155B5}" type="pres">
      <dgm:prSet presAssocID="{50CC31C1-59DA-45AF-B60B-90DD7EA95902}" presName="tx1" presStyleLbl="revTx" presStyleIdx="2" presStyleCnt="5"/>
      <dgm:spPr/>
    </dgm:pt>
    <dgm:pt modelId="{0C8F8FF2-889E-4F17-80B3-52C278D308F0}" type="pres">
      <dgm:prSet presAssocID="{50CC31C1-59DA-45AF-B60B-90DD7EA95902}" presName="vert1" presStyleCnt="0"/>
      <dgm:spPr/>
    </dgm:pt>
    <dgm:pt modelId="{29874182-EFAE-4DAA-85EC-603AEEAF7F78}" type="pres">
      <dgm:prSet presAssocID="{0BC26E22-E624-408C-A270-D399B4F77F91}" presName="thickLine" presStyleLbl="alignNode1" presStyleIdx="3" presStyleCnt="5"/>
      <dgm:spPr/>
    </dgm:pt>
    <dgm:pt modelId="{EFDD5AF7-38EA-4CA4-95F2-A5A2FA9FE6D2}" type="pres">
      <dgm:prSet presAssocID="{0BC26E22-E624-408C-A270-D399B4F77F91}" presName="horz1" presStyleCnt="0"/>
      <dgm:spPr/>
    </dgm:pt>
    <dgm:pt modelId="{EF5C0FF3-9295-45C1-8B89-EC94B74FA8D0}" type="pres">
      <dgm:prSet presAssocID="{0BC26E22-E624-408C-A270-D399B4F77F91}" presName="tx1" presStyleLbl="revTx" presStyleIdx="3" presStyleCnt="5"/>
      <dgm:spPr/>
    </dgm:pt>
    <dgm:pt modelId="{92DF27B1-9DAF-42BD-A662-5C9260C084D6}" type="pres">
      <dgm:prSet presAssocID="{0BC26E22-E624-408C-A270-D399B4F77F91}" presName="vert1" presStyleCnt="0"/>
      <dgm:spPr/>
    </dgm:pt>
    <dgm:pt modelId="{C40823F4-5F29-45F2-8DCD-4CA8FD28C11E}" type="pres">
      <dgm:prSet presAssocID="{FE8BC73E-E23B-4384-8E70-39568D60518E}" presName="thickLine" presStyleLbl="alignNode1" presStyleIdx="4" presStyleCnt="5"/>
      <dgm:spPr/>
    </dgm:pt>
    <dgm:pt modelId="{E48ACF1D-BB26-40A8-9597-896C52CA3A59}" type="pres">
      <dgm:prSet presAssocID="{FE8BC73E-E23B-4384-8E70-39568D60518E}" presName="horz1" presStyleCnt="0"/>
      <dgm:spPr/>
    </dgm:pt>
    <dgm:pt modelId="{757361AC-1364-49E7-B7A6-0FD0C03071DA}" type="pres">
      <dgm:prSet presAssocID="{FE8BC73E-E23B-4384-8E70-39568D60518E}" presName="tx1" presStyleLbl="revTx" presStyleIdx="4" presStyleCnt="5"/>
      <dgm:spPr/>
    </dgm:pt>
    <dgm:pt modelId="{DD35EC77-C7E9-43B6-AB67-A722EA946FAE}" type="pres">
      <dgm:prSet presAssocID="{FE8BC73E-E23B-4384-8E70-39568D60518E}" presName="vert1" presStyleCnt="0"/>
      <dgm:spPr/>
    </dgm:pt>
  </dgm:ptLst>
  <dgm:cxnLst>
    <dgm:cxn modelId="{1561D425-121A-4567-8300-A4798A02D29D}" type="presOf" srcId="{0BC26E22-E624-408C-A270-D399B4F77F91}" destId="{EF5C0FF3-9295-45C1-8B89-EC94B74FA8D0}" srcOrd="0" destOrd="0" presId="urn:microsoft.com/office/officeart/2008/layout/LinedList"/>
    <dgm:cxn modelId="{896CAA28-3881-435D-8D92-7228B6A27A64}" type="presOf" srcId="{50CC31C1-59DA-45AF-B60B-90DD7EA95902}" destId="{C77C2D52-4FC5-4EA8-8F9F-705F2DB155B5}" srcOrd="0" destOrd="0" presId="urn:microsoft.com/office/officeart/2008/layout/LinedList"/>
    <dgm:cxn modelId="{C47F1F66-F61F-4629-806F-07A8A42D13CA}" srcId="{4C024FBB-D3C4-4957-9E75-715FF9130F85}" destId="{FE8BC73E-E23B-4384-8E70-39568D60518E}" srcOrd="4" destOrd="0" parTransId="{2AE348B4-A34A-4EC7-BBA0-E473475490A5}" sibTransId="{FB1E26A7-8C1A-4290-A53D-6B4E2CD1EF18}"/>
    <dgm:cxn modelId="{107D686A-68CB-41FA-865B-FE7952E204FA}" type="presOf" srcId="{4C024FBB-D3C4-4957-9E75-715FF9130F85}" destId="{FFDD3806-2C79-4FB1-857C-D245C3B681A0}" srcOrd="0" destOrd="0" presId="urn:microsoft.com/office/officeart/2008/layout/LinedList"/>
    <dgm:cxn modelId="{709B8C5A-2281-4D89-9735-A318471A36FF}" srcId="{4C024FBB-D3C4-4957-9E75-715FF9130F85}" destId="{50CC31C1-59DA-45AF-B60B-90DD7EA95902}" srcOrd="2" destOrd="0" parTransId="{F4FEC92A-15D1-4BEE-9FBD-A3B3460611B5}" sibTransId="{0B198C7C-EE03-4BD0-8947-D61C3D724409}"/>
    <dgm:cxn modelId="{2DEEBBA7-0C46-4B5A-82A2-84600C939406}" type="presOf" srcId="{98B6B1AE-7D77-43C8-974F-C8ED9C3C6BEA}" destId="{69A28C33-4223-4C0B-849C-73D56FE7562F}" srcOrd="0" destOrd="0" presId="urn:microsoft.com/office/officeart/2008/layout/LinedList"/>
    <dgm:cxn modelId="{F722D4B2-A17E-4B1B-AB72-AD10042A2003}" srcId="{4C024FBB-D3C4-4957-9E75-715FF9130F85}" destId="{0BC26E22-E624-408C-A270-D399B4F77F91}" srcOrd="3" destOrd="0" parTransId="{C9C6EBBE-20F2-488B-885A-A9AB32AD9345}" sibTransId="{1B3F9D42-A0C8-4319-A30F-D3F588D698B9}"/>
    <dgm:cxn modelId="{3482C8DB-F527-4265-8F92-5BFF21267FC6}" srcId="{4C024FBB-D3C4-4957-9E75-715FF9130F85}" destId="{6AB6665A-9A67-4F34-B558-063D918B9868}" srcOrd="1" destOrd="0" parTransId="{8D304A7D-6E85-441B-BA89-3E53695A4FB3}" sibTransId="{EA32167D-6496-4793-9050-10BDC947CDC7}"/>
    <dgm:cxn modelId="{915BE1EB-C35C-48B2-8227-999F94A9309F}" type="presOf" srcId="{6AB6665A-9A67-4F34-B558-063D918B9868}" destId="{B8C542C0-F453-41EA-92D0-FB0986186891}" srcOrd="0" destOrd="0" presId="urn:microsoft.com/office/officeart/2008/layout/LinedList"/>
    <dgm:cxn modelId="{0E4370F0-88FF-4C71-A9C5-4FB16A63EDB1}" type="presOf" srcId="{FE8BC73E-E23B-4384-8E70-39568D60518E}" destId="{757361AC-1364-49E7-B7A6-0FD0C03071DA}" srcOrd="0" destOrd="0" presId="urn:microsoft.com/office/officeart/2008/layout/LinedList"/>
    <dgm:cxn modelId="{A0D804F5-ACE6-4380-BFB7-B4EA01D8A29D}" srcId="{4C024FBB-D3C4-4957-9E75-715FF9130F85}" destId="{98B6B1AE-7D77-43C8-974F-C8ED9C3C6BEA}" srcOrd="0" destOrd="0" parTransId="{563DF5E1-72E1-407F-A874-15C52E847049}" sibTransId="{17EFF24B-BE0C-4FF2-9559-1C3F105947DD}"/>
    <dgm:cxn modelId="{130C63B1-18BF-44AA-B380-3AF2963E6818}" type="presParOf" srcId="{FFDD3806-2C79-4FB1-857C-D245C3B681A0}" destId="{D8257952-8216-4E4F-98BD-F49A5904784E}" srcOrd="0" destOrd="0" presId="urn:microsoft.com/office/officeart/2008/layout/LinedList"/>
    <dgm:cxn modelId="{BDA8A4FD-4CEE-42DB-8FC9-EFC13124AA5D}" type="presParOf" srcId="{FFDD3806-2C79-4FB1-857C-D245C3B681A0}" destId="{9348FF31-7244-43B6-AE77-66B8C02C23B5}" srcOrd="1" destOrd="0" presId="urn:microsoft.com/office/officeart/2008/layout/LinedList"/>
    <dgm:cxn modelId="{7FDF5772-793D-46D6-B43F-80FC81D7F4F9}" type="presParOf" srcId="{9348FF31-7244-43B6-AE77-66B8C02C23B5}" destId="{69A28C33-4223-4C0B-849C-73D56FE7562F}" srcOrd="0" destOrd="0" presId="urn:microsoft.com/office/officeart/2008/layout/LinedList"/>
    <dgm:cxn modelId="{731CE34F-6C47-40D5-B579-4854E2EF19F6}" type="presParOf" srcId="{9348FF31-7244-43B6-AE77-66B8C02C23B5}" destId="{DC9BE2DE-D62F-4745-972E-AA72D2E02397}" srcOrd="1" destOrd="0" presId="urn:microsoft.com/office/officeart/2008/layout/LinedList"/>
    <dgm:cxn modelId="{5D58FE77-83A4-4478-A96C-D6936E5E89D8}" type="presParOf" srcId="{FFDD3806-2C79-4FB1-857C-D245C3B681A0}" destId="{8DBFA674-8406-446C-AA65-5A5C394F1102}" srcOrd="2" destOrd="0" presId="urn:microsoft.com/office/officeart/2008/layout/LinedList"/>
    <dgm:cxn modelId="{BAD3D7DC-2EF4-4BEA-8387-A3BC3038B779}" type="presParOf" srcId="{FFDD3806-2C79-4FB1-857C-D245C3B681A0}" destId="{7D9EBED4-FB67-4B67-8F4E-86CA8C0303D4}" srcOrd="3" destOrd="0" presId="urn:microsoft.com/office/officeart/2008/layout/LinedList"/>
    <dgm:cxn modelId="{4842200A-ADD9-4E7E-A628-331FD3F8D13E}" type="presParOf" srcId="{7D9EBED4-FB67-4B67-8F4E-86CA8C0303D4}" destId="{B8C542C0-F453-41EA-92D0-FB0986186891}" srcOrd="0" destOrd="0" presId="urn:microsoft.com/office/officeart/2008/layout/LinedList"/>
    <dgm:cxn modelId="{5600ED99-A455-4816-93FE-93424580ED8F}" type="presParOf" srcId="{7D9EBED4-FB67-4B67-8F4E-86CA8C0303D4}" destId="{96C39DC0-5586-4F11-AAEC-C117372DE1A0}" srcOrd="1" destOrd="0" presId="urn:microsoft.com/office/officeart/2008/layout/LinedList"/>
    <dgm:cxn modelId="{D97F3A2F-8847-418A-ACCA-36F00CD4B8F5}" type="presParOf" srcId="{FFDD3806-2C79-4FB1-857C-D245C3B681A0}" destId="{9F50772F-F429-4F82-AADE-2216FF4CAD8E}" srcOrd="4" destOrd="0" presId="urn:microsoft.com/office/officeart/2008/layout/LinedList"/>
    <dgm:cxn modelId="{6030643B-602D-4C1F-BDB0-E3747C28DD9B}" type="presParOf" srcId="{FFDD3806-2C79-4FB1-857C-D245C3B681A0}" destId="{024D7586-0C24-49DD-8246-7F9CDC69706A}" srcOrd="5" destOrd="0" presId="urn:microsoft.com/office/officeart/2008/layout/LinedList"/>
    <dgm:cxn modelId="{5ADEA229-2383-4BCD-9292-97B67EB2E090}" type="presParOf" srcId="{024D7586-0C24-49DD-8246-7F9CDC69706A}" destId="{C77C2D52-4FC5-4EA8-8F9F-705F2DB155B5}" srcOrd="0" destOrd="0" presId="urn:microsoft.com/office/officeart/2008/layout/LinedList"/>
    <dgm:cxn modelId="{1FD2A6E6-1070-4FA8-9837-54DEABCB5B42}" type="presParOf" srcId="{024D7586-0C24-49DD-8246-7F9CDC69706A}" destId="{0C8F8FF2-889E-4F17-80B3-52C278D308F0}" srcOrd="1" destOrd="0" presId="urn:microsoft.com/office/officeart/2008/layout/LinedList"/>
    <dgm:cxn modelId="{8F1E63A4-FFC9-4475-A502-FA4683D3D80E}" type="presParOf" srcId="{FFDD3806-2C79-4FB1-857C-D245C3B681A0}" destId="{29874182-EFAE-4DAA-85EC-603AEEAF7F78}" srcOrd="6" destOrd="0" presId="urn:microsoft.com/office/officeart/2008/layout/LinedList"/>
    <dgm:cxn modelId="{8918CD08-2D27-46E8-A62B-E6EBF7932521}" type="presParOf" srcId="{FFDD3806-2C79-4FB1-857C-D245C3B681A0}" destId="{EFDD5AF7-38EA-4CA4-95F2-A5A2FA9FE6D2}" srcOrd="7" destOrd="0" presId="urn:microsoft.com/office/officeart/2008/layout/LinedList"/>
    <dgm:cxn modelId="{3BFDE9D7-9826-4DAE-9906-FA952BDD5614}" type="presParOf" srcId="{EFDD5AF7-38EA-4CA4-95F2-A5A2FA9FE6D2}" destId="{EF5C0FF3-9295-45C1-8B89-EC94B74FA8D0}" srcOrd="0" destOrd="0" presId="urn:microsoft.com/office/officeart/2008/layout/LinedList"/>
    <dgm:cxn modelId="{915495F1-F370-48D5-A606-8EB2974A4116}" type="presParOf" srcId="{EFDD5AF7-38EA-4CA4-95F2-A5A2FA9FE6D2}" destId="{92DF27B1-9DAF-42BD-A662-5C9260C084D6}" srcOrd="1" destOrd="0" presId="urn:microsoft.com/office/officeart/2008/layout/LinedList"/>
    <dgm:cxn modelId="{C704E25B-DC23-4DDE-B28A-249299E49059}" type="presParOf" srcId="{FFDD3806-2C79-4FB1-857C-D245C3B681A0}" destId="{C40823F4-5F29-45F2-8DCD-4CA8FD28C11E}" srcOrd="8" destOrd="0" presId="urn:microsoft.com/office/officeart/2008/layout/LinedList"/>
    <dgm:cxn modelId="{F6ABE48D-3705-4D2D-A3F3-66F4ED1066D7}" type="presParOf" srcId="{FFDD3806-2C79-4FB1-857C-D245C3B681A0}" destId="{E48ACF1D-BB26-40A8-9597-896C52CA3A59}" srcOrd="9" destOrd="0" presId="urn:microsoft.com/office/officeart/2008/layout/LinedList"/>
    <dgm:cxn modelId="{4E2FF339-EF73-41B1-9EFD-8F81F3B0B54B}" type="presParOf" srcId="{E48ACF1D-BB26-40A8-9597-896C52CA3A59}" destId="{757361AC-1364-49E7-B7A6-0FD0C03071DA}" srcOrd="0" destOrd="0" presId="urn:microsoft.com/office/officeart/2008/layout/LinedList"/>
    <dgm:cxn modelId="{75835297-C5B0-4E57-8C07-D6A1024F169F}" type="presParOf" srcId="{E48ACF1D-BB26-40A8-9597-896C52CA3A59}" destId="{DD35EC77-C7E9-43B6-AB67-A722EA946FA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33E201-71D6-42B0-ACCF-D095C2D515C4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5E21CBE-69CF-4F26-9ECC-0388CC531B95}">
      <dgm:prSet/>
      <dgm:spPr/>
      <dgm:t>
        <a:bodyPr/>
        <a:lstStyle/>
        <a:p>
          <a:r>
            <a:rPr lang="pt-PT"/>
            <a:t>$ -&gt; seletor especifico</a:t>
          </a:r>
          <a:endParaRPr lang="en-US"/>
        </a:p>
      </dgm:t>
    </dgm:pt>
    <dgm:pt modelId="{BA2594B8-AC49-4A8C-88BB-1B03BB6C409B}" type="parTrans" cxnId="{CA12E43A-31F9-4E07-93C5-63A7F4A7AAFE}">
      <dgm:prSet/>
      <dgm:spPr/>
      <dgm:t>
        <a:bodyPr/>
        <a:lstStyle/>
        <a:p>
          <a:endParaRPr lang="en-US"/>
        </a:p>
      </dgm:t>
    </dgm:pt>
    <dgm:pt modelId="{C2474E6A-E0F4-4E12-BC92-B70AF567B55D}" type="sibTrans" cxnId="{CA12E43A-31F9-4E07-93C5-63A7F4A7AAFE}">
      <dgm:prSet/>
      <dgm:spPr/>
      <dgm:t>
        <a:bodyPr/>
        <a:lstStyle/>
        <a:p>
          <a:endParaRPr lang="en-US"/>
        </a:p>
      </dgm:t>
    </dgm:pt>
    <dgm:pt modelId="{9C0BDF8E-B4AC-413B-9655-EB7C6671F75B}">
      <dgm:prSet/>
      <dgm:spPr/>
      <dgm:t>
        <a:bodyPr/>
        <a:lstStyle/>
        <a:p>
          <a:r>
            <a:rPr lang="pt-PT"/>
            <a:t>IMPERATIVO – o que significa?</a:t>
          </a:r>
          <a:endParaRPr lang="en-US"/>
        </a:p>
      </dgm:t>
    </dgm:pt>
    <dgm:pt modelId="{5BA38AA3-37DC-48D2-B14F-1F085DA5D89C}" type="parTrans" cxnId="{7E1F320E-49D1-47CA-BAA1-766C7FF50376}">
      <dgm:prSet/>
      <dgm:spPr/>
      <dgm:t>
        <a:bodyPr/>
        <a:lstStyle/>
        <a:p>
          <a:endParaRPr lang="en-US"/>
        </a:p>
      </dgm:t>
    </dgm:pt>
    <dgm:pt modelId="{A57BCAC0-92E1-471D-9FC2-184BCDED7EC6}" type="sibTrans" cxnId="{7E1F320E-49D1-47CA-BAA1-766C7FF50376}">
      <dgm:prSet/>
      <dgm:spPr/>
      <dgm:t>
        <a:bodyPr/>
        <a:lstStyle/>
        <a:p>
          <a:endParaRPr lang="en-US"/>
        </a:p>
      </dgm:t>
    </dgm:pt>
    <dgm:pt modelId="{CD92BC25-CD6A-481B-B22B-431E731D3285}">
      <dgm:prSet/>
      <dgm:spPr/>
      <dgm:t>
        <a:bodyPr/>
        <a:lstStyle/>
        <a:p>
          <a:r>
            <a:rPr lang="pt-PT" dirty="0"/>
            <a:t>AJAX E JQUERY</a:t>
          </a:r>
          <a:endParaRPr lang="en-US" dirty="0"/>
        </a:p>
      </dgm:t>
    </dgm:pt>
    <dgm:pt modelId="{0F0DFAF4-CD44-46A2-8FC6-BA59C99C8B6C}" type="parTrans" cxnId="{9B468DF3-C1A7-427A-900E-99B5B5043FB4}">
      <dgm:prSet/>
      <dgm:spPr/>
      <dgm:t>
        <a:bodyPr/>
        <a:lstStyle/>
        <a:p>
          <a:endParaRPr lang="en-US"/>
        </a:p>
      </dgm:t>
    </dgm:pt>
    <dgm:pt modelId="{DEE0F811-C7AA-4AA5-876F-B7D0B6FBBD34}" type="sibTrans" cxnId="{9B468DF3-C1A7-427A-900E-99B5B5043FB4}">
      <dgm:prSet/>
      <dgm:spPr/>
      <dgm:t>
        <a:bodyPr/>
        <a:lstStyle/>
        <a:p>
          <a:endParaRPr lang="en-US"/>
        </a:p>
      </dgm:t>
    </dgm:pt>
    <dgm:pt modelId="{03C03A17-4A46-402C-A3C8-CC91AC6806E0}">
      <dgm:prSet/>
      <dgm:spPr/>
      <dgm:t>
        <a:bodyPr/>
        <a:lstStyle/>
        <a:p>
          <a:r>
            <a:rPr lang="pt-PT">
              <a:hlinkClick xmlns:r="http://schemas.openxmlformats.org/officeDocument/2006/relationships" r:id="rId1"/>
            </a:rPr>
            <a:t>https://jquery.com/</a:t>
          </a:r>
          <a:endParaRPr lang="en-US"/>
        </a:p>
      </dgm:t>
    </dgm:pt>
    <dgm:pt modelId="{6B04921B-C1FF-4690-8DBB-5CC24791E644}" type="parTrans" cxnId="{754C7A3F-1097-4F1F-AFCD-50A6E6F34EDB}">
      <dgm:prSet/>
      <dgm:spPr/>
      <dgm:t>
        <a:bodyPr/>
        <a:lstStyle/>
        <a:p>
          <a:endParaRPr lang="en-US"/>
        </a:p>
      </dgm:t>
    </dgm:pt>
    <dgm:pt modelId="{2B96A45A-CAB7-4F6E-B9CD-D516C8A877A1}" type="sibTrans" cxnId="{754C7A3F-1097-4F1F-AFCD-50A6E6F34EDB}">
      <dgm:prSet/>
      <dgm:spPr/>
      <dgm:t>
        <a:bodyPr/>
        <a:lstStyle/>
        <a:p>
          <a:endParaRPr lang="en-US"/>
        </a:p>
      </dgm:t>
    </dgm:pt>
    <dgm:pt modelId="{EA438EDD-5ADC-4D21-AD9C-987048A8E0FE}" type="pres">
      <dgm:prSet presAssocID="{4733E201-71D6-42B0-ACCF-D095C2D515C4}" presName="matrix" presStyleCnt="0">
        <dgm:presLayoutVars>
          <dgm:chMax val="1"/>
          <dgm:dir/>
          <dgm:resizeHandles val="exact"/>
        </dgm:presLayoutVars>
      </dgm:prSet>
      <dgm:spPr/>
    </dgm:pt>
    <dgm:pt modelId="{3DA4C03C-B4ED-40E5-904A-789CB5F5BCB9}" type="pres">
      <dgm:prSet presAssocID="{4733E201-71D6-42B0-ACCF-D095C2D515C4}" presName="diamond" presStyleLbl="bgShp" presStyleIdx="0" presStyleCnt="1"/>
      <dgm:spPr/>
    </dgm:pt>
    <dgm:pt modelId="{010F560D-E27C-4DD9-A035-28953D51E631}" type="pres">
      <dgm:prSet presAssocID="{4733E201-71D6-42B0-ACCF-D095C2D515C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22C94A1-8886-45CD-A590-D43B94FEF885}" type="pres">
      <dgm:prSet presAssocID="{4733E201-71D6-42B0-ACCF-D095C2D515C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036022A-F328-47AA-B550-EB0CE0F913C7}" type="pres">
      <dgm:prSet presAssocID="{4733E201-71D6-42B0-ACCF-D095C2D515C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FA7556A-89E9-4C2D-9897-D115D3667CF9}" type="pres">
      <dgm:prSet presAssocID="{4733E201-71D6-42B0-ACCF-D095C2D515C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E1F320E-49D1-47CA-BAA1-766C7FF50376}" srcId="{4733E201-71D6-42B0-ACCF-D095C2D515C4}" destId="{9C0BDF8E-B4AC-413B-9655-EB7C6671F75B}" srcOrd="1" destOrd="0" parTransId="{5BA38AA3-37DC-48D2-B14F-1F085DA5D89C}" sibTransId="{A57BCAC0-92E1-471D-9FC2-184BCDED7EC6}"/>
    <dgm:cxn modelId="{AA294613-B9CE-40C8-82C7-841DF57C81DB}" type="presOf" srcId="{4733E201-71D6-42B0-ACCF-D095C2D515C4}" destId="{EA438EDD-5ADC-4D21-AD9C-987048A8E0FE}" srcOrd="0" destOrd="0" presId="urn:microsoft.com/office/officeart/2005/8/layout/matrix3"/>
    <dgm:cxn modelId="{CA12E43A-31F9-4E07-93C5-63A7F4A7AAFE}" srcId="{4733E201-71D6-42B0-ACCF-D095C2D515C4}" destId="{45E21CBE-69CF-4F26-9ECC-0388CC531B95}" srcOrd="0" destOrd="0" parTransId="{BA2594B8-AC49-4A8C-88BB-1B03BB6C409B}" sibTransId="{C2474E6A-E0F4-4E12-BC92-B70AF567B55D}"/>
    <dgm:cxn modelId="{754C7A3F-1097-4F1F-AFCD-50A6E6F34EDB}" srcId="{4733E201-71D6-42B0-ACCF-D095C2D515C4}" destId="{03C03A17-4A46-402C-A3C8-CC91AC6806E0}" srcOrd="3" destOrd="0" parTransId="{6B04921B-C1FF-4690-8DBB-5CC24791E644}" sibTransId="{2B96A45A-CAB7-4F6E-B9CD-D516C8A877A1}"/>
    <dgm:cxn modelId="{DA2B805B-EA15-4C33-8A5B-771EE12FDF5A}" type="presOf" srcId="{CD92BC25-CD6A-481B-B22B-431E731D3285}" destId="{5036022A-F328-47AA-B550-EB0CE0F913C7}" srcOrd="0" destOrd="0" presId="urn:microsoft.com/office/officeart/2005/8/layout/matrix3"/>
    <dgm:cxn modelId="{18734841-78CA-48C5-82D6-596EC1946C2C}" type="presOf" srcId="{03C03A17-4A46-402C-A3C8-CC91AC6806E0}" destId="{CFA7556A-89E9-4C2D-9897-D115D3667CF9}" srcOrd="0" destOrd="0" presId="urn:microsoft.com/office/officeart/2005/8/layout/matrix3"/>
    <dgm:cxn modelId="{44F6F094-AA4E-460E-BC70-840E92425FCB}" type="presOf" srcId="{45E21CBE-69CF-4F26-9ECC-0388CC531B95}" destId="{010F560D-E27C-4DD9-A035-28953D51E631}" srcOrd="0" destOrd="0" presId="urn:microsoft.com/office/officeart/2005/8/layout/matrix3"/>
    <dgm:cxn modelId="{F88B38D9-4679-4C03-A6F6-702837E5E213}" type="presOf" srcId="{9C0BDF8E-B4AC-413B-9655-EB7C6671F75B}" destId="{222C94A1-8886-45CD-A590-D43B94FEF885}" srcOrd="0" destOrd="0" presId="urn:microsoft.com/office/officeart/2005/8/layout/matrix3"/>
    <dgm:cxn modelId="{9B468DF3-C1A7-427A-900E-99B5B5043FB4}" srcId="{4733E201-71D6-42B0-ACCF-D095C2D515C4}" destId="{CD92BC25-CD6A-481B-B22B-431E731D3285}" srcOrd="2" destOrd="0" parTransId="{0F0DFAF4-CD44-46A2-8FC6-BA59C99C8B6C}" sibTransId="{DEE0F811-C7AA-4AA5-876F-B7D0B6FBBD34}"/>
    <dgm:cxn modelId="{2DCA3B7F-FFB9-4FDA-AE20-A9D3E580CF1A}" type="presParOf" srcId="{EA438EDD-5ADC-4D21-AD9C-987048A8E0FE}" destId="{3DA4C03C-B4ED-40E5-904A-789CB5F5BCB9}" srcOrd="0" destOrd="0" presId="urn:microsoft.com/office/officeart/2005/8/layout/matrix3"/>
    <dgm:cxn modelId="{BFF6A173-D89D-48AA-B3DF-168C0E24BFF9}" type="presParOf" srcId="{EA438EDD-5ADC-4D21-AD9C-987048A8E0FE}" destId="{010F560D-E27C-4DD9-A035-28953D51E631}" srcOrd="1" destOrd="0" presId="urn:microsoft.com/office/officeart/2005/8/layout/matrix3"/>
    <dgm:cxn modelId="{070A3B99-491C-46DA-B9DB-55BA0AA9DFEC}" type="presParOf" srcId="{EA438EDD-5ADC-4D21-AD9C-987048A8E0FE}" destId="{222C94A1-8886-45CD-A590-D43B94FEF885}" srcOrd="2" destOrd="0" presId="urn:microsoft.com/office/officeart/2005/8/layout/matrix3"/>
    <dgm:cxn modelId="{277B4A70-2AB5-4CE9-B611-19543CB6C4B2}" type="presParOf" srcId="{EA438EDD-5ADC-4D21-AD9C-987048A8E0FE}" destId="{5036022A-F328-47AA-B550-EB0CE0F913C7}" srcOrd="3" destOrd="0" presId="urn:microsoft.com/office/officeart/2005/8/layout/matrix3"/>
    <dgm:cxn modelId="{CA7E2392-236D-4996-BC02-F3063163A47D}" type="presParOf" srcId="{EA438EDD-5ADC-4D21-AD9C-987048A8E0FE}" destId="{CFA7556A-89E9-4C2D-9897-D115D3667CF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965DDE-06CE-4E58-866B-3CBF1C22EAD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63EAB18-BD99-4724-B35D-59B6047EEA22}">
      <dgm:prSet/>
      <dgm:spPr/>
      <dgm:t>
        <a:bodyPr/>
        <a:lstStyle/>
        <a:p>
          <a:pPr>
            <a:defRPr b="1"/>
          </a:pPr>
          <a:r>
            <a:rPr lang="pt-PT" dirty="0"/>
            <a:t>Scope</a:t>
          </a:r>
          <a:endParaRPr lang="en-US" dirty="0"/>
        </a:p>
      </dgm:t>
    </dgm:pt>
    <dgm:pt modelId="{5F55F37D-3EA5-467A-962B-843BE2FC8AD5}" type="parTrans" cxnId="{DA18A615-F625-48B7-B6A1-D01861D6ABAC}">
      <dgm:prSet/>
      <dgm:spPr/>
      <dgm:t>
        <a:bodyPr/>
        <a:lstStyle/>
        <a:p>
          <a:endParaRPr lang="en-US"/>
        </a:p>
      </dgm:t>
    </dgm:pt>
    <dgm:pt modelId="{79A023DE-B475-4CB2-BA4A-CF2E3A74FC2F}" type="sibTrans" cxnId="{DA18A615-F625-48B7-B6A1-D01861D6ABAC}">
      <dgm:prSet/>
      <dgm:spPr/>
      <dgm:t>
        <a:bodyPr/>
        <a:lstStyle/>
        <a:p>
          <a:endParaRPr lang="en-US"/>
        </a:p>
      </dgm:t>
    </dgm:pt>
    <dgm:pt modelId="{D4E59037-1020-4511-82A6-7C84918E8752}">
      <dgm:prSet/>
      <dgm:spPr/>
      <dgm:t>
        <a:bodyPr/>
        <a:lstStyle/>
        <a:p>
          <a:pPr>
            <a:defRPr b="1"/>
          </a:pPr>
          <a:r>
            <a:rPr lang="pt-PT" dirty="0" err="1"/>
            <a:t>Control</a:t>
          </a:r>
          <a:r>
            <a:rPr lang="pt-PT" dirty="0"/>
            <a:t> </a:t>
          </a:r>
          <a:r>
            <a:rPr lang="pt-PT" dirty="0" err="1"/>
            <a:t>Flow</a:t>
          </a:r>
          <a:r>
            <a:rPr lang="pt-PT" dirty="0"/>
            <a:t> com operador ternário – </a:t>
          </a:r>
          <a:r>
            <a:rPr lang="pt-PT" dirty="0" err="1"/>
            <a:t>statment</a:t>
          </a:r>
          <a:r>
            <a:rPr lang="pt-PT" dirty="0"/>
            <a:t> ? 1 : 0;</a:t>
          </a:r>
          <a:endParaRPr lang="en-US" dirty="0"/>
        </a:p>
      </dgm:t>
    </dgm:pt>
    <dgm:pt modelId="{29FF5FA8-6DED-475D-9149-D68B824F126D}" type="parTrans" cxnId="{C96084A7-33E1-4D70-9A43-DC9E9E55DEEA}">
      <dgm:prSet/>
      <dgm:spPr/>
      <dgm:t>
        <a:bodyPr/>
        <a:lstStyle/>
        <a:p>
          <a:endParaRPr lang="en-US"/>
        </a:p>
      </dgm:t>
    </dgm:pt>
    <dgm:pt modelId="{3F8B6192-E892-4D50-BC93-359B70B50892}" type="sibTrans" cxnId="{C96084A7-33E1-4D70-9A43-DC9E9E55DEEA}">
      <dgm:prSet/>
      <dgm:spPr/>
      <dgm:t>
        <a:bodyPr/>
        <a:lstStyle/>
        <a:p>
          <a:endParaRPr lang="en-US"/>
        </a:p>
      </dgm:t>
    </dgm:pt>
    <dgm:pt modelId="{62A8E1B2-D651-4AFC-9840-7053C5DA95B0}">
      <dgm:prSet/>
      <dgm:spPr/>
      <dgm:t>
        <a:bodyPr/>
        <a:lstStyle/>
        <a:p>
          <a:r>
            <a:rPr lang="pt-PT" dirty="0"/>
            <a:t>Escrever uma função que retorna </a:t>
          </a:r>
          <a:r>
            <a:rPr lang="pt-PT" dirty="0" err="1"/>
            <a:t>bool</a:t>
          </a:r>
          <a:endParaRPr lang="en-US" dirty="0"/>
        </a:p>
      </dgm:t>
    </dgm:pt>
    <dgm:pt modelId="{7F81B0B1-5636-45C1-85A2-37EDC60DC8F6}" type="parTrans" cxnId="{0D90825E-566E-4F27-8834-CE9B4FE13C4F}">
      <dgm:prSet/>
      <dgm:spPr/>
      <dgm:t>
        <a:bodyPr/>
        <a:lstStyle/>
        <a:p>
          <a:endParaRPr lang="en-US"/>
        </a:p>
      </dgm:t>
    </dgm:pt>
    <dgm:pt modelId="{C9B63BE2-35BD-42A6-BED9-3C722DF14EF6}" type="sibTrans" cxnId="{0D90825E-566E-4F27-8834-CE9B4FE13C4F}">
      <dgm:prSet/>
      <dgm:spPr/>
      <dgm:t>
        <a:bodyPr/>
        <a:lstStyle/>
        <a:p>
          <a:endParaRPr lang="en-US"/>
        </a:p>
      </dgm:t>
    </dgm:pt>
    <dgm:pt modelId="{434B4CBC-F159-47B8-AAC7-70E7B784FFE4}">
      <dgm:prSet/>
      <dgm:spPr/>
      <dgm:t>
        <a:bodyPr/>
        <a:lstStyle/>
        <a:p>
          <a:r>
            <a:rPr lang="pt-PT" dirty="0"/>
            <a:t>Criar uma variável que depende dessa função se </a:t>
          </a:r>
          <a:r>
            <a:rPr lang="pt-PT" dirty="0" err="1"/>
            <a:t>true</a:t>
          </a:r>
          <a:r>
            <a:rPr lang="pt-PT" dirty="0"/>
            <a:t>, a variável tem o valor de “Verdade” se False de “Mentira”.</a:t>
          </a:r>
          <a:endParaRPr lang="en-US" dirty="0"/>
        </a:p>
      </dgm:t>
    </dgm:pt>
    <dgm:pt modelId="{BE3CA852-362D-47BC-9C37-DE255E1E1088}" type="parTrans" cxnId="{FD11E6BB-C028-408E-98B1-343DC03E8925}">
      <dgm:prSet/>
      <dgm:spPr/>
      <dgm:t>
        <a:bodyPr/>
        <a:lstStyle/>
        <a:p>
          <a:endParaRPr lang="en-US"/>
        </a:p>
      </dgm:t>
    </dgm:pt>
    <dgm:pt modelId="{2FABAF69-5E7A-4A67-99AA-2534C85FFA58}" type="sibTrans" cxnId="{FD11E6BB-C028-408E-98B1-343DC03E8925}">
      <dgm:prSet/>
      <dgm:spPr/>
      <dgm:t>
        <a:bodyPr/>
        <a:lstStyle/>
        <a:p>
          <a:endParaRPr lang="en-US"/>
        </a:p>
      </dgm:t>
    </dgm:pt>
    <dgm:pt modelId="{18DABF4E-9671-4753-8F93-1F8600EEC08E}">
      <dgm:prSet/>
      <dgm:spPr/>
      <dgm:t>
        <a:bodyPr/>
        <a:lstStyle/>
        <a:p>
          <a:pPr>
            <a:defRPr b="1"/>
          </a:pPr>
          <a:r>
            <a:rPr lang="pt-PT"/>
            <a:t>Switch</a:t>
          </a:r>
          <a:endParaRPr lang="en-US"/>
        </a:p>
      </dgm:t>
    </dgm:pt>
    <dgm:pt modelId="{C9053BA2-E672-4130-845C-855817C928A6}" type="parTrans" cxnId="{F5F534A2-04EB-442D-91F5-792A8EFBAEC0}">
      <dgm:prSet/>
      <dgm:spPr/>
      <dgm:t>
        <a:bodyPr/>
        <a:lstStyle/>
        <a:p>
          <a:endParaRPr lang="en-US"/>
        </a:p>
      </dgm:t>
    </dgm:pt>
    <dgm:pt modelId="{4732CFE8-E4D4-440B-8089-5D4060AE4389}" type="sibTrans" cxnId="{F5F534A2-04EB-442D-91F5-792A8EFBAEC0}">
      <dgm:prSet/>
      <dgm:spPr/>
      <dgm:t>
        <a:bodyPr/>
        <a:lstStyle/>
        <a:p>
          <a:endParaRPr lang="en-US"/>
        </a:p>
      </dgm:t>
    </dgm:pt>
    <dgm:pt modelId="{5027F837-2010-453B-B0EA-B8293FEACD67}">
      <dgm:prSet/>
      <dgm:spPr/>
      <dgm:t>
        <a:bodyPr/>
        <a:lstStyle/>
        <a:p>
          <a:r>
            <a:rPr lang="en-GB"/>
            <a:t>switch(</a:t>
          </a:r>
          <a:r>
            <a:rPr lang="en-GB" i="1"/>
            <a:t>expression</a:t>
          </a:r>
          <a:r>
            <a:rPr lang="en-GB"/>
            <a:t>) {</a:t>
          </a:r>
          <a:br>
            <a:rPr lang="en-GB"/>
          </a:br>
          <a:r>
            <a:rPr lang="en-GB"/>
            <a:t>  case </a:t>
          </a:r>
          <a:r>
            <a:rPr lang="en-GB" i="1"/>
            <a:t>x</a:t>
          </a:r>
          <a:r>
            <a:rPr lang="en-GB"/>
            <a:t>:</a:t>
          </a:r>
          <a:br>
            <a:rPr lang="en-GB"/>
          </a:br>
          <a:r>
            <a:rPr lang="en-GB" i="1"/>
            <a:t>    // code block</a:t>
          </a:r>
          <a:br>
            <a:rPr lang="en-GB" i="1"/>
          </a:br>
          <a:r>
            <a:rPr lang="en-GB"/>
            <a:t>    break;</a:t>
          </a:r>
          <a:br>
            <a:rPr lang="en-GB"/>
          </a:br>
          <a:r>
            <a:rPr lang="en-GB"/>
            <a:t>  case </a:t>
          </a:r>
          <a:r>
            <a:rPr lang="en-GB" i="1"/>
            <a:t>y</a:t>
          </a:r>
          <a:r>
            <a:rPr lang="en-GB"/>
            <a:t>:</a:t>
          </a:r>
          <a:br>
            <a:rPr lang="en-GB"/>
          </a:br>
          <a:r>
            <a:rPr lang="en-GB" i="1"/>
            <a:t>    // code block</a:t>
          </a:r>
          <a:br>
            <a:rPr lang="en-GB" i="1"/>
          </a:br>
          <a:r>
            <a:rPr lang="en-GB"/>
            <a:t>    break;</a:t>
          </a:r>
          <a:br>
            <a:rPr lang="en-GB"/>
          </a:br>
          <a:r>
            <a:rPr lang="en-GB"/>
            <a:t>  default:</a:t>
          </a:r>
          <a:br>
            <a:rPr lang="en-GB"/>
          </a:br>
          <a:r>
            <a:rPr lang="en-GB"/>
            <a:t>    // </a:t>
          </a:r>
          <a:r>
            <a:rPr lang="en-GB" i="1"/>
            <a:t>code block</a:t>
          </a:r>
          <a:br>
            <a:rPr lang="en-GB"/>
          </a:br>
          <a:r>
            <a:rPr lang="en-GB"/>
            <a:t>}</a:t>
          </a:r>
          <a:endParaRPr lang="en-US"/>
        </a:p>
      </dgm:t>
    </dgm:pt>
    <dgm:pt modelId="{C3C02B3D-B9A9-412A-A7AD-6B1C04013D7E}" type="parTrans" cxnId="{0F540305-6A54-43BF-874C-E47DBBD2F0D0}">
      <dgm:prSet/>
      <dgm:spPr/>
      <dgm:t>
        <a:bodyPr/>
        <a:lstStyle/>
        <a:p>
          <a:endParaRPr lang="en-US"/>
        </a:p>
      </dgm:t>
    </dgm:pt>
    <dgm:pt modelId="{5D79A34B-94E4-40E2-A60D-BEB5B097143A}" type="sibTrans" cxnId="{0F540305-6A54-43BF-874C-E47DBBD2F0D0}">
      <dgm:prSet/>
      <dgm:spPr/>
      <dgm:t>
        <a:bodyPr/>
        <a:lstStyle/>
        <a:p>
          <a:endParaRPr lang="en-US"/>
        </a:p>
      </dgm:t>
    </dgm:pt>
    <dgm:pt modelId="{B1AD4B58-2A2D-4FBA-8E3D-FEF62EA1EE1A}" type="pres">
      <dgm:prSet presAssocID="{01965DDE-06CE-4E58-866B-3CBF1C22EADC}" presName="root" presStyleCnt="0">
        <dgm:presLayoutVars>
          <dgm:dir/>
          <dgm:resizeHandles val="exact"/>
        </dgm:presLayoutVars>
      </dgm:prSet>
      <dgm:spPr/>
    </dgm:pt>
    <dgm:pt modelId="{83770205-DAA2-4F80-984A-FE8604D72068}" type="pres">
      <dgm:prSet presAssocID="{D63EAB18-BD99-4724-B35D-59B6047EEA22}" presName="compNode" presStyleCnt="0"/>
      <dgm:spPr/>
    </dgm:pt>
    <dgm:pt modelId="{104BB8FF-5115-43F9-BD45-78035A0A1E4E}" type="pres">
      <dgm:prSet presAssocID="{D63EAB18-BD99-4724-B35D-59B6047EEA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EF3280-9B75-48C9-9ECA-4556685DA542}" type="pres">
      <dgm:prSet presAssocID="{D63EAB18-BD99-4724-B35D-59B6047EEA22}" presName="iconSpace" presStyleCnt="0"/>
      <dgm:spPr/>
    </dgm:pt>
    <dgm:pt modelId="{6ACF1E5A-7158-47F8-8443-8E368DC1FC8A}" type="pres">
      <dgm:prSet presAssocID="{D63EAB18-BD99-4724-B35D-59B6047EEA22}" presName="parTx" presStyleLbl="revTx" presStyleIdx="0" presStyleCnt="6">
        <dgm:presLayoutVars>
          <dgm:chMax val="0"/>
          <dgm:chPref val="0"/>
        </dgm:presLayoutVars>
      </dgm:prSet>
      <dgm:spPr/>
    </dgm:pt>
    <dgm:pt modelId="{A10DAB1B-A8F3-4150-AF43-19C342258669}" type="pres">
      <dgm:prSet presAssocID="{D63EAB18-BD99-4724-B35D-59B6047EEA22}" presName="txSpace" presStyleCnt="0"/>
      <dgm:spPr/>
    </dgm:pt>
    <dgm:pt modelId="{F62439E6-F5D2-47F4-8F7D-8EA2B7D1304C}" type="pres">
      <dgm:prSet presAssocID="{D63EAB18-BD99-4724-B35D-59B6047EEA22}" presName="desTx" presStyleLbl="revTx" presStyleIdx="1" presStyleCnt="6">
        <dgm:presLayoutVars/>
      </dgm:prSet>
      <dgm:spPr/>
    </dgm:pt>
    <dgm:pt modelId="{526D4BAB-5F0F-40BE-B707-F8FCDD9F2D7C}" type="pres">
      <dgm:prSet presAssocID="{79A023DE-B475-4CB2-BA4A-CF2E3A74FC2F}" presName="sibTrans" presStyleCnt="0"/>
      <dgm:spPr/>
    </dgm:pt>
    <dgm:pt modelId="{22F9350F-37CC-4325-8165-11AF955577AB}" type="pres">
      <dgm:prSet presAssocID="{D4E59037-1020-4511-82A6-7C84918E8752}" presName="compNode" presStyleCnt="0"/>
      <dgm:spPr/>
    </dgm:pt>
    <dgm:pt modelId="{F56AE0F2-AC78-4118-AB6F-52D2BA0EEB30}" type="pres">
      <dgm:prSet presAssocID="{D4E59037-1020-4511-82A6-7C84918E87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90469B8E-3D79-44F4-8F4F-9C9CF188D0FD}" type="pres">
      <dgm:prSet presAssocID="{D4E59037-1020-4511-82A6-7C84918E8752}" presName="iconSpace" presStyleCnt="0"/>
      <dgm:spPr/>
    </dgm:pt>
    <dgm:pt modelId="{8753AF80-2B47-4B17-A6CE-E8239F1817FE}" type="pres">
      <dgm:prSet presAssocID="{D4E59037-1020-4511-82A6-7C84918E8752}" presName="parTx" presStyleLbl="revTx" presStyleIdx="2" presStyleCnt="6">
        <dgm:presLayoutVars>
          <dgm:chMax val="0"/>
          <dgm:chPref val="0"/>
        </dgm:presLayoutVars>
      </dgm:prSet>
      <dgm:spPr/>
    </dgm:pt>
    <dgm:pt modelId="{593C04D2-D658-4D01-895F-4DD4040BE7A9}" type="pres">
      <dgm:prSet presAssocID="{D4E59037-1020-4511-82A6-7C84918E8752}" presName="txSpace" presStyleCnt="0"/>
      <dgm:spPr/>
    </dgm:pt>
    <dgm:pt modelId="{A4CFB938-48FD-4289-8554-68F90179B534}" type="pres">
      <dgm:prSet presAssocID="{D4E59037-1020-4511-82A6-7C84918E8752}" presName="desTx" presStyleLbl="revTx" presStyleIdx="3" presStyleCnt="6">
        <dgm:presLayoutVars/>
      </dgm:prSet>
      <dgm:spPr/>
    </dgm:pt>
    <dgm:pt modelId="{033CE5A1-8B77-4D2E-99A8-D71865605356}" type="pres">
      <dgm:prSet presAssocID="{3F8B6192-E892-4D50-BC93-359B70B50892}" presName="sibTrans" presStyleCnt="0"/>
      <dgm:spPr/>
    </dgm:pt>
    <dgm:pt modelId="{E3BD8078-54E3-4881-8B69-34B6CF4C5830}" type="pres">
      <dgm:prSet presAssocID="{18DABF4E-9671-4753-8F93-1F8600EEC08E}" presName="compNode" presStyleCnt="0"/>
      <dgm:spPr/>
    </dgm:pt>
    <dgm:pt modelId="{62812E7E-A04D-4C62-817B-3DC4BE47ECFF}" type="pres">
      <dgm:prSet presAssocID="{18DABF4E-9671-4753-8F93-1F8600EEC0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5DD13651-608C-4134-8276-72C25354364C}" type="pres">
      <dgm:prSet presAssocID="{18DABF4E-9671-4753-8F93-1F8600EEC08E}" presName="iconSpace" presStyleCnt="0"/>
      <dgm:spPr/>
    </dgm:pt>
    <dgm:pt modelId="{C684FB1B-92C3-4075-A10A-2E3B438A1DAD}" type="pres">
      <dgm:prSet presAssocID="{18DABF4E-9671-4753-8F93-1F8600EEC08E}" presName="parTx" presStyleLbl="revTx" presStyleIdx="4" presStyleCnt="6">
        <dgm:presLayoutVars>
          <dgm:chMax val="0"/>
          <dgm:chPref val="0"/>
        </dgm:presLayoutVars>
      </dgm:prSet>
      <dgm:spPr/>
    </dgm:pt>
    <dgm:pt modelId="{CEEF7AEF-5C6E-49F3-8612-C33C66FF1BF0}" type="pres">
      <dgm:prSet presAssocID="{18DABF4E-9671-4753-8F93-1F8600EEC08E}" presName="txSpace" presStyleCnt="0"/>
      <dgm:spPr/>
    </dgm:pt>
    <dgm:pt modelId="{7BC0382D-D99B-4527-AAA1-1A6AEBB33652}" type="pres">
      <dgm:prSet presAssocID="{18DABF4E-9671-4753-8F93-1F8600EEC08E}" presName="desTx" presStyleLbl="revTx" presStyleIdx="5" presStyleCnt="6">
        <dgm:presLayoutVars/>
      </dgm:prSet>
      <dgm:spPr/>
    </dgm:pt>
  </dgm:ptLst>
  <dgm:cxnLst>
    <dgm:cxn modelId="{37FC6A03-356C-4F58-BEF1-11118A214AAE}" type="presOf" srcId="{01965DDE-06CE-4E58-866B-3CBF1C22EADC}" destId="{B1AD4B58-2A2D-4FBA-8E3D-FEF62EA1EE1A}" srcOrd="0" destOrd="0" presId="urn:microsoft.com/office/officeart/2018/5/layout/CenteredIconLabelDescriptionList"/>
    <dgm:cxn modelId="{0F540305-6A54-43BF-874C-E47DBBD2F0D0}" srcId="{18DABF4E-9671-4753-8F93-1F8600EEC08E}" destId="{5027F837-2010-453B-B0EA-B8293FEACD67}" srcOrd="0" destOrd="0" parTransId="{C3C02B3D-B9A9-412A-A7AD-6B1C04013D7E}" sibTransId="{5D79A34B-94E4-40E2-A60D-BEB5B097143A}"/>
    <dgm:cxn modelId="{724FAE14-B4F3-43A1-BCDA-C80C0A84E80B}" type="presOf" srcId="{62A8E1B2-D651-4AFC-9840-7053C5DA95B0}" destId="{A4CFB938-48FD-4289-8554-68F90179B534}" srcOrd="0" destOrd="0" presId="urn:microsoft.com/office/officeart/2018/5/layout/CenteredIconLabelDescriptionList"/>
    <dgm:cxn modelId="{DA18A615-F625-48B7-B6A1-D01861D6ABAC}" srcId="{01965DDE-06CE-4E58-866B-3CBF1C22EADC}" destId="{D63EAB18-BD99-4724-B35D-59B6047EEA22}" srcOrd="0" destOrd="0" parTransId="{5F55F37D-3EA5-467A-962B-843BE2FC8AD5}" sibTransId="{79A023DE-B475-4CB2-BA4A-CF2E3A74FC2F}"/>
    <dgm:cxn modelId="{390E0D34-C010-4179-830D-49D66D767675}" type="presOf" srcId="{434B4CBC-F159-47B8-AAC7-70E7B784FFE4}" destId="{A4CFB938-48FD-4289-8554-68F90179B534}" srcOrd="0" destOrd="1" presId="urn:microsoft.com/office/officeart/2018/5/layout/CenteredIconLabelDescriptionList"/>
    <dgm:cxn modelId="{0D90825E-566E-4F27-8834-CE9B4FE13C4F}" srcId="{D4E59037-1020-4511-82A6-7C84918E8752}" destId="{62A8E1B2-D651-4AFC-9840-7053C5DA95B0}" srcOrd="0" destOrd="0" parTransId="{7F81B0B1-5636-45C1-85A2-37EDC60DC8F6}" sibTransId="{C9B63BE2-35BD-42A6-BED9-3C722DF14EF6}"/>
    <dgm:cxn modelId="{F5F534A2-04EB-442D-91F5-792A8EFBAEC0}" srcId="{01965DDE-06CE-4E58-866B-3CBF1C22EADC}" destId="{18DABF4E-9671-4753-8F93-1F8600EEC08E}" srcOrd="2" destOrd="0" parTransId="{C9053BA2-E672-4130-845C-855817C928A6}" sibTransId="{4732CFE8-E4D4-440B-8089-5D4060AE4389}"/>
    <dgm:cxn modelId="{D10208A5-321C-43AB-9317-B4DFEC306D86}" type="presOf" srcId="{18DABF4E-9671-4753-8F93-1F8600EEC08E}" destId="{C684FB1B-92C3-4075-A10A-2E3B438A1DAD}" srcOrd="0" destOrd="0" presId="urn:microsoft.com/office/officeart/2018/5/layout/CenteredIconLabelDescriptionList"/>
    <dgm:cxn modelId="{C96084A7-33E1-4D70-9A43-DC9E9E55DEEA}" srcId="{01965DDE-06CE-4E58-866B-3CBF1C22EADC}" destId="{D4E59037-1020-4511-82A6-7C84918E8752}" srcOrd="1" destOrd="0" parTransId="{29FF5FA8-6DED-475D-9149-D68B824F126D}" sibTransId="{3F8B6192-E892-4D50-BC93-359B70B50892}"/>
    <dgm:cxn modelId="{C937DFB0-E7BA-4A23-A979-358EE43C75FA}" type="presOf" srcId="{5027F837-2010-453B-B0EA-B8293FEACD67}" destId="{7BC0382D-D99B-4527-AAA1-1A6AEBB33652}" srcOrd="0" destOrd="0" presId="urn:microsoft.com/office/officeart/2018/5/layout/CenteredIconLabelDescriptionList"/>
    <dgm:cxn modelId="{FD11E6BB-C028-408E-98B1-343DC03E8925}" srcId="{D4E59037-1020-4511-82A6-7C84918E8752}" destId="{434B4CBC-F159-47B8-AAC7-70E7B784FFE4}" srcOrd="1" destOrd="0" parTransId="{BE3CA852-362D-47BC-9C37-DE255E1E1088}" sibTransId="{2FABAF69-5E7A-4A67-99AA-2534C85FFA58}"/>
    <dgm:cxn modelId="{76957BE0-5E1C-4E99-98C7-9784075D8D90}" type="presOf" srcId="{D63EAB18-BD99-4724-B35D-59B6047EEA22}" destId="{6ACF1E5A-7158-47F8-8443-8E368DC1FC8A}" srcOrd="0" destOrd="0" presId="urn:microsoft.com/office/officeart/2018/5/layout/CenteredIconLabelDescriptionList"/>
    <dgm:cxn modelId="{05E1D2FA-AE46-4946-9D4A-6649D4BC87BE}" type="presOf" srcId="{D4E59037-1020-4511-82A6-7C84918E8752}" destId="{8753AF80-2B47-4B17-A6CE-E8239F1817FE}" srcOrd="0" destOrd="0" presId="urn:microsoft.com/office/officeart/2018/5/layout/CenteredIconLabelDescriptionList"/>
    <dgm:cxn modelId="{CBA97F63-AAB6-4676-ABE3-F9FD5EEC0C68}" type="presParOf" srcId="{B1AD4B58-2A2D-4FBA-8E3D-FEF62EA1EE1A}" destId="{83770205-DAA2-4F80-984A-FE8604D72068}" srcOrd="0" destOrd="0" presId="urn:microsoft.com/office/officeart/2018/5/layout/CenteredIconLabelDescriptionList"/>
    <dgm:cxn modelId="{EB570A5A-6BC8-41D2-8AE2-E8F4DAE7DB54}" type="presParOf" srcId="{83770205-DAA2-4F80-984A-FE8604D72068}" destId="{104BB8FF-5115-43F9-BD45-78035A0A1E4E}" srcOrd="0" destOrd="0" presId="urn:microsoft.com/office/officeart/2018/5/layout/CenteredIconLabelDescriptionList"/>
    <dgm:cxn modelId="{7C2556D6-46F4-4DDB-8016-30998CD103BA}" type="presParOf" srcId="{83770205-DAA2-4F80-984A-FE8604D72068}" destId="{BAEF3280-9B75-48C9-9ECA-4556685DA542}" srcOrd="1" destOrd="0" presId="urn:microsoft.com/office/officeart/2018/5/layout/CenteredIconLabelDescriptionList"/>
    <dgm:cxn modelId="{2C09F7DE-1AAB-4B2B-8185-25C81015438A}" type="presParOf" srcId="{83770205-DAA2-4F80-984A-FE8604D72068}" destId="{6ACF1E5A-7158-47F8-8443-8E368DC1FC8A}" srcOrd="2" destOrd="0" presId="urn:microsoft.com/office/officeart/2018/5/layout/CenteredIconLabelDescriptionList"/>
    <dgm:cxn modelId="{09B1C704-C681-49FB-878C-B197CB52A5F8}" type="presParOf" srcId="{83770205-DAA2-4F80-984A-FE8604D72068}" destId="{A10DAB1B-A8F3-4150-AF43-19C342258669}" srcOrd="3" destOrd="0" presId="urn:microsoft.com/office/officeart/2018/5/layout/CenteredIconLabelDescriptionList"/>
    <dgm:cxn modelId="{ED5D4496-9FB8-424B-9B2C-794895AEC5B5}" type="presParOf" srcId="{83770205-DAA2-4F80-984A-FE8604D72068}" destId="{F62439E6-F5D2-47F4-8F7D-8EA2B7D1304C}" srcOrd="4" destOrd="0" presId="urn:microsoft.com/office/officeart/2018/5/layout/CenteredIconLabelDescriptionList"/>
    <dgm:cxn modelId="{20B6410A-CC24-441A-B5DF-689A5AF33DF4}" type="presParOf" srcId="{B1AD4B58-2A2D-4FBA-8E3D-FEF62EA1EE1A}" destId="{526D4BAB-5F0F-40BE-B707-F8FCDD9F2D7C}" srcOrd="1" destOrd="0" presId="urn:microsoft.com/office/officeart/2018/5/layout/CenteredIconLabelDescriptionList"/>
    <dgm:cxn modelId="{A050BD1B-05CF-4167-89BB-D2D6AD0BCD3C}" type="presParOf" srcId="{B1AD4B58-2A2D-4FBA-8E3D-FEF62EA1EE1A}" destId="{22F9350F-37CC-4325-8165-11AF955577AB}" srcOrd="2" destOrd="0" presId="urn:microsoft.com/office/officeart/2018/5/layout/CenteredIconLabelDescriptionList"/>
    <dgm:cxn modelId="{2F20A107-69D8-4D9E-B20A-A3805A7FC580}" type="presParOf" srcId="{22F9350F-37CC-4325-8165-11AF955577AB}" destId="{F56AE0F2-AC78-4118-AB6F-52D2BA0EEB30}" srcOrd="0" destOrd="0" presId="urn:microsoft.com/office/officeart/2018/5/layout/CenteredIconLabelDescriptionList"/>
    <dgm:cxn modelId="{4A5EA797-6727-48F5-9408-E8B0869D18B9}" type="presParOf" srcId="{22F9350F-37CC-4325-8165-11AF955577AB}" destId="{90469B8E-3D79-44F4-8F4F-9C9CF188D0FD}" srcOrd="1" destOrd="0" presId="urn:microsoft.com/office/officeart/2018/5/layout/CenteredIconLabelDescriptionList"/>
    <dgm:cxn modelId="{01660D8C-A60F-42DF-AAAA-9658825AB8C2}" type="presParOf" srcId="{22F9350F-37CC-4325-8165-11AF955577AB}" destId="{8753AF80-2B47-4B17-A6CE-E8239F1817FE}" srcOrd="2" destOrd="0" presId="urn:microsoft.com/office/officeart/2018/5/layout/CenteredIconLabelDescriptionList"/>
    <dgm:cxn modelId="{59003299-08E1-4B14-ADF8-204F59B28DB0}" type="presParOf" srcId="{22F9350F-37CC-4325-8165-11AF955577AB}" destId="{593C04D2-D658-4D01-895F-4DD4040BE7A9}" srcOrd="3" destOrd="0" presId="urn:microsoft.com/office/officeart/2018/5/layout/CenteredIconLabelDescriptionList"/>
    <dgm:cxn modelId="{2745712E-A9A2-42D7-B18D-2E86ACB4C731}" type="presParOf" srcId="{22F9350F-37CC-4325-8165-11AF955577AB}" destId="{A4CFB938-48FD-4289-8554-68F90179B534}" srcOrd="4" destOrd="0" presId="urn:microsoft.com/office/officeart/2018/5/layout/CenteredIconLabelDescriptionList"/>
    <dgm:cxn modelId="{F65565E9-2B17-4B85-9684-1E9D72884674}" type="presParOf" srcId="{B1AD4B58-2A2D-4FBA-8E3D-FEF62EA1EE1A}" destId="{033CE5A1-8B77-4D2E-99A8-D71865605356}" srcOrd="3" destOrd="0" presId="urn:microsoft.com/office/officeart/2018/5/layout/CenteredIconLabelDescriptionList"/>
    <dgm:cxn modelId="{31890A62-3257-47DA-898A-F762AF0CEB3A}" type="presParOf" srcId="{B1AD4B58-2A2D-4FBA-8E3D-FEF62EA1EE1A}" destId="{E3BD8078-54E3-4881-8B69-34B6CF4C5830}" srcOrd="4" destOrd="0" presId="urn:microsoft.com/office/officeart/2018/5/layout/CenteredIconLabelDescriptionList"/>
    <dgm:cxn modelId="{FFD9261A-12F7-4F45-A609-B5F6B1BF1E95}" type="presParOf" srcId="{E3BD8078-54E3-4881-8B69-34B6CF4C5830}" destId="{62812E7E-A04D-4C62-817B-3DC4BE47ECFF}" srcOrd="0" destOrd="0" presId="urn:microsoft.com/office/officeart/2018/5/layout/CenteredIconLabelDescriptionList"/>
    <dgm:cxn modelId="{3D27675A-820E-41D9-82D7-83C6300593A8}" type="presParOf" srcId="{E3BD8078-54E3-4881-8B69-34B6CF4C5830}" destId="{5DD13651-608C-4134-8276-72C25354364C}" srcOrd="1" destOrd="0" presId="urn:microsoft.com/office/officeart/2018/5/layout/CenteredIconLabelDescriptionList"/>
    <dgm:cxn modelId="{A4A6931B-11CC-4CB9-94D6-0C29B44963B3}" type="presParOf" srcId="{E3BD8078-54E3-4881-8B69-34B6CF4C5830}" destId="{C684FB1B-92C3-4075-A10A-2E3B438A1DAD}" srcOrd="2" destOrd="0" presId="urn:microsoft.com/office/officeart/2018/5/layout/CenteredIconLabelDescriptionList"/>
    <dgm:cxn modelId="{03B94488-8E1A-4F28-A817-64FC24D1BC37}" type="presParOf" srcId="{E3BD8078-54E3-4881-8B69-34B6CF4C5830}" destId="{CEEF7AEF-5C6E-49F3-8612-C33C66FF1BF0}" srcOrd="3" destOrd="0" presId="urn:microsoft.com/office/officeart/2018/5/layout/CenteredIconLabelDescriptionList"/>
    <dgm:cxn modelId="{F9AA175F-8976-4BBF-925B-29F407132624}" type="presParOf" srcId="{E3BD8078-54E3-4881-8B69-34B6CF4C5830}" destId="{7BC0382D-D99B-4527-AAA1-1A6AEBB3365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57952-8216-4E4F-98BD-F49A5904784E}">
      <dsp:nvSpPr>
        <dsp:cNvPr id="0" name=""/>
        <dsp:cNvSpPr/>
      </dsp:nvSpPr>
      <dsp:spPr>
        <a:xfrm>
          <a:off x="0" y="594"/>
          <a:ext cx="6101641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A28C33-4223-4C0B-849C-73D56FE7562F}">
      <dsp:nvSpPr>
        <dsp:cNvPr id="0" name=""/>
        <dsp:cNvSpPr/>
      </dsp:nvSpPr>
      <dsp:spPr>
        <a:xfrm>
          <a:off x="0" y="594"/>
          <a:ext cx="6101641" cy="974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 err="1"/>
            <a:t>Nav</a:t>
          </a:r>
          <a:r>
            <a:rPr lang="pt-PT" sz="1600" kern="1200" dirty="0"/>
            <a:t> bar.</a:t>
          </a:r>
          <a:endParaRPr lang="en-US" sz="1600" kern="1200" dirty="0"/>
        </a:p>
      </dsp:txBody>
      <dsp:txXfrm>
        <a:off x="0" y="594"/>
        <a:ext cx="6101641" cy="974473"/>
      </dsp:txXfrm>
    </dsp:sp>
    <dsp:sp modelId="{8DBFA674-8406-446C-AA65-5A5C394F1102}">
      <dsp:nvSpPr>
        <dsp:cNvPr id="0" name=""/>
        <dsp:cNvSpPr/>
      </dsp:nvSpPr>
      <dsp:spPr>
        <a:xfrm>
          <a:off x="0" y="975068"/>
          <a:ext cx="6101641" cy="0"/>
        </a:xfrm>
        <a:prstGeom prst="line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8C542C0-F453-41EA-92D0-FB0986186891}">
      <dsp:nvSpPr>
        <dsp:cNvPr id="0" name=""/>
        <dsp:cNvSpPr/>
      </dsp:nvSpPr>
      <dsp:spPr>
        <a:xfrm>
          <a:off x="0" y="975068"/>
          <a:ext cx="6101641" cy="974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 err="1"/>
            <a:t>Jumbotron</a:t>
          </a:r>
          <a:endParaRPr lang="en-US" sz="1600" kern="1200" dirty="0"/>
        </a:p>
      </dsp:txBody>
      <dsp:txXfrm>
        <a:off x="0" y="975068"/>
        <a:ext cx="6101641" cy="974473"/>
      </dsp:txXfrm>
    </dsp:sp>
    <dsp:sp modelId="{9F50772F-F429-4F82-AADE-2216FF4CAD8E}">
      <dsp:nvSpPr>
        <dsp:cNvPr id="0" name=""/>
        <dsp:cNvSpPr/>
      </dsp:nvSpPr>
      <dsp:spPr>
        <a:xfrm>
          <a:off x="0" y="1949541"/>
          <a:ext cx="6101641" cy="0"/>
        </a:xfrm>
        <a:prstGeom prst="lin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77C2D52-4FC5-4EA8-8F9F-705F2DB155B5}">
      <dsp:nvSpPr>
        <dsp:cNvPr id="0" name=""/>
        <dsp:cNvSpPr/>
      </dsp:nvSpPr>
      <dsp:spPr>
        <a:xfrm>
          <a:off x="0" y="1949541"/>
          <a:ext cx="6101641" cy="974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Progress bar  - encostada a direita que quanto maior o ecran, menos ocupa.</a:t>
          </a:r>
          <a:endParaRPr lang="en-US" sz="1600" kern="1200"/>
        </a:p>
      </dsp:txBody>
      <dsp:txXfrm>
        <a:off x="0" y="1949541"/>
        <a:ext cx="6101641" cy="974473"/>
      </dsp:txXfrm>
    </dsp:sp>
    <dsp:sp modelId="{29874182-EFAE-4DAA-85EC-603AEEAF7F78}">
      <dsp:nvSpPr>
        <dsp:cNvPr id="0" name=""/>
        <dsp:cNvSpPr/>
      </dsp:nvSpPr>
      <dsp:spPr>
        <a:xfrm>
          <a:off x="0" y="2924014"/>
          <a:ext cx="6101641" cy="0"/>
        </a:xfrm>
        <a:prstGeom prst="line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5C0FF3-9295-45C1-8B89-EC94B74FA8D0}">
      <dsp:nvSpPr>
        <dsp:cNvPr id="0" name=""/>
        <dsp:cNvSpPr/>
      </dsp:nvSpPr>
      <dsp:spPr>
        <a:xfrm>
          <a:off x="0" y="2924014"/>
          <a:ext cx="6101641" cy="974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 err="1"/>
            <a:t>Card</a:t>
          </a:r>
          <a:r>
            <a:rPr lang="pt-PT" sz="1600" kern="1200" dirty="0"/>
            <a:t> centrada no </a:t>
          </a:r>
          <a:r>
            <a:rPr lang="pt-PT" sz="1600" kern="1200" dirty="0" err="1"/>
            <a:t>ecran</a:t>
          </a:r>
          <a:r>
            <a:rPr lang="pt-PT" sz="1600" kern="1200" dirty="0"/>
            <a:t> que ocupa “4” com imagem combinada com </a:t>
          </a:r>
          <a:r>
            <a:rPr lang="pt-PT" sz="1600" kern="1200" dirty="0" err="1"/>
            <a:t>pills</a:t>
          </a:r>
          <a:r>
            <a:rPr lang="pt-PT" sz="1600" kern="1200" dirty="0"/>
            <a:t>  cada </a:t>
          </a:r>
          <a:r>
            <a:rPr lang="pt-PT" sz="1600" kern="1200" dirty="0" err="1"/>
            <a:t>pill</a:t>
          </a:r>
          <a:r>
            <a:rPr lang="pt-PT" sz="1600" kern="1200" dirty="0"/>
            <a:t> tem um </a:t>
          </a:r>
          <a:r>
            <a:rPr lang="pt-PT" sz="1600" kern="1200" dirty="0" err="1"/>
            <a:t>botao</a:t>
          </a:r>
          <a:r>
            <a:rPr lang="pt-PT" sz="1600" kern="1200" dirty="0"/>
            <a:t> esta abrem na </a:t>
          </a:r>
          <a:r>
            <a:rPr lang="pt-PT" sz="1600" kern="1200" dirty="0" err="1"/>
            <a:t>card</a:t>
          </a:r>
          <a:r>
            <a:rPr lang="pt-PT" sz="1600" kern="1200" dirty="0"/>
            <a:t> : </a:t>
          </a:r>
          <a:r>
            <a:rPr lang="pt-PT" sz="1600" kern="1200" dirty="0" err="1"/>
            <a:t>card</a:t>
          </a:r>
          <a:r>
            <a:rPr lang="pt-PT" sz="1600" kern="1200" dirty="0"/>
            <a:t> </a:t>
          </a:r>
          <a:r>
            <a:rPr lang="pt-PT" sz="1600" kern="1200" dirty="0" err="1"/>
            <a:t>title</a:t>
          </a:r>
          <a:r>
            <a:rPr lang="pt-PT" sz="1600" kern="1200" dirty="0"/>
            <a:t> - titulo/ </a:t>
          </a:r>
          <a:r>
            <a:rPr lang="pt-PT" sz="1600" kern="1200" dirty="0" err="1"/>
            <a:t>cardtext</a:t>
          </a:r>
          <a:r>
            <a:rPr lang="pt-PT" sz="1600" kern="1200" dirty="0"/>
            <a:t> - imagem da </a:t>
          </a:r>
          <a:r>
            <a:rPr lang="pt-PT" sz="1600" kern="1200" dirty="0" err="1"/>
            <a:t>season</a:t>
          </a:r>
          <a:r>
            <a:rPr lang="pt-PT" sz="1600" kern="1200" dirty="0"/>
            <a:t> e descrição da </a:t>
          </a:r>
          <a:r>
            <a:rPr lang="pt-PT" sz="1600" kern="1200" dirty="0" err="1"/>
            <a:t>season</a:t>
          </a:r>
          <a:r>
            <a:rPr lang="pt-PT" sz="1600" kern="1200" dirty="0"/>
            <a:t>, em baixo um – rating.</a:t>
          </a:r>
          <a:endParaRPr lang="en-US" sz="1600" kern="1200" dirty="0"/>
        </a:p>
      </dsp:txBody>
      <dsp:txXfrm>
        <a:off x="0" y="2924014"/>
        <a:ext cx="6101641" cy="974473"/>
      </dsp:txXfrm>
    </dsp:sp>
    <dsp:sp modelId="{C40823F4-5F29-45F2-8DCD-4CA8FD28C11E}">
      <dsp:nvSpPr>
        <dsp:cNvPr id="0" name=""/>
        <dsp:cNvSpPr/>
      </dsp:nvSpPr>
      <dsp:spPr>
        <a:xfrm>
          <a:off x="0" y="3898487"/>
          <a:ext cx="6101641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57361AC-1364-49E7-B7A6-0FD0C03071DA}">
      <dsp:nvSpPr>
        <dsp:cNvPr id="0" name=""/>
        <dsp:cNvSpPr/>
      </dsp:nvSpPr>
      <dsp:spPr>
        <a:xfrm>
          <a:off x="0" y="3898487"/>
          <a:ext cx="6101641" cy="974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Um </a:t>
          </a:r>
          <a:r>
            <a:rPr lang="pt-PT" sz="1600" kern="1200" dirty="0" err="1"/>
            <a:t>footer</a:t>
          </a:r>
          <a:r>
            <a:rPr lang="pt-PT" sz="1600" kern="1200" dirty="0"/>
            <a:t> que tem no mínimo uma </a:t>
          </a:r>
          <a:r>
            <a:rPr lang="pt-PT" sz="1600" kern="1200" dirty="0" err="1"/>
            <a:t>List</a:t>
          </a:r>
          <a:r>
            <a:rPr lang="pt-PT" sz="1600" kern="1200" dirty="0"/>
            <a:t> </a:t>
          </a:r>
          <a:r>
            <a:rPr lang="pt-PT" sz="1600" kern="1200" dirty="0" err="1"/>
            <a:t>group</a:t>
          </a:r>
          <a:endParaRPr lang="en-US" sz="1600" kern="1200" dirty="0"/>
        </a:p>
      </dsp:txBody>
      <dsp:txXfrm>
        <a:off x="0" y="3898487"/>
        <a:ext cx="6101641" cy="9744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4C03C-B4ED-40E5-904A-789CB5F5BCB9}">
      <dsp:nvSpPr>
        <dsp:cNvPr id="0" name=""/>
        <dsp:cNvSpPr/>
      </dsp:nvSpPr>
      <dsp:spPr>
        <a:xfrm>
          <a:off x="258762" y="0"/>
          <a:ext cx="5572125" cy="557212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F560D-E27C-4DD9-A035-28953D51E631}">
      <dsp:nvSpPr>
        <dsp:cNvPr id="0" name=""/>
        <dsp:cNvSpPr/>
      </dsp:nvSpPr>
      <dsp:spPr>
        <a:xfrm>
          <a:off x="788114" y="529351"/>
          <a:ext cx="2173128" cy="21731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$ -&gt; seletor especifico</a:t>
          </a:r>
          <a:endParaRPr lang="en-US" sz="1700" kern="1200"/>
        </a:p>
      </dsp:txBody>
      <dsp:txXfrm>
        <a:off x="894197" y="635434"/>
        <a:ext cx="1960962" cy="1960962"/>
      </dsp:txXfrm>
    </dsp:sp>
    <dsp:sp modelId="{222C94A1-8886-45CD-A590-D43B94FEF885}">
      <dsp:nvSpPr>
        <dsp:cNvPr id="0" name=""/>
        <dsp:cNvSpPr/>
      </dsp:nvSpPr>
      <dsp:spPr>
        <a:xfrm>
          <a:off x="3128406" y="529351"/>
          <a:ext cx="2173128" cy="21731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IMPERATIVO – o que significa?</a:t>
          </a:r>
          <a:endParaRPr lang="en-US" sz="1700" kern="1200"/>
        </a:p>
      </dsp:txBody>
      <dsp:txXfrm>
        <a:off x="3234489" y="635434"/>
        <a:ext cx="1960962" cy="1960962"/>
      </dsp:txXfrm>
    </dsp:sp>
    <dsp:sp modelId="{5036022A-F328-47AA-B550-EB0CE0F913C7}">
      <dsp:nvSpPr>
        <dsp:cNvPr id="0" name=""/>
        <dsp:cNvSpPr/>
      </dsp:nvSpPr>
      <dsp:spPr>
        <a:xfrm>
          <a:off x="788114" y="2869644"/>
          <a:ext cx="2173128" cy="217312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AJAX E JQUERY</a:t>
          </a:r>
          <a:endParaRPr lang="en-US" sz="1700" kern="1200" dirty="0"/>
        </a:p>
      </dsp:txBody>
      <dsp:txXfrm>
        <a:off x="894197" y="2975727"/>
        <a:ext cx="1960962" cy="1960962"/>
      </dsp:txXfrm>
    </dsp:sp>
    <dsp:sp modelId="{CFA7556A-89E9-4C2D-9897-D115D3667CF9}">
      <dsp:nvSpPr>
        <dsp:cNvPr id="0" name=""/>
        <dsp:cNvSpPr/>
      </dsp:nvSpPr>
      <dsp:spPr>
        <a:xfrm>
          <a:off x="3128406" y="2869644"/>
          <a:ext cx="2173128" cy="21731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>
              <a:hlinkClick xmlns:r="http://schemas.openxmlformats.org/officeDocument/2006/relationships" r:id="rId1"/>
            </a:rPr>
            <a:t>https://jquery.com/</a:t>
          </a:r>
          <a:endParaRPr lang="en-US" sz="1700" kern="1200"/>
        </a:p>
      </dsp:txBody>
      <dsp:txXfrm>
        <a:off x="3234489" y="2975727"/>
        <a:ext cx="1960962" cy="1960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BB8FF-5115-43F9-BD45-78035A0A1E4E}">
      <dsp:nvSpPr>
        <dsp:cNvPr id="0" name=""/>
        <dsp:cNvSpPr/>
      </dsp:nvSpPr>
      <dsp:spPr>
        <a:xfrm>
          <a:off x="1024625" y="439907"/>
          <a:ext cx="1097489" cy="10974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F1E5A-7158-47F8-8443-8E368DC1FC8A}">
      <dsp:nvSpPr>
        <dsp:cNvPr id="0" name=""/>
        <dsp:cNvSpPr/>
      </dsp:nvSpPr>
      <dsp:spPr>
        <a:xfrm>
          <a:off x="5527" y="1686672"/>
          <a:ext cx="3135684" cy="470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1600" kern="1200" dirty="0"/>
            <a:t>Scope</a:t>
          </a:r>
          <a:endParaRPr lang="en-US" sz="1600" kern="1200" dirty="0"/>
        </a:p>
      </dsp:txBody>
      <dsp:txXfrm>
        <a:off x="5527" y="1686672"/>
        <a:ext cx="3135684" cy="470352"/>
      </dsp:txXfrm>
    </dsp:sp>
    <dsp:sp modelId="{F62439E6-F5D2-47F4-8F7D-8EA2B7D1304C}">
      <dsp:nvSpPr>
        <dsp:cNvPr id="0" name=""/>
        <dsp:cNvSpPr/>
      </dsp:nvSpPr>
      <dsp:spPr>
        <a:xfrm>
          <a:off x="5527" y="2226456"/>
          <a:ext cx="3135684" cy="1684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AE0F2-AC78-4118-AB6F-52D2BA0EEB30}">
      <dsp:nvSpPr>
        <dsp:cNvPr id="0" name=""/>
        <dsp:cNvSpPr/>
      </dsp:nvSpPr>
      <dsp:spPr>
        <a:xfrm>
          <a:off x="4709055" y="439907"/>
          <a:ext cx="1097489" cy="10974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3AF80-2B47-4B17-A6CE-E8239F1817FE}">
      <dsp:nvSpPr>
        <dsp:cNvPr id="0" name=""/>
        <dsp:cNvSpPr/>
      </dsp:nvSpPr>
      <dsp:spPr>
        <a:xfrm>
          <a:off x="3689957" y="1686672"/>
          <a:ext cx="3135684" cy="470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1600" kern="1200" dirty="0" err="1"/>
            <a:t>Control</a:t>
          </a:r>
          <a:r>
            <a:rPr lang="pt-PT" sz="1600" kern="1200" dirty="0"/>
            <a:t> </a:t>
          </a:r>
          <a:r>
            <a:rPr lang="pt-PT" sz="1600" kern="1200" dirty="0" err="1"/>
            <a:t>Flow</a:t>
          </a:r>
          <a:r>
            <a:rPr lang="pt-PT" sz="1600" kern="1200" dirty="0"/>
            <a:t> com operador ternário – </a:t>
          </a:r>
          <a:r>
            <a:rPr lang="pt-PT" sz="1600" kern="1200" dirty="0" err="1"/>
            <a:t>statment</a:t>
          </a:r>
          <a:r>
            <a:rPr lang="pt-PT" sz="1600" kern="1200" dirty="0"/>
            <a:t> ? 1 : 0;</a:t>
          </a:r>
          <a:endParaRPr lang="en-US" sz="1600" kern="1200" dirty="0"/>
        </a:p>
      </dsp:txBody>
      <dsp:txXfrm>
        <a:off x="3689957" y="1686672"/>
        <a:ext cx="3135684" cy="470352"/>
      </dsp:txXfrm>
    </dsp:sp>
    <dsp:sp modelId="{A4CFB938-48FD-4289-8554-68F90179B534}">
      <dsp:nvSpPr>
        <dsp:cNvPr id="0" name=""/>
        <dsp:cNvSpPr/>
      </dsp:nvSpPr>
      <dsp:spPr>
        <a:xfrm>
          <a:off x="3689957" y="2226456"/>
          <a:ext cx="3135684" cy="1684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/>
            <a:t>Escrever uma função que retorna </a:t>
          </a:r>
          <a:r>
            <a:rPr lang="pt-PT" sz="1200" kern="1200" dirty="0" err="1"/>
            <a:t>bool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/>
            <a:t>Criar uma variável que depende dessa função se </a:t>
          </a:r>
          <a:r>
            <a:rPr lang="pt-PT" sz="1200" kern="1200" dirty="0" err="1"/>
            <a:t>true</a:t>
          </a:r>
          <a:r>
            <a:rPr lang="pt-PT" sz="1200" kern="1200" dirty="0"/>
            <a:t>, a variável tem o valor de “Verdade” se False de “Mentira”.</a:t>
          </a:r>
          <a:endParaRPr lang="en-US" sz="1200" kern="1200" dirty="0"/>
        </a:p>
      </dsp:txBody>
      <dsp:txXfrm>
        <a:off x="3689957" y="2226456"/>
        <a:ext cx="3135684" cy="1684974"/>
      </dsp:txXfrm>
    </dsp:sp>
    <dsp:sp modelId="{62812E7E-A04D-4C62-817B-3DC4BE47ECFF}">
      <dsp:nvSpPr>
        <dsp:cNvPr id="0" name=""/>
        <dsp:cNvSpPr/>
      </dsp:nvSpPr>
      <dsp:spPr>
        <a:xfrm>
          <a:off x="8393484" y="439907"/>
          <a:ext cx="1097489" cy="10974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4FB1B-92C3-4075-A10A-2E3B438A1DAD}">
      <dsp:nvSpPr>
        <dsp:cNvPr id="0" name=""/>
        <dsp:cNvSpPr/>
      </dsp:nvSpPr>
      <dsp:spPr>
        <a:xfrm>
          <a:off x="7374387" y="1686672"/>
          <a:ext cx="3135684" cy="470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1600" kern="1200"/>
            <a:t>Switch</a:t>
          </a:r>
          <a:endParaRPr lang="en-US" sz="1600" kern="1200"/>
        </a:p>
      </dsp:txBody>
      <dsp:txXfrm>
        <a:off x="7374387" y="1686672"/>
        <a:ext cx="3135684" cy="470352"/>
      </dsp:txXfrm>
    </dsp:sp>
    <dsp:sp modelId="{7BC0382D-D99B-4527-AAA1-1A6AEBB33652}">
      <dsp:nvSpPr>
        <dsp:cNvPr id="0" name=""/>
        <dsp:cNvSpPr/>
      </dsp:nvSpPr>
      <dsp:spPr>
        <a:xfrm>
          <a:off x="7374387" y="2226456"/>
          <a:ext cx="3135684" cy="1684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switch(</a:t>
          </a:r>
          <a:r>
            <a:rPr lang="en-GB" sz="1200" i="1" kern="1200"/>
            <a:t>expression</a:t>
          </a:r>
          <a:r>
            <a:rPr lang="en-GB" sz="1200" kern="1200"/>
            <a:t>) {</a:t>
          </a:r>
          <a:br>
            <a:rPr lang="en-GB" sz="1200" kern="1200"/>
          </a:br>
          <a:r>
            <a:rPr lang="en-GB" sz="1200" kern="1200"/>
            <a:t>  case </a:t>
          </a:r>
          <a:r>
            <a:rPr lang="en-GB" sz="1200" i="1" kern="1200"/>
            <a:t>x</a:t>
          </a:r>
          <a:r>
            <a:rPr lang="en-GB" sz="1200" kern="1200"/>
            <a:t>:</a:t>
          </a:r>
          <a:br>
            <a:rPr lang="en-GB" sz="1200" kern="1200"/>
          </a:br>
          <a:r>
            <a:rPr lang="en-GB" sz="1200" i="1" kern="1200"/>
            <a:t>    // code block</a:t>
          </a:r>
          <a:br>
            <a:rPr lang="en-GB" sz="1200" i="1" kern="1200"/>
          </a:br>
          <a:r>
            <a:rPr lang="en-GB" sz="1200" kern="1200"/>
            <a:t>    break;</a:t>
          </a:r>
          <a:br>
            <a:rPr lang="en-GB" sz="1200" kern="1200"/>
          </a:br>
          <a:r>
            <a:rPr lang="en-GB" sz="1200" kern="1200"/>
            <a:t>  case </a:t>
          </a:r>
          <a:r>
            <a:rPr lang="en-GB" sz="1200" i="1" kern="1200"/>
            <a:t>y</a:t>
          </a:r>
          <a:r>
            <a:rPr lang="en-GB" sz="1200" kern="1200"/>
            <a:t>:</a:t>
          </a:r>
          <a:br>
            <a:rPr lang="en-GB" sz="1200" kern="1200"/>
          </a:br>
          <a:r>
            <a:rPr lang="en-GB" sz="1200" i="1" kern="1200"/>
            <a:t>    // code block</a:t>
          </a:r>
          <a:br>
            <a:rPr lang="en-GB" sz="1200" i="1" kern="1200"/>
          </a:br>
          <a:r>
            <a:rPr lang="en-GB" sz="1200" kern="1200"/>
            <a:t>    break;</a:t>
          </a:r>
          <a:br>
            <a:rPr lang="en-GB" sz="1200" kern="1200"/>
          </a:br>
          <a:r>
            <a:rPr lang="en-GB" sz="1200" kern="1200"/>
            <a:t>  default:</a:t>
          </a:r>
          <a:br>
            <a:rPr lang="en-GB" sz="1200" kern="1200"/>
          </a:br>
          <a:r>
            <a:rPr lang="en-GB" sz="1200" kern="1200"/>
            <a:t>    // </a:t>
          </a:r>
          <a:r>
            <a:rPr lang="en-GB" sz="1200" i="1" kern="1200"/>
            <a:t>code block</a:t>
          </a:r>
          <a:br>
            <a:rPr lang="en-GB" sz="1200" kern="1200"/>
          </a:br>
          <a:r>
            <a:rPr lang="en-GB" sz="1200" kern="1200"/>
            <a:t>}</a:t>
          </a:r>
          <a:endParaRPr lang="en-US" sz="1200" kern="1200"/>
        </a:p>
      </dsp:txBody>
      <dsp:txXfrm>
        <a:off x="7374387" y="2226456"/>
        <a:ext cx="3135684" cy="1684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CC57B-CAEE-4731-B456-E609AEFA9DB7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C9DE7-BAA9-4E74-909A-20EF3419D2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55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C9DE7-BAA9-4E74-909A-20EF3419D26A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369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77C33-446D-425D-9D1D-7D7395922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198D99-D01D-468A-924E-8300F30A3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689B7DC-1F07-476A-964F-0B8C5E11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9EDA-32E8-49B5-812B-3D4AECF9DC79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5380B2C-684F-41D4-B83E-7D13544D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6B4057E-CB33-46E7-B5A3-A0FBB8A7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12C6-4080-4744-9A97-262C0EFDEB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605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652A6-0EAD-4CBE-ADA5-7703D7CC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88E73A5-22C2-42DD-8F9B-68276EFA9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3AC5BE6-1C59-4F0F-8848-EE89959A0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9EDA-32E8-49B5-812B-3D4AECF9DC79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A2CC4C0-E3A8-4333-8169-16B947F8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EB5302A-33DA-4D1B-AD1F-C3AF484F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12C6-4080-4744-9A97-262C0EFDEB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486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814909-D8D0-4359-AE46-59D113CFB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49CB325-61A4-40F6-BF12-0EDC06586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AA64C7C-AC0C-45B3-9B18-DCF08383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9EDA-32E8-49B5-812B-3D4AECF9DC79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C641108-D747-4AB2-9E21-6EEC43AE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759D580-2F37-44C7-A536-D917E523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12C6-4080-4744-9A97-262C0EFDEB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5444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2094E-8D1A-49E1-83EE-07A786A2E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AC9D8C-0352-40B6-8FD3-D0D125DED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7E6FBA4-0E93-4D64-8DAA-D30A45D8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07E-F0F3-40B7-B262-3C8B51B85C16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D81023F-3B92-4E0D-B154-B87C770F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A9CAA9E-7834-4536-A8C4-A60B84D9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BC42-6A4A-4D4F-922E-840DB6E3BA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3609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30F51-29D4-4204-A9EC-CBF3D938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A2F965-7BA8-46C9-AAB8-703BDC50E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9A8F3AF-AFCC-40BA-85A9-6BE7A077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07E-F0F3-40B7-B262-3C8B51B85C16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42EC670-934A-4AB2-B44B-C732959E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F71EAA4-8951-45B7-B0EF-5FB8D5B6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BC42-6A4A-4D4F-922E-840DB6E3BA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065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1C660-50EC-46EC-B6BE-A14C2A23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5390A49-C2E2-4E4B-923D-F1E7BDE64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2A1DF1D-02E0-4711-A10C-8F29F832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07E-F0F3-40B7-B262-3C8B51B85C16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1F7683B-F03F-4648-95C5-1A4F7F13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F845757-22BE-42CC-AA20-10FEA937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BC42-6A4A-4D4F-922E-840DB6E3BA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9501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8258E-4538-4B95-8953-30ED848C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35F8DC-D275-4B6F-8877-F83FF26CC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6B3E068-D7A8-452F-943F-DCA0D83FC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AF02BDE-C058-46BB-A6F0-289B15FD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07E-F0F3-40B7-B262-3C8B51B85C16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A69A51B-7A9F-42F7-9DF1-6227FE48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DDBD91B-5F5D-4DA6-A6C2-8BDB9758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BC42-6A4A-4D4F-922E-840DB6E3BA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8771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4FEED-618A-4A62-8816-4BB45AA4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96E8C7B-02AF-4E38-9DF8-15484BBDA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71A07E4-37CE-48D8-99D5-62028524F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63A1878-768E-4339-8DB4-FC27940BB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858C035-FA3D-45B7-AC70-62F10C15A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078F2E9-717B-4DAA-BD58-24198F1E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07E-F0F3-40B7-B262-3C8B51B85C16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078C1CE-F13A-4EF0-8457-235C1E61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AFBBAF7-AAE1-4816-B853-DA927CAE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BC42-6A4A-4D4F-922E-840DB6E3BA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1076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32D51-0C8D-47A4-81C5-4E22ECF4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5F8AD98-565C-498C-88BD-08DFF653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07E-F0F3-40B7-B262-3C8B51B85C16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47684D1-D1CC-461B-B470-421F366A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B2919C5-8D5B-4402-B2B8-B7A5ECE9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BC42-6A4A-4D4F-922E-840DB6E3BA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2705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FFD6BDA-2649-4CE7-B51E-E5C4FA62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07E-F0F3-40B7-B262-3C8B51B85C16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5CB3005-4187-4AD0-9098-321041EF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D62CEB3-52B0-487B-AD5D-A522DC41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BC42-6A4A-4D4F-922E-840DB6E3BA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8828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BD157-A235-4C84-92F1-280BE0F9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8BE164-19FD-4905-975E-92BB1AA9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8E0E22B-F59A-446E-9701-C048928AC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F91466C-E8C4-44D9-9666-30524933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07E-F0F3-40B7-B262-3C8B51B85C16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FD15C11-238A-4A64-8A18-21E961A1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0C7D148-7BEC-4BD7-96F6-F607C9A6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BC42-6A4A-4D4F-922E-840DB6E3BA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014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AAC12-2F9F-44EE-829F-0525D433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0FE89C-495A-4E65-8F7D-004A555BF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0B2FD3C-B2C1-49D8-9960-936778D4F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9EDA-32E8-49B5-812B-3D4AECF9DC79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67D4FB1-244A-44EE-A617-ACCDED95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AACA10C-E127-42D1-A24A-F8EBB71C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12C6-4080-4744-9A97-262C0EFDEB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6255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415C1-0A58-4051-A1D4-FBB6C3955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192B635-0039-4AE5-BDD1-AC7831E21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3F1AC52-BA9D-4CC9-AE31-3410D597D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78CE6A9-4227-4481-BF00-81018130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07E-F0F3-40B7-B262-3C8B51B85C16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67115EA-BCB4-45E2-856C-83A5E201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3B75E6D-1CCA-45ED-B611-C27DCD52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BC42-6A4A-4D4F-922E-840DB6E3BA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10301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B61DB-8AC7-40D6-B85E-3BBC5EAC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AC30882-F7C2-423F-94C7-C00A8E28D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ABD4B8-CE39-47C1-9A26-67226CEC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07E-F0F3-40B7-B262-3C8B51B85C16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80F8280-C424-4C4D-BB67-F7D5A371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D63A07-5723-428F-AF5E-4F16C447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BC42-6A4A-4D4F-922E-840DB6E3BA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4263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5E0A9F-6F9C-45C4-8156-B6098F8E8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DDB6D19-AB70-484F-A9F8-BC50031BF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5BA3DB3-3D96-401E-BBDC-49BF35663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07E-F0F3-40B7-B262-3C8B51B85C16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7693FF9-C120-4C80-AC3D-765625A2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75832F0-4BFF-4520-9E0A-9F1ABB69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BC42-6A4A-4D4F-922E-840DB6E3BA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8370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C2A11-797C-448B-BB05-2A23EF86C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DE5486D-7B0D-4C89-9A11-188ECB80C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C1110BB-B297-48AD-81A3-64F153F4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9EDA-32E8-49B5-812B-3D4AECF9DC79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1E81DF2-C638-4BAE-80F6-36075C85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75F891B-8D9F-4F9B-8198-865E075F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12C6-4080-4744-9A97-262C0EFDEB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8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62998-446C-40CA-AD5B-20756D40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DA7781-E623-40AD-940E-F30F4C848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4F0ED1D-57AF-4B3C-BC3E-808BF0744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D6776E8-B66B-464B-B451-60704E50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9EDA-32E8-49B5-812B-3D4AECF9DC79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60A6D33-7388-49E0-8A2F-E110EA71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64065E3-7C19-4F39-89A4-ECBBA90D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12C6-4080-4744-9A97-262C0EFDEB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716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E3249-FF8A-4755-B9DA-66B380155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EDA960F-7ACE-43B5-A8F0-CD5BEEFD5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5383095-4524-4F1D-BAB1-6EAF87849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3E4DCD8-A254-4018-B79A-0C79D10C0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46E090F-E46E-4584-9B77-9D274A63E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CE5FBB3-8EAE-4CE9-83B9-14FF5DFD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9EDA-32E8-49B5-812B-3D4AECF9DC79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6316E59-8190-4271-9C99-A5072FD8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015BC7D-FE1E-42A0-ACE9-6A4907F4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12C6-4080-4744-9A97-262C0EFDEB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809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D34CF-72CA-48FD-A369-123F1DAB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7D555D4-031F-42F3-B1D1-0E308C35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9EDA-32E8-49B5-812B-3D4AECF9DC79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57D5AC3-A8CC-4B39-825A-8F8F54DB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077B52E-3887-455B-89A0-59E07010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12C6-4080-4744-9A97-262C0EFDEB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17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8D92772-12A3-4C98-A959-8D79B21B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9EDA-32E8-49B5-812B-3D4AECF9DC79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BFB3D15-16D9-4247-AE11-EB0A18F9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87A133D-4E28-410C-9CE1-B5745E7A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12C6-4080-4744-9A97-262C0EFDEB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085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4AB30-1EF8-48FC-88E5-66EFC692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6A649A-F975-4996-90CE-DF84C5C50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A3F6C4B-7FC5-44CE-8FDF-18E7E7FFC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7262F0E-C965-487E-AF67-225640ED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9EDA-32E8-49B5-812B-3D4AECF9DC79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B06DA5D-3B6E-414E-98F8-3FC2CAF5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130A8F4-DBE6-4C9D-943E-36907DC2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12C6-4080-4744-9A97-262C0EFDEB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592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D7BA8-A75F-4D66-8642-A338BE8E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A6537687-BC1A-4BA0-9264-414ED3998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627F4F2-4F01-4D24-BBC5-406AFB6E3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D9502B0-EED2-469A-BC1A-98426BF1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9EDA-32E8-49B5-812B-3D4AECF9DC79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0E74B63-AFF2-4A23-804C-5A4ABAD1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2388422-A5D9-4A89-93F7-5116D1B2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12C6-4080-4744-9A97-262C0EFDEB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816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220A76E-42A8-428D-BC84-D33FA6EE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8216714-798B-4618-9DEE-F677B25F9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A056B19-956C-4B97-B295-B20A65252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C9EDA-32E8-49B5-812B-3D4AECF9DC79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530C398-D915-4197-B08B-61256959B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C3DDE7-13D8-4216-86C9-CE58D0E05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12C6-4080-4744-9A97-262C0EFDEB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296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C8AC1B1-B3EA-4DB9-9DA9-AB5B91D0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C1054C4-1734-4BE1-A6B1-9FDA72C3E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F0C1D4C-9AFC-4E56-AA17-A26363A6D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BB07E-F0F3-40B7-B262-3C8B51B85C16}" type="datetimeFigureOut">
              <a:rPr lang="pt-PT" smtClean="0"/>
              <a:t>28/09/2021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F06AC08-FA14-473E-963A-CC5660E1C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CF53A3A-A704-4742-851D-56DC52169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7BC42-6A4A-4D4F-922E-840DB6E3BA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791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946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carte.com/contenido/un-poco-de-bootstra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n.wikiwijs.nl/86796/1KBL_TL_Unit_4___My_Town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3/getting-started/introduction/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68751915@N05/6736180389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F1_MlZ5l6M&amp;t" TargetMode="Externa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artic.com.br/may_boring/desenho-jogo/maca-2" TargetMode="External"/><Relationship Id="rId7" Type="http://schemas.openxmlformats.org/officeDocument/2006/relationships/hyperlink" Target="https://zoomgraf.blogspot.com.es/2012/04/wallpapers-de-gatosfondos-de-escritorio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hyperlink" Target="https://pxhere.com/ko/photo/1508901" TargetMode="External"/><Relationship Id="rId4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foottalk.blogspot.com/2005/11/dating-old-shoes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zeroharem.blogspot.com/2010/06/toho-clock-la-ecuacion-touhou.html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hyperlink" Target="http://darkxe.deviantart.com/art/Chuck-Norris-146314593" TargetMode="External"/><Relationship Id="rId4" Type="http://schemas.openxmlformats.org/officeDocument/2006/relationships/image" Target="../media/image15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eveloper.mozilla.org/pt-PT/docs/Web/HTTP/Status" TargetMode="Externa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eckofcardsapi.com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waycolours.wordpress.com/tag/johan-cruyff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imgres?imgurl=https%3A%2F%2Fi.imgur.com%2FMB0nGIA.jpg&amp;imgrefurl=https%3A%2F%2Fimgur.com%2Fgallery%2FRLzxG&amp;docid=IT01ElG6GtJeRM&amp;tbnid=iDPRYsluf2_uUM%3A&amp;vet=10ahUKEwiunpbrotrlAhUD3xoKHbrZANAQMwhKKAIwAg..i&amp;w=624&amp;h=354&amp;bih=674&amp;biw=1536&amp;q=anime%20find%20protagonist&amp;ved=0ahUKEwiunpbrotrlAhUD3xoKHbrZANAQMwhKKAIwAg&amp;iact=mrc&amp;uact=8" TargetMode="External"/><Relationship Id="rId13" Type="http://schemas.openxmlformats.org/officeDocument/2006/relationships/image" Target="../media/image30.jpeg"/><Relationship Id="rId3" Type="http://schemas.openxmlformats.org/officeDocument/2006/relationships/image" Target="../media/image25.jpeg"/><Relationship Id="rId7" Type="http://schemas.openxmlformats.org/officeDocument/2006/relationships/image" Target="../media/image27.jpeg"/><Relationship Id="rId12" Type="http://schemas.openxmlformats.org/officeDocument/2006/relationships/hyperlink" Target="https://www.google.com/imgres?imgurl=http%3A%2F%2Fstatic.fjcdn.com%2Fpictures%2FSpot%2Bthe%2Bmain%2Bcharacter%2Bi%2Bwonder%2Bwho%2Bit%2Bcould_6f5d3b_4553221.jpg&amp;imgrefurl=https%3A%2F%2Fknowyourmeme.com%2Fmemes%2Fspot-the-main-character&amp;docid=48vKD8r9jxptIM&amp;tbnid=PhEzdYlMpYUgrM%3A&amp;vet=10ahUKEwiunpbrotrlAhUD3xoKHbrZANAQMwhJKAEwAQ..i&amp;w=517&amp;h=376&amp;bih=674&amp;biw=1536&amp;q=anime%20find%20protagonist&amp;ved=0ahUKEwiunpbrotrlAhUD3xoKHbrZANAQMwhJKAEwAQ&amp;iact=mrc&amp;uact=8" TargetMode="External"/><Relationship Id="rId2" Type="http://schemas.openxmlformats.org/officeDocument/2006/relationships/hyperlink" Target="https://www.google.com/imgres?imgurl=https%3A%2F%2Fgoboiano.com%2Fwp-content%2Fuploads%2F2017%2F11%2FMagi-The-Labyrinth-of-Magic.jpg&amp;imgrefurl=https%3A%2F%2Fgoboiano.com%2Fcan-you-spot-the-main-character-of-these-25-anime%2F&amp;docid=7tg8HtgiMaM6RM&amp;tbnid=YfGJWSsG4RUjuM%3A&amp;vet=10ahUKEwiunpbrotrlAhUD3xoKHbrZANAQMwhMKAQwBA..i&amp;w=650&amp;h=365&amp;bih=674&amp;biw=1536&amp;q=anime%20find%20protagonist&amp;ved=0ahUKEwiunpbrotrlAhUD3xoKHbrZANAQMwhMKAQwBA&amp;iact=mrc&amp;uact=8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google.com/imgres?imgurl=https%3A%2F%2Fi.imgur.com%2FX36onKz.jpg&amp;imgrefurl=https%3A%2F%2Fimgur.com%2Fgallery%2FRLzxG&amp;docid=IT01ElG6GtJeRM&amp;tbnid=rHSSxR4CXkx__M%3A&amp;vet=10ahUKEwiunpbrotrlAhUD3xoKHbrZANAQMwhIKAAwAA..i&amp;w=500&amp;h=281&amp;bih=674&amp;biw=1536&amp;q=anime%20find%20protagonist&amp;ved=0ahUKEwiunpbrotrlAhUD3xoKHbrZANAQMwhIKAAwAA&amp;iact=mrc&amp;uact=8" TargetMode="External"/><Relationship Id="rId11" Type="http://schemas.openxmlformats.org/officeDocument/2006/relationships/image" Target="../media/image29.jpeg"/><Relationship Id="rId5" Type="http://schemas.openxmlformats.org/officeDocument/2006/relationships/image" Target="../media/image26.jpeg"/><Relationship Id="rId10" Type="http://schemas.openxmlformats.org/officeDocument/2006/relationships/hyperlink" Target="https://www.google.com/imgres?imgurl=https%3A%2F%2Fgoboiano.com%2Fwp-content%2Fuploads%2F2017%2F11%2FSmile-Precure-2.jpg&amp;imgrefurl=https%3A%2F%2Fgoboiano.com%2Fcan-you-spot-the-main-character-of-these-25-anime%2F&amp;docid=7tg8HtgiMaM6RM&amp;tbnid=qhj1ST9g8cWQ9M%3A&amp;vet=10ahUKEwiunpbrotrlAhUD3xoKHbrZANAQMwhLKAMwAw..i&amp;w=650&amp;h=315&amp;bih=674&amp;biw=1536&amp;q=anime%20find%20protagonist&amp;ved=0ahUKEwiunpbrotrlAhUD3xoKHbrZANAQMwhLKAMwAw&amp;iact=mrc&amp;uact=8" TargetMode="External"/><Relationship Id="rId4" Type="http://schemas.openxmlformats.org/officeDocument/2006/relationships/hyperlink" Target="https://www.google.com/imgres?imgurl=https%3A%2F%2Fi.kym-cdn.com%2Fentries%2Ficons%2Fmobile%2F000%2F017%2F626%2FSpot_the_Main_Character_cover.jpg&amp;imgrefurl=https%3A%2F%2Fknowyourmeme.com%2Fmemes%2Fspot-the-main-character&amp;docid=48vKD8r9jxptIM&amp;tbnid=103HrytSrz-VjM%3A&amp;vet=10ahUKEwiunpbrotrlAhUD3xoKHbrZANAQMwhNKAUwBQ..i&amp;w=800&amp;h=450&amp;bih=674&amp;biw=1536&amp;q=anime%20find%20protagonist&amp;ved=0ahUKEwiunpbrotrlAhUD3xoKHbrZANAQMwhNKAUwBQ&amp;iact=mrc&amp;uact=8" TargetMode="External"/><Relationship Id="rId9" Type="http://schemas.openxmlformats.org/officeDocument/2006/relationships/image" Target="../media/image28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hyperlink" Target="https://www.geekblast.com.br/2018/08/jojos-bizarre-adventure-golden-wind-tem.html" TargetMode="External"/><Relationship Id="rId7" Type="http://schemas.openxmlformats.org/officeDocument/2006/relationships/diagramData" Target="../diagrams/data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microsoft.com/office/2007/relationships/diagramDrawing" Target="../diagrams/drawing1.xml"/><Relationship Id="rId5" Type="http://schemas.openxmlformats.org/officeDocument/2006/relationships/hyperlink" Target="http://www.groenlicht.be/2015/02/01/reminder-top-gear-seizoen-22-aflevering-2-s22e02/" TargetMode="External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jpg"/><Relationship Id="rId9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lculator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C655879-D29B-471F-B480-BB2F6BBEC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506090"/>
            <a:ext cx="12191980" cy="535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21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287E8-3DC9-4FC6-84E3-B7D80516D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pt-PT" sz="5400" dirty="0">
                <a:solidFill>
                  <a:schemeClr val="tx2"/>
                </a:solidFill>
              </a:rPr>
              <a:t>logical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63A7E4-929F-41C0-9297-C59CBC09E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3610575" cy="3654082"/>
          </a:xfrm>
        </p:spPr>
        <p:txBody>
          <a:bodyPr anchor="ctr">
            <a:normAutofit/>
          </a:bodyPr>
          <a:lstStyle/>
          <a:p>
            <a:r>
              <a:rPr lang="pt-PT" sz="3200" dirty="0"/>
              <a:t>&amp;&amp;, ||, 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832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0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8" name="Rectangle 42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32559E-52B1-4198-B66A-743490130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pt-PT" dirty="0">
                <a:solidFill>
                  <a:schemeClr val="tx1"/>
                </a:solidFill>
              </a:rPr>
              <a:t>ACESSO VEDADO</a:t>
            </a:r>
            <a:br>
              <a:rPr lang="pt-PT" dirty="0">
                <a:solidFill>
                  <a:schemeClr val="tx1"/>
                </a:solidFill>
              </a:rPr>
            </a:b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800FE7-CFA0-44BF-81F3-BB6A44184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 fontScale="92500" lnSpcReduction="20000"/>
          </a:bodyPr>
          <a:lstStyle/>
          <a:p>
            <a:r>
              <a:rPr lang="pt-PT" sz="2000" dirty="0"/>
              <a:t>16 – </a:t>
            </a:r>
            <a:r>
              <a:rPr lang="pt-PT" sz="2000" dirty="0" err="1"/>
              <a:t>EntrAr</a:t>
            </a:r>
            <a:endParaRPr lang="pt-PT" sz="2000" dirty="0"/>
          </a:p>
          <a:p>
            <a:r>
              <a:rPr lang="pt-PT" sz="2000" dirty="0"/>
              <a:t>18 – Beber</a:t>
            </a:r>
          </a:p>
          <a:p>
            <a:r>
              <a:rPr lang="pt-PT" sz="2000" dirty="0" err="1"/>
              <a:t>Vip</a:t>
            </a:r>
            <a:r>
              <a:rPr lang="pt-PT" sz="2000" dirty="0"/>
              <a:t>- </a:t>
            </a:r>
            <a:r>
              <a:rPr lang="pt-PT" sz="2000" dirty="0" err="1"/>
              <a:t>User</a:t>
            </a:r>
            <a:r>
              <a:rPr lang="pt-PT" sz="2000" dirty="0"/>
              <a:t> e </a:t>
            </a:r>
            <a:r>
              <a:rPr lang="pt-PT" sz="2000" dirty="0" err="1"/>
              <a:t>PAss</a:t>
            </a:r>
            <a:endParaRPr lang="pt-PT" sz="2000" dirty="0"/>
          </a:p>
        </p:txBody>
      </p:sp>
      <p:sp>
        <p:nvSpPr>
          <p:cNvPr id="49" name="Rectangle 44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2" descr="Grayscale Photography of Bottles on Top of Table">
            <a:extLst>
              <a:ext uri="{FF2B5EF4-FFF2-40B4-BE49-F238E27FC236}">
                <a16:creationId xmlns:a16="http://schemas.microsoft.com/office/drawing/2014/main" id="{3780D54F-38B6-4469-901D-DB525835E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833" y="619217"/>
            <a:ext cx="8429348" cy="561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632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287E8-3DC9-4FC6-84E3-B7D80516D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pt-PT" sz="5400" dirty="0" err="1">
                <a:solidFill>
                  <a:schemeClr val="tx2"/>
                </a:solidFill>
              </a:rPr>
              <a:t>Function</a:t>
            </a:r>
            <a:endParaRPr lang="pt-PT" sz="5400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63A7E4-929F-41C0-9297-C59CBC09E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3610575" cy="3654082"/>
          </a:xfrm>
        </p:spPr>
        <p:txBody>
          <a:bodyPr anchor="ctr">
            <a:normAutofit/>
          </a:bodyPr>
          <a:lstStyle/>
          <a:p>
            <a:r>
              <a:rPr lang="pt-PT" sz="3200" dirty="0" err="1"/>
              <a:t>Declaration</a:t>
            </a:r>
            <a:r>
              <a:rPr lang="pt-PT" sz="3200" dirty="0"/>
              <a:t>;</a:t>
            </a:r>
          </a:p>
          <a:p>
            <a:r>
              <a:rPr lang="pt-PT" sz="3200" dirty="0"/>
              <a:t>-</a:t>
            </a:r>
            <a:r>
              <a:rPr lang="pt-PT" sz="3200" dirty="0" err="1"/>
              <a:t>Return</a:t>
            </a:r>
            <a:r>
              <a:rPr lang="pt-PT" sz="3200" dirty="0"/>
              <a:t>??</a:t>
            </a:r>
          </a:p>
          <a:p>
            <a:r>
              <a:rPr lang="pt-PT" sz="3200" dirty="0"/>
              <a:t>Var as </a:t>
            </a:r>
            <a:r>
              <a:rPr lang="pt-PT" sz="3200" dirty="0" err="1"/>
              <a:t>function</a:t>
            </a:r>
            <a:r>
              <a:rPr lang="pt-PT" sz="3200" dirty="0"/>
              <a:t> (Anonima);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1548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7F363C-0980-402E-A4DF-3D09DB87D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pt-PT" sz="5400" dirty="0" err="1">
                <a:solidFill>
                  <a:schemeClr val="tx2"/>
                </a:solidFill>
              </a:rPr>
              <a:t>Array</a:t>
            </a:r>
            <a:endParaRPr lang="pt-PT" sz="5400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62A039-7B72-4E04-8EF5-BC05692A9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3610575" cy="3654082"/>
          </a:xfrm>
        </p:spPr>
        <p:txBody>
          <a:bodyPr anchor="ctr">
            <a:normAutofit/>
          </a:bodyPr>
          <a:lstStyle/>
          <a:p>
            <a:r>
              <a:rPr lang="pt-PT" sz="3200" dirty="0" err="1"/>
              <a:t>Shift</a:t>
            </a:r>
            <a:endParaRPr lang="pt-PT" sz="3200" dirty="0"/>
          </a:p>
          <a:p>
            <a:r>
              <a:rPr lang="pt-PT" sz="3200" dirty="0"/>
              <a:t>Pop</a:t>
            </a:r>
          </a:p>
          <a:p>
            <a:r>
              <a:rPr lang="pt-PT" sz="3200" dirty="0" err="1"/>
              <a:t>Push</a:t>
            </a:r>
            <a:endParaRPr lang="pt-PT" sz="3200" dirty="0"/>
          </a:p>
          <a:p>
            <a:r>
              <a:rPr lang="pt-PT" sz="3200" dirty="0" err="1"/>
              <a:t>Concat</a:t>
            </a:r>
            <a:r>
              <a:rPr lang="pt-PT" sz="3200" dirty="0"/>
              <a:t> (</a:t>
            </a:r>
            <a:r>
              <a:rPr lang="pt-PT" sz="3200" dirty="0" err="1"/>
              <a:t>Assign</a:t>
            </a:r>
            <a:r>
              <a:rPr lang="pt-PT" sz="3200" dirty="0"/>
              <a:t>)</a:t>
            </a:r>
          </a:p>
          <a:p>
            <a:r>
              <a:rPr lang="pt-PT" sz="3200" dirty="0" err="1"/>
              <a:t>Sort</a:t>
            </a:r>
            <a:endParaRPr lang="pt-PT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6303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BE5DA0-CB97-48D8-B66E-905502A6D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11293912" cy="1348119"/>
          </a:xfrm>
        </p:spPr>
        <p:txBody>
          <a:bodyPr anchor="ctr">
            <a:normAutofit/>
          </a:bodyPr>
          <a:lstStyle/>
          <a:p>
            <a:r>
              <a:rPr lang="pt-PT" sz="5400" dirty="0" err="1">
                <a:solidFill>
                  <a:schemeClr val="tx2"/>
                </a:solidFill>
              </a:rPr>
              <a:t>ITeradORES</a:t>
            </a:r>
            <a:endParaRPr lang="pt-PT" sz="5400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A82D4C-3B28-4AF8-9D28-23F712234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575" y="2900515"/>
            <a:ext cx="10894872" cy="2305963"/>
          </a:xfrm>
        </p:spPr>
        <p:txBody>
          <a:bodyPr anchor="ctr">
            <a:normAutofit fontScale="92500" lnSpcReduction="20000"/>
          </a:bodyPr>
          <a:lstStyle/>
          <a:p>
            <a:r>
              <a:rPr lang="pt-PT" sz="3200" dirty="0"/>
              <a:t>For</a:t>
            </a:r>
          </a:p>
          <a:p>
            <a:r>
              <a:rPr lang="pt-PT" sz="3200" dirty="0"/>
              <a:t>Do </a:t>
            </a:r>
            <a:r>
              <a:rPr lang="pt-PT" sz="3200" dirty="0" err="1"/>
              <a:t>while</a:t>
            </a:r>
            <a:endParaRPr lang="pt-PT" sz="3200" dirty="0"/>
          </a:p>
          <a:p>
            <a:r>
              <a:rPr lang="pt-PT" sz="3200" dirty="0" err="1"/>
              <a:t>While</a:t>
            </a:r>
            <a:r>
              <a:rPr lang="pt-PT" sz="3200" dirty="0"/>
              <a:t> </a:t>
            </a:r>
          </a:p>
          <a:p>
            <a:r>
              <a:rPr lang="pt-PT" sz="3200" dirty="0" err="1"/>
              <a:t>forEach</a:t>
            </a:r>
            <a:endParaRPr lang="pt-PT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8061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3E585B-8104-44E6-9496-22CE627DB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DCC42D-DC37-41BA-AE05-493FA214E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1" y="863695"/>
            <a:ext cx="7204036" cy="4947169"/>
          </a:xfrm>
        </p:spPr>
        <p:txBody>
          <a:bodyPr anchor="ctr">
            <a:normAutofit/>
          </a:bodyPr>
          <a:lstStyle/>
          <a:p>
            <a:r>
              <a:rPr lang="pt-PT" sz="4400" cap="none" dirty="0">
                <a:solidFill>
                  <a:srgbClr val="FFFFFF"/>
                </a:solidFill>
              </a:rPr>
              <a:t>Principal: </a:t>
            </a:r>
            <a:r>
              <a:rPr lang="pt-PT" sz="4400" cap="none" dirty="0" err="1">
                <a:solidFill>
                  <a:srgbClr val="FFFFFF"/>
                </a:solidFill>
              </a:rPr>
              <a:t>document</a:t>
            </a:r>
            <a:br>
              <a:rPr lang="pt-PT" sz="4400" cap="none" dirty="0">
                <a:solidFill>
                  <a:srgbClr val="FFFFFF"/>
                </a:solidFill>
              </a:rPr>
            </a:br>
            <a:r>
              <a:rPr lang="pt-PT" sz="4400" cap="none" dirty="0" err="1">
                <a:solidFill>
                  <a:srgbClr val="FFFFFF"/>
                </a:solidFill>
              </a:rPr>
              <a:t>window</a:t>
            </a:r>
            <a:br>
              <a:rPr lang="pt-PT" sz="4400" cap="none" dirty="0">
                <a:solidFill>
                  <a:srgbClr val="FFFFFF"/>
                </a:solidFill>
              </a:rPr>
            </a:br>
            <a:r>
              <a:rPr lang="pt-PT" sz="4400" cap="none" dirty="0">
                <a:solidFill>
                  <a:srgbClr val="FFFFFF"/>
                </a:solidFill>
              </a:rPr>
              <a:t>(ver em browser)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F8C05A-3103-44B5-AFBC-A8FC5AF00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94EE00-AFAB-44F8-902F-E94445806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F12ABC-29DF-4D0F-9FE7-873B7F8E3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AD4BE6-ED82-4FF0-8D85-71D763AE3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268" y="863695"/>
            <a:ext cx="3059854" cy="4947170"/>
          </a:xfrm>
        </p:spPr>
        <p:txBody>
          <a:bodyPr anchor="ctr">
            <a:normAutofit/>
          </a:bodyPr>
          <a:lstStyle/>
          <a:p>
            <a:pPr algn="ctr"/>
            <a:r>
              <a:rPr lang="pt-PT" sz="3200" dirty="0">
                <a:solidFill>
                  <a:srgbClr val="FFFFFF"/>
                </a:solidFill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1795750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3E585B-8104-44E6-9496-22CE627DB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DCC42D-DC37-41BA-AE05-493FA214E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1" y="863695"/>
            <a:ext cx="7204036" cy="4947169"/>
          </a:xfrm>
        </p:spPr>
        <p:txBody>
          <a:bodyPr anchor="ctr">
            <a:normAutofit/>
          </a:bodyPr>
          <a:lstStyle/>
          <a:p>
            <a:r>
              <a:rPr lang="pt-PT" sz="4400" cap="none" dirty="0">
                <a:solidFill>
                  <a:srgbClr val="FFFFFF"/>
                </a:solidFill>
              </a:rPr>
              <a:t>Regular </a:t>
            </a:r>
            <a:r>
              <a:rPr lang="pt-PT" sz="4400" cap="none" dirty="0" err="1">
                <a:solidFill>
                  <a:srgbClr val="FFFFFF"/>
                </a:solidFill>
              </a:rPr>
              <a:t>vs</a:t>
            </a:r>
            <a:r>
              <a:rPr lang="pt-PT" sz="4400" cap="none" dirty="0">
                <a:solidFill>
                  <a:srgbClr val="FFFFFF"/>
                </a:solidFill>
              </a:rPr>
              <a:t> </a:t>
            </a:r>
            <a:r>
              <a:rPr lang="pt-PT" sz="4400" cap="none" dirty="0" err="1">
                <a:solidFill>
                  <a:srgbClr val="FFFFFF"/>
                </a:solidFill>
              </a:rPr>
              <a:t>all</a:t>
            </a:r>
            <a:br>
              <a:rPr lang="pt-PT" sz="4400" cap="none" dirty="0">
                <a:solidFill>
                  <a:srgbClr val="FFFFFF"/>
                </a:solidFill>
              </a:rPr>
            </a:br>
            <a:r>
              <a:rPr lang="pt-PT" sz="4400" cap="none" dirty="0" err="1">
                <a:solidFill>
                  <a:srgbClr val="FFFFFF"/>
                </a:solidFill>
              </a:rPr>
              <a:t>Get</a:t>
            </a:r>
            <a:r>
              <a:rPr lang="pt-PT" sz="4400" cap="none" dirty="0">
                <a:solidFill>
                  <a:srgbClr val="FFFFFF"/>
                </a:solidFill>
              </a:rPr>
              <a:t> set de um atributo</a:t>
            </a:r>
            <a:br>
              <a:rPr lang="pt-PT" sz="4400" cap="none" dirty="0">
                <a:solidFill>
                  <a:srgbClr val="FFFFFF"/>
                </a:solidFill>
              </a:rPr>
            </a:br>
            <a:br>
              <a:rPr lang="pt-PT" sz="4400" cap="none" dirty="0">
                <a:solidFill>
                  <a:srgbClr val="FFFFFF"/>
                </a:solidFill>
              </a:rPr>
            </a:br>
            <a:r>
              <a:rPr lang="pt-PT" sz="4400" cap="none" dirty="0" err="1">
                <a:solidFill>
                  <a:srgbClr val="FFFFFF"/>
                </a:solidFill>
              </a:rPr>
              <a:t>Style</a:t>
            </a:r>
            <a:r>
              <a:rPr lang="pt-PT" sz="4400" cap="none" dirty="0">
                <a:solidFill>
                  <a:srgbClr val="FFFFFF"/>
                </a:solidFill>
              </a:rPr>
              <a:t>? </a:t>
            </a:r>
            <a:br>
              <a:rPr lang="pt-PT" sz="4400" cap="none" dirty="0">
                <a:solidFill>
                  <a:srgbClr val="FFFFFF"/>
                </a:solidFill>
              </a:rPr>
            </a:br>
            <a:r>
              <a:rPr lang="pt-PT" sz="4400" cap="none" dirty="0">
                <a:solidFill>
                  <a:srgbClr val="FFFFFF"/>
                </a:solidFill>
              </a:rPr>
              <a:t>Ou uma </a:t>
            </a:r>
            <a:r>
              <a:rPr lang="pt-PT" sz="4400" cap="none" dirty="0" err="1">
                <a:solidFill>
                  <a:srgbClr val="FFFFFF"/>
                </a:solidFill>
              </a:rPr>
              <a:t>css</a:t>
            </a:r>
            <a:r>
              <a:rPr lang="pt-PT" sz="4400" cap="none" dirty="0">
                <a:solidFill>
                  <a:srgbClr val="FFFFFF"/>
                </a:solidFill>
              </a:rPr>
              <a:t> </a:t>
            </a:r>
            <a:r>
              <a:rPr lang="pt-PT" sz="4400" cap="none" dirty="0" err="1">
                <a:solidFill>
                  <a:srgbClr val="FFFFFF"/>
                </a:solidFill>
              </a:rPr>
              <a:t>class</a:t>
            </a:r>
            <a:r>
              <a:rPr lang="pt-PT" sz="4400" cap="none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F8C05A-3103-44B5-AFBC-A8FC5AF00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94EE00-AFAB-44F8-902F-E94445806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F12ABC-29DF-4D0F-9FE7-873B7F8E3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AD4BE6-ED82-4FF0-8D85-71D763AE3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268" y="863695"/>
            <a:ext cx="3059854" cy="4947170"/>
          </a:xfrm>
        </p:spPr>
        <p:txBody>
          <a:bodyPr anchor="ctr">
            <a:normAutofit/>
          </a:bodyPr>
          <a:lstStyle/>
          <a:p>
            <a:pPr algn="ctr"/>
            <a:r>
              <a:rPr lang="pt-PT" sz="3200" dirty="0">
                <a:solidFill>
                  <a:srgbClr val="FFFFFF"/>
                </a:solidFill>
              </a:rPr>
              <a:t>DOM</a:t>
            </a:r>
          </a:p>
          <a:p>
            <a:pPr algn="ctr"/>
            <a:r>
              <a:rPr lang="pt-PT" sz="3200" dirty="0" err="1">
                <a:solidFill>
                  <a:srgbClr val="FFFFFF"/>
                </a:solidFill>
              </a:rPr>
              <a:t>Selectors</a:t>
            </a:r>
            <a:endParaRPr lang="pt-PT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823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3AD6CB-5AF7-4CDA-8D19-00052A38D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pt-PT" sz="5400" dirty="0">
                <a:solidFill>
                  <a:schemeClr val="tx2"/>
                </a:solidFill>
              </a:rPr>
              <a:t>Lista</a:t>
            </a:r>
            <a:br>
              <a:rPr lang="pt-PT" sz="5400" dirty="0">
                <a:solidFill>
                  <a:schemeClr val="tx2"/>
                </a:solidFill>
              </a:rPr>
            </a:br>
            <a:r>
              <a:rPr lang="pt-PT" sz="5400" dirty="0" err="1">
                <a:solidFill>
                  <a:schemeClr val="tx2"/>
                </a:solidFill>
              </a:rPr>
              <a:t>Selectores</a:t>
            </a:r>
            <a:r>
              <a:rPr lang="pt-PT" sz="5400" dirty="0">
                <a:solidFill>
                  <a:schemeClr val="tx2"/>
                </a:solidFill>
              </a:rPr>
              <a:t>:</a:t>
            </a:r>
            <a:br>
              <a:rPr lang="pt-PT" sz="5400" dirty="0">
                <a:solidFill>
                  <a:schemeClr val="tx2"/>
                </a:solidFill>
              </a:rPr>
            </a:br>
            <a:endParaRPr lang="pt-PT" sz="5400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658E50-DDF2-446E-92A1-44BDD71AF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2321" y="850239"/>
            <a:ext cx="3116826" cy="460681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PT" dirty="0" err="1"/>
              <a:t>getElementsByTagName</a:t>
            </a:r>
            <a:endParaRPr lang="pt-PT" dirty="0"/>
          </a:p>
          <a:p>
            <a:pPr>
              <a:lnSpc>
                <a:spcPct val="100000"/>
              </a:lnSpc>
            </a:pPr>
            <a:r>
              <a:rPr lang="pt-PT" dirty="0" err="1"/>
              <a:t>getElementsByClassName</a:t>
            </a:r>
            <a:endParaRPr lang="pt-PT" dirty="0"/>
          </a:p>
          <a:p>
            <a:pPr>
              <a:lnSpc>
                <a:spcPct val="100000"/>
              </a:lnSpc>
            </a:pPr>
            <a:r>
              <a:rPr lang="pt-PT" dirty="0" err="1"/>
              <a:t>getElementById</a:t>
            </a:r>
            <a:endParaRPr lang="pt-PT" dirty="0"/>
          </a:p>
          <a:p>
            <a:pPr>
              <a:lnSpc>
                <a:spcPct val="100000"/>
              </a:lnSpc>
            </a:pPr>
            <a:endParaRPr lang="pt-PT" dirty="0"/>
          </a:p>
          <a:p>
            <a:pPr>
              <a:lnSpc>
                <a:spcPct val="100000"/>
              </a:lnSpc>
            </a:pPr>
            <a:r>
              <a:rPr lang="pt-PT" dirty="0" err="1"/>
              <a:t>querySelector</a:t>
            </a:r>
            <a:endParaRPr lang="pt-PT" dirty="0"/>
          </a:p>
          <a:p>
            <a:pPr>
              <a:lnSpc>
                <a:spcPct val="100000"/>
              </a:lnSpc>
            </a:pPr>
            <a:r>
              <a:rPr lang="pt-PT" dirty="0" err="1"/>
              <a:t>querySelectorAll</a:t>
            </a:r>
            <a:endParaRPr lang="pt-PT" dirty="0"/>
          </a:p>
          <a:p>
            <a:pPr>
              <a:lnSpc>
                <a:spcPct val="100000"/>
              </a:lnSpc>
            </a:pPr>
            <a:endParaRPr lang="pt-PT" dirty="0"/>
          </a:p>
          <a:p>
            <a:pPr>
              <a:lnSpc>
                <a:spcPct val="100000"/>
              </a:lnSpc>
            </a:pPr>
            <a:r>
              <a:rPr lang="pt-PT" dirty="0" err="1"/>
              <a:t>getAttribute</a:t>
            </a:r>
            <a:endParaRPr lang="pt-PT" dirty="0"/>
          </a:p>
          <a:p>
            <a:pPr>
              <a:lnSpc>
                <a:spcPct val="100000"/>
              </a:lnSpc>
            </a:pPr>
            <a:r>
              <a:rPr lang="pt-PT" dirty="0" err="1"/>
              <a:t>setAttribute</a:t>
            </a:r>
            <a:endParaRPr lang="pt-PT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AF74CFD-0031-49F1-B119-583EEF124A6E}"/>
              </a:ext>
            </a:extLst>
          </p:cNvPr>
          <p:cNvSpPr/>
          <p:nvPr/>
        </p:nvSpPr>
        <p:spPr>
          <a:xfrm>
            <a:off x="8451357" y="686995"/>
            <a:ext cx="4143867" cy="4844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34D54"/>
              </a:buClr>
              <a:buSzPct val="92000"/>
              <a:buFontTx/>
              <a:buNone/>
              <a:tabLst/>
              <a:defRPr/>
            </a:pPr>
            <a:endParaRPr kumimoji="0" lang="pt-PT" sz="1600" b="0" i="0" u="none" strike="noStrike" kern="1200" cap="all" spc="0" normalizeH="0" baseline="0" noProof="0" dirty="0">
              <a:ln>
                <a:noFill/>
              </a:ln>
              <a:solidFill>
                <a:srgbClr val="C34D54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34D54"/>
              </a:buClr>
              <a:buSzPct val="92000"/>
              <a:buFontTx/>
              <a:buNone/>
              <a:tabLst/>
              <a:defRPr/>
            </a:pPr>
            <a:r>
              <a:rPr kumimoji="0" lang="pt-PT" sz="1600" b="0" i="0" u="none" strike="noStrike" kern="1200" cap="all" spc="0" normalizeH="0" baseline="0" noProof="0" dirty="0">
                <a:ln>
                  <a:noFill/>
                </a:ln>
                <a:solidFill>
                  <a:srgbClr val="C34D54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##</a:t>
            </a:r>
            <a:r>
              <a:rPr kumimoji="0" lang="pt-PT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C34D54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Changing</a:t>
            </a:r>
            <a:r>
              <a:rPr kumimoji="0" lang="pt-PT" sz="1600" b="0" i="0" u="none" strike="noStrike" kern="1200" cap="all" spc="0" normalizeH="0" baseline="0" noProof="0" dirty="0">
                <a:ln>
                  <a:noFill/>
                </a:ln>
                <a:solidFill>
                  <a:srgbClr val="C34D54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 Styles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34D54"/>
              </a:buClr>
              <a:buSzPct val="92000"/>
              <a:buFontTx/>
              <a:buNone/>
              <a:tabLst/>
              <a:defRPr/>
            </a:pPr>
            <a:r>
              <a:rPr kumimoji="0" lang="pt-PT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C34D54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style</a:t>
            </a:r>
            <a:r>
              <a:rPr kumimoji="0" lang="pt-PT" sz="1600" b="0" i="0" u="none" strike="noStrike" kern="1200" cap="all" spc="0" normalizeH="0" baseline="0" noProof="0" dirty="0">
                <a:ln>
                  <a:noFill/>
                </a:ln>
                <a:solidFill>
                  <a:srgbClr val="C34D54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.{</a:t>
            </a:r>
            <a:r>
              <a:rPr kumimoji="0" lang="pt-PT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C34D54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property</a:t>
            </a:r>
            <a:r>
              <a:rPr kumimoji="0" lang="pt-PT" sz="1600" b="0" i="0" u="none" strike="noStrike" kern="1200" cap="all" spc="0" normalizeH="0" baseline="0" noProof="0" dirty="0">
                <a:ln>
                  <a:noFill/>
                </a:ln>
                <a:solidFill>
                  <a:srgbClr val="C34D54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} //podem usar mas…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34D54"/>
              </a:buClr>
              <a:buSzPct val="92000"/>
              <a:buFontTx/>
              <a:buNone/>
              <a:tabLst/>
              <a:defRPr/>
            </a:pPr>
            <a:endParaRPr kumimoji="0" lang="pt-PT" sz="1600" b="0" i="0" u="none" strike="noStrike" kern="1200" cap="all" spc="0" normalizeH="0" baseline="0" noProof="0" dirty="0">
              <a:ln>
                <a:noFill/>
              </a:ln>
              <a:solidFill>
                <a:srgbClr val="C34D54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34D54"/>
              </a:buClr>
              <a:buSzPct val="92000"/>
              <a:buFontTx/>
              <a:buNone/>
              <a:tabLst/>
              <a:defRPr/>
            </a:pPr>
            <a:r>
              <a:rPr kumimoji="0" lang="pt-PT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C34D54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className</a:t>
            </a:r>
            <a:r>
              <a:rPr kumimoji="0" lang="pt-PT" sz="1600" b="0" i="0" u="none" strike="noStrike" kern="1200" cap="all" spc="0" normalizeH="0" baseline="0" noProof="0" dirty="0">
                <a:ln>
                  <a:noFill/>
                </a:ln>
                <a:solidFill>
                  <a:srgbClr val="C34D54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34D54"/>
              </a:buClr>
              <a:buSzPct val="92000"/>
              <a:buFontTx/>
              <a:buNone/>
              <a:tabLst/>
              <a:defRPr/>
            </a:pPr>
            <a:r>
              <a:rPr kumimoji="0" lang="pt-PT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C34D54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classList</a:t>
            </a:r>
            <a:r>
              <a:rPr kumimoji="0" lang="pt-PT" sz="1600" b="0" i="0" u="none" strike="noStrike" kern="1200" cap="all" spc="0" normalizeH="0" baseline="0" noProof="0" dirty="0">
                <a:ln>
                  <a:noFill/>
                </a:ln>
                <a:solidFill>
                  <a:srgbClr val="C34D54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34D54"/>
              </a:buClr>
              <a:buSzPct val="92000"/>
              <a:buFontTx/>
              <a:buNone/>
              <a:tabLst/>
              <a:defRPr/>
            </a:pPr>
            <a:endParaRPr kumimoji="0" lang="pt-PT" sz="1600" b="0" i="0" u="none" strike="noStrike" kern="1200" cap="all" spc="0" normalizeH="0" baseline="0" noProof="0" dirty="0">
              <a:ln>
                <a:noFill/>
              </a:ln>
              <a:solidFill>
                <a:srgbClr val="C34D54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34D54"/>
              </a:buClr>
              <a:buSzPct val="92000"/>
              <a:buFontTx/>
              <a:buNone/>
              <a:tabLst/>
              <a:defRPr/>
            </a:pPr>
            <a:r>
              <a:rPr kumimoji="0" lang="pt-PT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C34D54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classList.add</a:t>
            </a:r>
            <a:endParaRPr kumimoji="0" lang="pt-PT" sz="1600" b="0" i="0" u="none" strike="noStrike" kern="1200" cap="all" spc="0" normalizeH="0" baseline="0" noProof="0" dirty="0">
              <a:ln>
                <a:noFill/>
              </a:ln>
              <a:solidFill>
                <a:srgbClr val="C34D54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34D54"/>
              </a:buClr>
              <a:buSzPct val="92000"/>
              <a:buFontTx/>
              <a:buNone/>
              <a:tabLst/>
              <a:defRPr/>
            </a:pPr>
            <a:r>
              <a:rPr kumimoji="0" lang="pt-PT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C34D54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classList.remove</a:t>
            </a:r>
            <a:endParaRPr kumimoji="0" lang="pt-PT" sz="1600" b="0" i="0" u="none" strike="noStrike" kern="1200" cap="all" spc="0" normalizeH="0" baseline="0" noProof="0" dirty="0">
              <a:ln>
                <a:noFill/>
              </a:ln>
              <a:solidFill>
                <a:srgbClr val="C34D54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34D54"/>
              </a:buClr>
              <a:buSzPct val="92000"/>
              <a:buFontTx/>
              <a:buNone/>
              <a:tabLst/>
              <a:defRPr/>
            </a:pPr>
            <a:r>
              <a:rPr kumimoji="0" lang="pt-PT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C34D54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classList.toggle</a:t>
            </a:r>
            <a:r>
              <a:rPr kumimoji="0" lang="pt-PT" sz="1600" b="0" i="0" u="none" strike="noStrike" kern="1200" cap="all" spc="0" normalizeH="0" baseline="0" noProof="0" dirty="0">
                <a:ln>
                  <a:noFill/>
                </a:ln>
                <a:solidFill>
                  <a:srgbClr val="C34D54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 (CSS </a:t>
            </a:r>
            <a:r>
              <a:rPr kumimoji="0" lang="pt-PT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C34D54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Style</a:t>
            </a:r>
            <a:r>
              <a:rPr kumimoji="0" lang="pt-PT" sz="1600" b="0" i="0" u="none" strike="noStrike" kern="1200" cap="all" spc="0" normalizeH="0" baseline="0" noProof="0" dirty="0">
                <a:ln>
                  <a:noFill/>
                </a:ln>
                <a:solidFill>
                  <a:srgbClr val="C34D54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34D54"/>
              </a:buClr>
              <a:buSzPct val="92000"/>
              <a:buFontTx/>
              <a:buNone/>
              <a:tabLst/>
              <a:defRPr/>
            </a:pPr>
            <a:endParaRPr kumimoji="0" lang="pt-PT" sz="1600" b="0" i="0" u="none" strike="noStrike" kern="1200" cap="all" spc="0" normalizeH="0" baseline="0" noProof="0" dirty="0">
              <a:ln>
                <a:noFill/>
              </a:ln>
              <a:solidFill>
                <a:srgbClr val="C34D54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34D54"/>
              </a:buClr>
              <a:buSzPct val="92000"/>
              <a:buFontTx/>
              <a:buNone/>
              <a:tabLst/>
              <a:defRPr/>
            </a:pPr>
            <a:r>
              <a:rPr kumimoji="0" lang="pt-PT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C34D54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parentElement</a:t>
            </a:r>
            <a:endParaRPr kumimoji="0" lang="pt-PT" sz="1600" b="0" i="0" u="none" strike="noStrike" kern="1200" cap="all" spc="0" normalizeH="0" baseline="0" noProof="0" dirty="0">
              <a:ln>
                <a:noFill/>
              </a:ln>
              <a:solidFill>
                <a:srgbClr val="C34D54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34D54"/>
              </a:buClr>
              <a:buSzPct val="92000"/>
              <a:buFontTx/>
              <a:buNone/>
              <a:tabLst/>
              <a:defRPr/>
            </a:pPr>
            <a:r>
              <a:rPr kumimoji="0" lang="pt-PT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C34D54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children</a:t>
            </a:r>
            <a:endParaRPr kumimoji="0" lang="pt-PT" sz="1600" b="0" i="0" u="none" strike="noStrike" kern="1200" cap="all" spc="0" normalizeH="0" baseline="0" noProof="0" dirty="0">
              <a:ln>
                <a:noFill/>
              </a:ln>
              <a:solidFill>
                <a:srgbClr val="C34D54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1617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6A901-E533-49A6-8610-F351F9F0E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Calculadora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A8DD2B-F5AD-4E9E-B83F-186F9F3E5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Colocar a nossa antiga a funcionar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9222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8691EC-14D8-445A-A7C2-3ACED4E8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pt-PT" dirty="0">
                <a:solidFill>
                  <a:schemeClr val="tx1"/>
                </a:solidFill>
              </a:rPr>
              <a:t>Lista de COMPRAS</a:t>
            </a:r>
            <a:br>
              <a:rPr lang="pt-PT" dirty="0">
                <a:solidFill>
                  <a:schemeClr val="tx1"/>
                </a:solidFill>
              </a:rPr>
            </a:b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BA9B2C-03DB-4E93-A775-19BF6389E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pt-PT" sz="2000" dirty="0"/>
              <a:t>APENAS PODEM USAR JS!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DE05D9C-60B4-4EE3-B897-5C58B3253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514221" y="168482"/>
            <a:ext cx="5581779" cy="418633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A8D5B16-1367-4840-9104-31852455EBB5}"/>
              </a:ext>
            </a:extLst>
          </p:cNvPr>
          <p:cNvSpPr txBox="1"/>
          <p:nvPr/>
        </p:nvSpPr>
        <p:spPr>
          <a:xfrm>
            <a:off x="261302" y="4416614"/>
            <a:ext cx="62951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document.createElement</a:t>
            </a: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document.body.appendChild</a:t>
            </a: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addEventListener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("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click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", 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function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(){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fNome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()});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2564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BBBC3-3046-460B-8454-580386CC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Criar </a:t>
            </a:r>
            <a:r>
              <a:rPr lang="pt-PT" dirty="0" err="1"/>
              <a:t>html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AB9380-47D2-438B-8E97-5102F968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PT" dirty="0">
                <a:hlinkClick r:id="rId2"/>
              </a:rPr>
              <a:t>https://getbootstrap.com/docs/4.3/getting-started/introduction/</a:t>
            </a:r>
            <a:endParaRPr lang="pt-PT" dirty="0"/>
          </a:p>
          <a:p>
            <a:endParaRPr lang="pt-PT" dirty="0"/>
          </a:p>
          <a:p>
            <a:r>
              <a:rPr lang="pt-PT" dirty="0"/>
              <a:t>Adicionar</a:t>
            </a:r>
          </a:p>
          <a:p>
            <a:pPr lvl="1"/>
            <a:r>
              <a:rPr lang="pt-PT" dirty="0"/>
              <a:t>&lt;link </a:t>
            </a:r>
            <a:r>
              <a:rPr lang="pt-PT" dirty="0" err="1"/>
              <a:t>rel</a:t>
            </a:r>
            <a:r>
              <a:rPr lang="pt-PT" dirty="0"/>
              <a:t>="</a:t>
            </a:r>
            <a:r>
              <a:rPr lang="pt-PT" dirty="0" err="1"/>
              <a:t>stylesheet</a:t>
            </a:r>
            <a:r>
              <a:rPr lang="pt-PT" dirty="0"/>
              <a:t>" </a:t>
            </a:r>
            <a:r>
              <a:rPr lang="pt-PT" dirty="0" err="1"/>
              <a:t>href</a:t>
            </a:r>
            <a:r>
              <a:rPr lang="pt-PT" dirty="0"/>
              <a:t>="https://stackpath.bootstrapcdn.com/bootstrap/4.3.1/css/bootstrap.min.css" </a:t>
            </a:r>
            <a:r>
              <a:rPr lang="pt-PT" dirty="0" err="1"/>
              <a:t>integrity</a:t>
            </a:r>
            <a:r>
              <a:rPr lang="pt-PT" dirty="0"/>
              <a:t>="sha384-ggOyR0iXCbMQv3Xipma34MD+dH/1fQ784/j6cY/iJTQUOhcWr7x9JvoRxT2MZw1T" </a:t>
            </a:r>
            <a:r>
              <a:rPr lang="pt-PT" dirty="0" err="1"/>
              <a:t>crossorigin</a:t>
            </a:r>
            <a:r>
              <a:rPr lang="pt-PT" dirty="0"/>
              <a:t>="</a:t>
            </a:r>
            <a:r>
              <a:rPr lang="pt-PT" dirty="0" err="1"/>
              <a:t>anonymous</a:t>
            </a:r>
            <a:r>
              <a:rPr lang="pt-PT" dirty="0"/>
              <a:t>"&gt;</a:t>
            </a:r>
          </a:p>
          <a:p>
            <a:pPr lvl="1"/>
            <a:r>
              <a:rPr lang="pt-PT" dirty="0"/>
              <a:t>&lt;script </a:t>
            </a:r>
            <a:r>
              <a:rPr lang="pt-PT" dirty="0" err="1"/>
              <a:t>src</a:t>
            </a:r>
            <a:r>
              <a:rPr lang="pt-PT" dirty="0"/>
              <a:t>="https://code.jquery.com/jquery-3.3.1.slim.min.js" </a:t>
            </a:r>
            <a:r>
              <a:rPr lang="pt-PT" dirty="0" err="1"/>
              <a:t>integrity</a:t>
            </a:r>
            <a:r>
              <a:rPr lang="pt-PT" dirty="0"/>
              <a:t>="sha384-q8i/X+965DzO0rT7abK41JStQIAqVgRVzpbzo5smXKp4YfRvH+8abtTE1Pi6jizo" </a:t>
            </a:r>
            <a:r>
              <a:rPr lang="pt-PT" dirty="0" err="1"/>
              <a:t>crossorigin</a:t>
            </a:r>
            <a:r>
              <a:rPr lang="pt-PT" dirty="0"/>
              <a:t>="</a:t>
            </a:r>
            <a:r>
              <a:rPr lang="pt-PT" dirty="0" err="1"/>
              <a:t>anonymous</a:t>
            </a:r>
            <a:r>
              <a:rPr lang="pt-PT" dirty="0"/>
              <a:t>"&gt;&lt;/script&gt;</a:t>
            </a:r>
          </a:p>
          <a:p>
            <a:pPr lvl="1"/>
            <a:r>
              <a:rPr lang="pt-PT" dirty="0"/>
              <a:t>&lt;script </a:t>
            </a:r>
            <a:r>
              <a:rPr lang="pt-PT" dirty="0" err="1"/>
              <a:t>src</a:t>
            </a:r>
            <a:r>
              <a:rPr lang="pt-PT" dirty="0"/>
              <a:t>="https://cdnjs.cloudflare.com/ajax/libs/popper.js/1.14.7/umd/popper.min.js" </a:t>
            </a:r>
            <a:r>
              <a:rPr lang="pt-PT" dirty="0" err="1"/>
              <a:t>integrity</a:t>
            </a:r>
            <a:r>
              <a:rPr lang="pt-PT" dirty="0"/>
              <a:t>="sha384-UO2eT0CpHqdSJQ6hJty5KVphtPhzWj9WO1clHTMGa3JDZwrnQq4sF86dIHNDz0W1" </a:t>
            </a:r>
            <a:r>
              <a:rPr lang="pt-PT" dirty="0" err="1"/>
              <a:t>crossorigin</a:t>
            </a:r>
            <a:r>
              <a:rPr lang="pt-PT" dirty="0"/>
              <a:t>="</a:t>
            </a:r>
            <a:r>
              <a:rPr lang="pt-PT" dirty="0" err="1"/>
              <a:t>anonymous</a:t>
            </a:r>
            <a:r>
              <a:rPr lang="pt-PT" dirty="0"/>
              <a:t>"&gt;&lt;/script&gt;</a:t>
            </a:r>
          </a:p>
          <a:p>
            <a:pPr lvl="1"/>
            <a:r>
              <a:rPr lang="pt-PT" dirty="0"/>
              <a:t>&lt;script </a:t>
            </a:r>
            <a:r>
              <a:rPr lang="pt-PT" dirty="0" err="1"/>
              <a:t>src</a:t>
            </a:r>
            <a:r>
              <a:rPr lang="pt-PT" dirty="0"/>
              <a:t>="https://stackpath.bootstrapcdn.com/bootstrap/4.3.1/js/bootstrap.min.js" </a:t>
            </a:r>
            <a:r>
              <a:rPr lang="pt-PT" dirty="0" err="1"/>
              <a:t>integrity</a:t>
            </a:r>
            <a:r>
              <a:rPr lang="pt-PT" dirty="0"/>
              <a:t>="sha384-JjSmVgyd0p3pXB1rRibZUAYoIIy6OrQ6VrjIEaFf/nJGzIxFDsf4x0xIM+B07jRM" </a:t>
            </a:r>
            <a:r>
              <a:rPr lang="pt-PT" dirty="0" err="1"/>
              <a:t>crossorigin</a:t>
            </a:r>
            <a:r>
              <a:rPr lang="pt-PT" dirty="0"/>
              <a:t>="</a:t>
            </a:r>
            <a:r>
              <a:rPr lang="pt-PT" dirty="0" err="1"/>
              <a:t>anonymous</a:t>
            </a:r>
            <a:r>
              <a:rPr lang="pt-PT" dirty="0"/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296681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5DBEA0-7F20-4B58-BCCB-7B1985E3B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358554"/>
            <a:ext cx="3511233" cy="1973952"/>
          </a:xfrm>
        </p:spPr>
        <p:txBody>
          <a:bodyPr anchor="ctr">
            <a:normAutofit/>
          </a:bodyPr>
          <a:lstStyle/>
          <a:p>
            <a:r>
              <a:rPr lang="pt-PT" sz="3100" dirty="0">
                <a:solidFill>
                  <a:schemeClr val="tx1"/>
                </a:solidFill>
              </a:rPr>
              <a:t>A nossa Calculadora</a:t>
            </a:r>
            <a:br>
              <a:rPr lang="pt-PT" sz="3100" dirty="0">
                <a:solidFill>
                  <a:schemeClr val="tx1"/>
                </a:solidFill>
              </a:rPr>
            </a:br>
            <a:endParaRPr lang="pt-PT" sz="31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2C977-C728-46FD-A61A-40D684203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5001" y="2061369"/>
            <a:ext cx="3511233" cy="3913303"/>
          </a:xfrm>
        </p:spPr>
        <p:txBody>
          <a:bodyPr anchor="t">
            <a:normAutofit/>
          </a:bodyPr>
          <a:lstStyle/>
          <a:p>
            <a:r>
              <a:rPr lang="pt-PT" dirty="0" err="1"/>
              <a:t>Lvl</a:t>
            </a:r>
            <a:r>
              <a:rPr lang="pt-PT" dirty="0"/>
              <a:t> 1 – </a:t>
            </a:r>
            <a:r>
              <a:rPr lang="pt-PT" dirty="0" err="1"/>
              <a:t>get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id</a:t>
            </a:r>
          </a:p>
          <a:p>
            <a:r>
              <a:rPr lang="pt-PT" dirty="0"/>
              <a:t>Lvl2 – </a:t>
            </a:r>
            <a:r>
              <a:rPr lang="pt-PT" dirty="0" err="1"/>
              <a:t>click</a:t>
            </a:r>
            <a:r>
              <a:rPr lang="pt-PT" dirty="0"/>
              <a:t> </a:t>
            </a:r>
            <a:r>
              <a:rPr lang="pt-PT" dirty="0" err="1"/>
              <a:t>function</a:t>
            </a:r>
            <a:endParaRPr lang="pt-PT" dirty="0"/>
          </a:p>
          <a:p>
            <a:r>
              <a:rPr lang="pt-PT" dirty="0"/>
              <a:t>Lvl3 – </a:t>
            </a:r>
            <a:r>
              <a:rPr lang="pt-PT" dirty="0" err="1"/>
              <a:t>Procedural</a:t>
            </a:r>
            <a:r>
              <a:rPr lang="pt-PT" dirty="0"/>
              <a:t> </a:t>
            </a:r>
            <a:r>
              <a:rPr lang="pt-PT" dirty="0" err="1"/>
              <a:t>generate</a:t>
            </a:r>
            <a:r>
              <a:rPr lang="pt-PT" dirty="0"/>
              <a:t> usando </a:t>
            </a:r>
            <a:r>
              <a:rPr lang="pt-PT" dirty="0" err="1"/>
              <a:t>cloneNode</a:t>
            </a:r>
            <a:r>
              <a:rPr lang="pt-PT" dirty="0"/>
              <a:t>(</a:t>
            </a:r>
            <a:r>
              <a:rPr lang="pt-PT" dirty="0" err="1"/>
              <a:t>true</a:t>
            </a:r>
            <a:r>
              <a:rPr lang="pt-PT" dirty="0"/>
              <a:t>) e </a:t>
            </a:r>
            <a:r>
              <a:rPr lang="pt-PT" dirty="0" err="1"/>
              <a:t>append</a:t>
            </a:r>
            <a:r>
              <a:rPr lang="pt-PT" dirty="0"/>
              <a:t>.</a:t>
            </a:r>
          </a:p>
          <a:p>
            <a:r>
              <a:rPr lang="pt-PT" dirty="0"/>
              <a:t>Lvl4 – </a:t>
            </a:r>
            <a:r>
              <a:rPr lang="pt-PT" dirty="0" err="1"/>
              <a:t>createElement</a:t>
            </a:r>
            <a:r>
              <a:rPr lang="pt-PT" dirty="0"/>
              <a:t>();  usar </a:t>
            </a:r>
          </a:p>
          <a:p>
            <a:r>
              <a:rPr lang="pt-PT" dirty="0"/>
              <a:t>.</a:t>
            </a:r>
            <a:r>
              <a:rPr lang="pt-PT" dirty="0" err="1"/>
              <a:t>classList.add</a:t>
            </a:r>
            <a:r>
              <a:rPr lang="pt-PT" dirty="0"/>
              <a:t> para o estilo e por fim usar </a:t>
            </a:r>
            <a:r>
              <a:rPr lang="pt-PT" dirty="0" err="1"/>
              <a:t>addEventListener</a:t>
            </a:r>
            <a:r>
              <a:rPr lang="pt-PT" dirty="0"/>
              <a:t>() para </a:t>
            </a:r>
            <a:r>
              <a:rPr lang="pt-PT" dirty="0" err="1"/>
              <a:t>adcionar</a:t>
            </a:r>
            <a:r>
              <a:rPr lang="pt-PT" dirty="0"/>
              <a:t> a função </a:t>
            </a:r>
            <a:r>
              <a:rPr lang="pt-PT" dirty="0" err="1"/>
              <a:t>onclick</a:t>
            </a:r>
            <a:r>
              <a:rPr lang="pt-PT" dirty="0"/>
              <a:t> </a:t>
            </a:r>
          </a:p>
          <a:p>
            <a:r>
              <a:rPr lang="pt-PT" dirty="0"/>
              <a:t> </a:t>
            </a:r>
          </a:p>
          <a:p>
            <a:endParaRPr lang="pt-PT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F398A6-2F9C-43CF-B9EC-473AF9724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979157" y="1345530"/>
            <a:ext cx="5581779" cy="418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69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7F363C-0980-402E-A4DF-3D09DB87D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1556563"/>
          </a:xfrm>
        </p:spPr>
        <p:txBody>
          <a:bodyPr anchor="ctr">
            <a:normAutofit fontScale="90000"/>
          </a:bodyPr>
          <a:lstStyle/>
          <a:p>
            <a:r>
              <a:rPr lang="pt-PT" sz="5400" dirty="0" err="1">
                <a:solidFill>
                  <a:schemeClr val="tx2"/>
                </a:solidFill>
              </a:rPr>
              <a:t>Objectos</a:t>
            </a:r>
            <a:r>
              <a:rPr lang="pt-PT" sz="5400" dirty="0">
                <a:solidFill>
                  <a:schemeClr val="tx2"/>
                </a:solidFill>
              </a:rPr>
              <a:t>! </a:t>
            </a:r>
            <a:r>
              <a:rPr lang="pt-PT" sz="5400" dirty="0" err="1">
                <a:solidFill>
                  <a:schemeClr val="tx2"/>
                </a:solidFill>
              </a:rPr>
              <a:t>Vs</a:t>
            </a:r>
            <a:r>
              <a:rPr lang="pt-PT" sz="5400" dirty="0">
                <a:solidFill>
                  <a:schemeClr val="tx2"/>
                </a:solidFill>
              </a:rPr>
              <a:t> </a:t>
            </a:r>
            <a:r>
              <a:rPr lang="pt-PT" sz="5400" dirty="0" err="1">
                <a:solidFill>
                  <a:schemeClr val="tx2"/>
                </a:solidFill>
              </a:rPr>
              <a:t>Class</a:t>
            </a:r>
            <a:endParaRPr lang="pt-PT" sz="5400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62A039-7B72-4E04-8EF5-BC05692A9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3610575" cy="3654082"/>
          </a:xfrm>
        </p:spPr>
        <p:txBody>
          <a:bodyPr anchor="ctr">
            <a:normAutofit/>
          </a:bodyPr>
          <a:lstStyle/>
          <a:p>
            <a:r>
              <a:rPr lang="pt-PT" sz="3200" dirty="0"/>
              <a:t>Var animal ={</a:t>
            </a:r>
          </a:p>
          <a:p>
            <a:r>
              <a:rPr lang="pt-PT" sz="3200" dirty="0"/>
              <a:t>Nome: “</a:t>
            </a:r>
            <a:r>
              <a:rPr lang="pt-PT" sz="3200" dirty="0" err="1"/>
              <a:t>Dog</a:t>
            </a:r>
            <a:r>
              <a:rPr lang="pt-PT" sz="3200" dirty="0"/>
              <a:t>”,</a:t>
            </a:r>
          </a:p>
          <a:p>
            <a:r>
              <a:rPr lang="pt-PT" sz="3200" dirty="0" err="1"/>
              <a:t>nPatas</a:t>
            </a:r>
            <a:r>
              <a:rPr lang="pt-PT" sz="3200" dirty="0"/>
              <a:t>: 4;</a:t>
            </a:r>
          </a:p>
          <a:p>
            <a:r>
              <a:rPr lang="pt-PT" sz="3200" dirty="0"/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FDEB872-D930-4C6E-816A-042631F93033}"/>
              </a:ext>
            </a:extLst>
          </p:cNvPr>
          <p:cNvSpPr txBox="1">
            <a:spLocks/>
          </p:cNvSpPr>
          <p:nvPr/>
        </p:nvSpPr>
        <p:spPr>
          <a:xfrm>
            <a:off x="533787" y="3699481"/>
            <a:ext cx="7231784" cy="1556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5400" b="0" i="0" u="none" strike="noStrike" kern="1200" cap="all" spc="0" normalizeH="0" baseline="0" noProof="0" dirty="0">
                <a:ln>
                  <a:noFill/>
                </a:ln>
                <a:solidFill>
                  <a:srgbClr val="242C41"/>
                </a:solidFill>
                <a:effectLst/>
                <a:uLnTx/>
                <a:uFillTx/>
                <a:latin typeface="Century Schoolbook" panose="020B0502020104020203"/>
                <a:ea typeface="+mj-ea"/>
                <a:cs typeface="+mj-cs"/>
              </a:rPr>
              <a:t>Expandir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5400" b="0" i="0" u="none" strike="noStrike" kern="1200" cap="all" spc="0" normalizeH="0" baseline="0" noProof="0" dirty="0">
                <a:ln>
                  <a:noFill/>
                </a:ln>
                <a:solidFill>
                  <a:srgbClr val="242C41"/>
                </a:solidFill>
                <a:effectLst/>
                <a:uLnTx/>
                <a:uFillTx/>
                <a:latin typeface="Century Schoolbook" panose="020B0502020104020203"/>
                <a:ea typeface="+mj-ea"/>
                <a:cs typeface="+mj-cs"/>
              </a:rPr>
              <a:t>Modificar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5400" b="0" i="0" u="none" strike="noStrike" kern="1200" cap="all" spc="0" normalizeH="0" baseline="0" noProof="0" dirty="0">
                <a:ln>
                  <a:noFill/>
                </a:ln>
                <a:solidFill>
                  <a:srgbClr val="242C41"/>
                </a:solidFill>
                <a:effectLst/>
                <a:uLnTx/>
                <a:uFillTx/>
                <a:latin typeface="Century Schoolbook" panose="020B0502020104020203"/>
                <a:ea typeface="+mj-ea"/>
                <a:cs typeface="+mj-cs"/>
              </a:rPr>
              <a:t>Ex: </a:t>
            </a:r>
            <a:r>
              <a:rPr kumimoji="0" lang="pt-PT" sz="5400" b="0" i="0" u="none" strike="noStrike" kern="1200" cap="all" spc="0" normalizeH="0" baseline="0" noProof="0" dirty="0" err="1">
                <a:ln>
                  <a:noFill/>
                </a:ln>
                <a:solidFill>
                  <a:srgbClr val="242C41"/>
                </a:solidFill>
                <a:effectLst/>
                <a:uLnTx/>
                <a:uFillTx/>
                <a:latin typeface="Century Schoolbook" panose="020B0502020104020203"/>
                <a:ea typeface="+mj-ea"/>
                <a:cs typeface="+mj-cs"/>
              </a:rPr>
              <a:t>Animal.Algo</a:t>
            </a:r>
            <a:endParaRPr kumimoji="0" lang="pt-PT" sz="5400" b="0" i="0" u="none" strike="noStrike" kern="1200" cap="all" spc="0" normalizeH="0" baseline="0" noProof="0" dirty="0">
              <a:ln>
                <a:noFill/>
              </a:ln>
              <a:solidFill>
                <a:srgbClr val="242C41"/>
              </a:solidFill>
              <a:effectLst/>
              <a:uLnTx/>
              <a:uFillTx/>
              <a:latin typeface="Century Schoolbook" panose="020B0502020104020203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5400" b="0" i="0" u="none" strike="noStrike" kern="1200" cap="all" spc="0" normalizeH="0" baseline="0" noProof="0" dirty="0">
              <a:ln>
                <a:noFill/>
              </a:ln>
              <a:solidFill>
                <a:srgbClr val="242C41"/>
              </a:solidFill>
              <a:effectLst/>
              <a:uLnTx/>
              <a:uFillTx/>
              <a:latin typeface="Century Schoolbook" panose="020B0502020104020203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5400" b="0" i="0" u="none" strike="noStrike" kern="1200" cap="all" spc="0" normalizeH="0" baseline="0" noProof="0" dirty="0" err="1">
                <a:ln>
                  <a:noFill/>
                </a:ln>
                <a:solidFill>
                  <a:srgbClr val="242C41"/>
                </a:solidFill>
                <a:effectLst/>
                <a:uLnTx/>
                <a:uFillTx/>
                <a:latin typeface="Century Schoolbook" panose="020B0502020104020203"/>
                <a:ea typeface="+mj-ea"/>
                <a:cs typeface="+mj-cs"/>
              </a:rPr>
              <a:t>Objectos</a:t>
            </a:r>
            <a:r>
              <a:rPr kumimoji="0" lang="pt-PT" sz="5400" b="0" i="0" u="none" strike="noStrike" kern="1200" cap="all" spc="0" normalizeH="0" baseline="0" noProof="0" dirty="0">
                <a:ln>
                  <a:noFill/>
                </a:ln>
                <a:solidFill>
                  <a:srgbClr val="242C41"/>
                </a:solidFill>
                <a:effectLst/>
                <a:uLnTx/>
                <a:uFillTx/>
                <a:latin typeface="Century Schoolbook" panose="020B0502020104020203"/>
                <a:ea typeface="+mj-ea"/>
                <a:cs typeface="+mj-cs"/>
              </a:rPr>
              <a:t> </a:t>
            </a:r>
            <a:r>
              <a:rPr kumimoji="0" lang="pt-PT" sz="5400" b="0" i="0" u="none" strike="noStrike" kern="1200" cap="all" spc="0" normalizeH="0" baseline="0" noProof="0" dirty="0" err="1">
                <a:ln>
                  <a:noFill/>
                </a:ln>
                <a:solidFill>
                  <a:srgbClr val="242C41"/>
                </a:solidFill>
                <a:effectLst/>
                <a:uLnTx/>
                <a:uFillTx/>
                <a:latin typeface="Century Schoolbook" panose="020B0502020104020203"/>
                <a:ea typeface="+mj-ea"/>
                <a:cs typeface="+mj-cs"/>
              </a:rPr>
              <a:t>vs</a:t>
            </a:r>
            <a:r>
              <a:rPr kumimoji="0" lang="pt-PT" sz="5400" b="0" i="0" u="none" strike="noStrike" kern="1200" cap="all" spc="0" normalizeH="0" baseline="0" noProof="0" dirty="0">
                <a:ln>
                  <a:noFill/>
                </a:ln>
                <a:solidFill>
                  <a:srgbClr val="242C41"/>
                </a:solidFill>
                <a:effectLst/>
                <a:uLnTx/>
                <a:uFillTx/>
                <a:latin typeface="Century Schoolbook" panose="020B0502020104020203"/>
                <a:ea typeface="+mj-ea"/>
                <a:cs typeface="+mj-cs"/>
              </a:rPr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1425338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BE5DA0-CB97-48D8-B66E-905502A6D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11293912" cy="1348119"/>
          </a:xfrm>
        </p:spPr>
        <p:txBody>
          <a:bodyPr anchor="ctr">
            <a:normAutofit/>
          </a:bodyPr>
          <a:lstStyle/>
          <a:p>
            <a:r>
              <a:rPr lang="pt-PT" sz="5400" dirty="0" err="1">
                <a:solidFill>
                  <a:schemeClr val="tx2"/>
                </a:solidFill>
              </a:rPr>
              <a:t>Objectos</a:t>
            </a:r>
            <a:r>
              <a:rPr lang="pt-PT" sz="5400" dirty="0">
                <a:solidFill>
                  <a:schemeClr val="tx2"/>
                </a:solidFill>
              </a:rPr>
              <a:t> </a:t>
            </a:r>
            <a:r>
              <a:rPr lang="pt-PT" sz="5400" dirty="0" err="1">
                <a:solidFill>
                  <a:schemeClr val="tx2"/>
                </a:solidFill>
              </a:rPr>
              <a:t>Js</a:t>
            </a:r>
            <a:r>
              <a:rPr lang="pt-PT" sz="5400" dirty="0">
                <a:solidFill>
                  <a:schemeClr val="tx2"/>
                </a:solidFill>
              </a:rPr>
              <a:t> </a:t>
            </a:r>
            <a:r>
              <a:rPr lang="pt-PT" sz="5400" dirty="0" err="1">
                <a:solidFill>
                  <a:schemeClr val="tx2"/>
                </a:solidFill>
              </a:rPr>
              <a:t>vs</a:t>
            </a:r>
            <a:r>
              <a:rPr lang="pt-PT" sz="5400" dirty="0">
                <a:solidFill>
                  <a:schemeClr val="tx2"/>
                </a:solidFill>
              </a:rPr>
              <a:t> C#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A82D4C-3B28-4AF8-9D28-23F712234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575" y="2900515"/>
            <a:ext cx="10894872" cy="2305963"/>
          </a:xfrm>
        </p:spPr>
        <p:txBody>
          <a:bodyPr anchor="ctr">
            <a:normAutofit fontScale="92500"/>
          </a:bodyPr>
          <a:lstStyle/>
          <a:p>
            <a:r>
              <a:rPr lang="pt-PT" sz="3200" dirty="0"/>
              <a:t>C#															JS</a:t>
            </a:r>
          </a:p>
          <a:p>
            <a:r>
              <a:rPr lang="pt-PT" sz="3200" dirty="0" err="1"/>
              <a:t>Int</a:t>
            </a:r>
            <a:r>
              <a:rPr lang="pt-PT" sz="3200" dirty="0"/>
              <a:t> </a:t>
            </a:r>
            <a:r>
              <a:rPr lang="pt-PT" sz="3200" dirty="0" err="1"/>
              <a:t>nPatas</a:t>
            </a:r>
            <a:r>
              <a:rPr lang="pt-PT" sz="3200" dirty="0"/>
              <a:t>														</a:t>
            </a:r>
            <a:r>
              <a:rPr lang="pt-PT" sz="3200" dirty="0" err="1"/>
              <a:t>Npatas</a:t>
            </a:r>
            <a:endParaRPr lang="pt-PT" sz="3200" dirty="0"/>
          </a:p>
          <a:p>
            <a:r>
              <a:rPr lang="pt-PT" sz="3200" dirty="0" err="1"/>
              <a:t>Metodo</a:t>
            </a:r>
            <a:r>
              <a:rPr lang="pt-PT" sz="3200" dirty="0"/>
              <a:t> </a:t>
            </a:r>
            <a:r>
              <a:rPr lang="pt-PT" sz="3200" dirty="0" err="1"/>
              <a:t>nomeMEtodo</a:t>
            </a:r>
            <a:r>
              <a:rPr lang="pt-PT" sz="3200" dirty="0"/>
              <a:t>()				</a:t>
            </a:r>
            <a:r>
              <a:rPr lang="pt-PT" sz="3200" dirty="0" err="1"/>
              <a:t>nomeMetodo</a:t>
            </a:r>
            <a:r>
              <a:rPr lang="pt-PT" sz="3200" dirty="0"/>
              <a:t>: </a:t>
            </a:r>
            <a:r>
              <a:rPr lang="pt-PT" sz="3200" dirty="0" err="1"/>
              <a:t>function</a:t>
            </a:r>
            <a:r>
              <a:rPr lang="pt-PT" sz="3200" dirty="0"/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2622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67660-FBC9-45B7-B15F-08B4FFAD3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Event</a:t>
            </a:r>
            <a:r>
              <a:rPr lang="pt-PT" dirty="0"/>
              <a:t> </a:t>
            </a:r>
            <a:r>
              <a:rPr lang="pt-PT" dirty="0" err="1"/>
              <a:t>Listners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FECCD5-0940-4FF8-888B-9980A48E45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Um passo a além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576ADD9-C537-40F2-85DD-DB52AC8FEEA8}"/>
              </a:ext>
            </a:extLst>
          </p:cNvPr>
          <p:cNvSpPr txBox="1"/>
          <p:nvPr/>
        </p:nvSpPr>
        <p:spPr>
          <a:xfrm>
            <a:off x="648070" y="3364637"/>
            <a:ext cx="106176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Nos já vimos o geral de </a:t>
            </a:r>
            <a:r>
              <a:rPr lang="pt-PT" dirty="0" err="1">
                <a:solidFill>
                  <a:schemeClr val="bg1"/>
                </a:solidFill>
              </a:rPr>
              <a:t>envent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listners</a:t>
            </a:r>
            <a:r>
              <a:rPr lang="pt-PT" dirty="0">
                <a:solidFill>
                  <a:schemeClr val="bg1"/>
                </a:solidFill>
              </a:rPr>
              <a:t>, agora vamos olhar para um terceiro parâmetro, que nos refere a </a:t>
            </a:r>
            <a:r>
              <a:rPr lang="pt-PT" dirty="0" err="1">
                <a:solidFill>
                  <a:schemeClr val="bg1"/>
                </a:solidFill>
              </a:rPr>
              <a:t>caputra</a:t>
            </a:r>
            <a:r>
              <a:rPr lang="pt-PT" dirty="0">
                <a:solidFill>
                  <a:schemeClr val="bg1"/>
                </a:solidFill>
              </a:rPr>
              <a:t> do evento </a:t>
            </a:r>
            <a:r>
              <a:rPr lang="pt-PT" dirty="0" err="1">
                <a:solidFill>
                  <a:schemeClr val="bg1"/>
                </a:solidFill>
              </a:rPr>
              <a:t>Bubble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vs</a:t>
            </a:r>
            <a:r>
              <a:rPr lang="pt-PT" dirty="0">
                <a:solidFill>
                  <a:schemeClr val="bg1"/>
                </a:solidFill>
              </a:rPr>
              <a:t> capture. </a:t>
            </a:r>
          </a:p>
          <a:p>
            <a:r>
              <a:rPr lang="pt-PT" b="1" u="sng" dirty="0">
                <a:solidFill>
                  <a:schemeClr val="bg1"/>
                </a:solidFill>
              </a:rPr>
              <a:t>Num </a:t>
            </a:r>
            <a:r>
              <a:rPr lang="pt-PT" b="1" u="sng" dirty="0" err="1">
                <a:solidFill>
                  <a:schemeClr val="bg1"/>
                </a:solidFill>
              </a:rPr>
              <a:t>Event</a:t>
            </a:r>
            <a:r>
              <a:rPr lang="pt-PT" b="1" u="sng" dirty="0">
                <a:solidFill>
                  <a:schemeClr val="bg1"/>
                </a:solidFill>
              </a:rPr>
              <a:t> </a:t>
            </a:r>
            <a:r>
              <a:rPr lang="pt-PT" b="1" u="sng" dirty="0" err="1">
                <a:solidFill>
                  <a:schemeClr val="bg1"/>
                </a:solidFill>
              </a:rPr>
              <a:t>Hanlder</a:t>
            </a:r>
            <a:r>
              <a:rPr lang="pt-PT" b="1" u="sng" dirty="0">
                <a:solidFill>
                  <a:schemeClr val="bg1"/>
                </a:solidFill>
              </a:rPr>
              <a:t> o terceiro parâmetro é </a:t>
            </a:r>
            <a:r>
              <a:rPr lang="pt-PT" b="1" u="sng" dirty="0" err="1">
                <a:solidFill>
                  <a:schemeClr val="bg1"/>
                </a:solidFill>
              </a:rPr>
              <a:t>options</a:t>
            </a:r>
            <a:r>
              <a:rPr lang="pt-PT" b="1" u="sng" dirty="0">
                <a:solidFill>
                  <a:schemeClr val="bg1"/>
                </a:solidFill>
              </a:rPr>
              <a:t> e temos</a:t>
            </a:r>
          </a:p>
          <a:p>
            <a:endParaRPr lang="pt-PT" b="1" u="sng" dirty="0">
              <a:solidFill>
                <a:schemeClr val="bg1"/>
              </a:solidFill>
            </a:endParaRPr>
          </a:p>
          <a:p>
            <a:r>
              <a:rPr lang="pt-PT" b="1" u="sng" dirty="0">
                <a:solidFill>
                  <a:schemeClr val="bg1"/>
                </a:solidFill>
              </a:rPr>
              <a:t>{capture },</a:t>
            </a:r>
          </a:p>
          <a:p>
            <a:r>
              <a:rPr lang="pt-PT" b="1" u="sng" dirty="0">
                <a:solidFill>
                  <a:schemeClr val="bg1"/>
                </a:solidFill>
              </a:rPr>
              <a:t>{</a:t>
            </a:r>
            <a:r>
              <a:rPr lang="pt-PT" b="1" u="sng" dirty="0" err="1">
                <a:solidFill>
                  <a:schemeClr val="bg1"/>
                </a:solidFill>
              </a:rPr>
              <a:t>once</a:t>
            </a:r>
            <a:r>
              <a:rPr lang="pt-PT" b="1" u="sng" dirty="0">
                <a:solidFill>
                  <a:schemeClr val="bg1"/>
                </a:solidFill>
              </a:rPr>
              <a:t>} </a:t>
            </a:r>
          </a:p>
          <a:p>
            <a:r>
              <a:rPr lang="pt-PT" b="1" u="sng" dirty="0">
                <a:solidFill>
                  <a:schemeClr val="bg1"/>
                </a:solidFill>
              </a:rPr>
              <a:t>( </a:t>
            </a:r>
            <a:r>
              <a:rPr lang="pt-PT" b="1" dirty="0">
                <a:solidFill>
                  <a:schemeClr val="bg1"/>
                </a:solidFill>
              </a:rPr>
              <a:t>mas também podemos remover </a:t>
            </a:r>
            <a:r>
              <a:rPr lang="pt-PT" b="1" dirty="0" err="1">
                <a:solidFill>
                  <a:schemeClr val="bg1"/>
                </a:solidFill>
              </a:rPr>
              <a:t>enventos</a:t>
            </a:r>
            <a:r>
              <a:rPr lang="pt-PT" b="1" u="sng" dirty="0">
                <a:solidFill>
                  <a:schemeClr val="bg1"/>
                </a:solidFill>
              </a:rPr>
              <a:t>)[ </a:t>
            </a:r>
            <a:r>
              <a:rPr lang="pt-PT" b="1" u="sng" dirty="0" err="1">
                <a:solidFill>
                  <a:schemeClr val="bg1"/>
                </a:solidFill>
              </a:rPr>
              <a:t>dont</a:t>
            </a:r>
            <a:r>
              <a:rPr lang="pt-PT" b="1" u="sng" dirty="0">
                <a:solidFill>
                  <a:schemeClr val="bg1"/>
                </a:solidFill>
              </a:rPr>
              <a:t> use ()=&gt;{ }  neste caso] 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 err="1">
                <a:solidFill>
                  <a:schemeClr val="bg1"/>
                </a:solidFill>
              </a:rPr>
              <a:t>Hummm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propagation</a:t>
            </a:r>
            <a:r>
              <a:rPr lang="pt-PT" dirty="0">
                <a:solidFill>
                  <a:schemeClr val="bg1"/>
                </a:solidFill>
              </a:rPr>
              <a:t>.</a:t>
            </a:r>
          </a:p>
          <a:p>
            <a:r>
              <a:rPr lang="pt-PT" dirty="0" err="1">
                <a:solidFill>
                  <a:schemeClr val="bg1"/>
                </a:solidFill>
              </a:rPr>
              <a:t>e.stopPropagation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FC4D558-2AF4-4991-AF53-78A085D476C7}"/>
              </a:ext>
            </a:extLst>
          </p:cNvPr>
          <p:cNvSpPr/>
          <p:nvPr/>
        </p:nvSpPr>
        <p:spPr>
          <a:xfrm>
            <a:off x="6544060" y="5578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>
                <a:hlinkClick r:id="rId2"/>
              </a:rPr>
              <a:t>https://www.youtube.com/watch?v=XF1_MlZ5l6M&amp;t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84492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6FD41-3134-4991-837A-6B5A5C391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Exercício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91FCD7-4A1D-4C43-9E1B-6ADD09493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PT" dirty="0"/>
              <a:t>Crie uma </a:t>
            </a:r>
            <a:r>
              <a:rPr lang="pt-PT" dirty="0" err="1"/>
              <a:t>div</a:t>
            </a:r>
            <a:r>
              <a:rPr lang="pt-PT" dirty="0"/>
              <a:t> azul com 50px </a:t>
            </a:r>
            <a:r>
              <a:rPr lang="pt-PT" dirty="0" err="1"/>
              <a:t>50px</a:t>
            </a:r>
            <a:r>
              <a:rPr lang="pt-PT" dirty="0"/>
              <a:t> com um </a:t>
            </a:r>
            <a:r>
              <a:rPr lang="pt-PT" dirty="0" err="1"/>
              <a:t>envento</a:t>
            </a:r>
            <a:r>
              <a:rPr lang="pt-PT" dirty="0"/>
              <a:t>.</a:t>
            </a:r>
          </a:p>
          <a:p>
            <a:r>
              <a:rPr lang="pt-PT" dirty="0"/>
              <a:t>Quando clicadas deve escreve para a consola, estou a aprender “</a:t>
            </a:r>
            <a:r>
              <a:rPr lang="pt-PT" dirty="0" err="1"/>
              <a:t>javascript</a:t>
            </a:r>
            <a:r>
              <a:rPr lang="pt-PT" dirty="0"/>
              <a:t> </a:t>
            </a:r>
            <a:r>
              <a:rPr lang="pt-PT" dirty="0" err="1"/>
              <a:t>events</a:t>
            </a:r>
            <a:r>
              <a:rPr lang="pt-PT" dirty="0"/>
              <a:t>”.</a:t>
            </a:r>
          </a:p>
          <a:p>
            <a:endParaRPr lang="pt-PT" dirty="0"/>
          </a:p>
          <a:p>
            <a:r>
              <a:rPr lang="pt-PT" dirty="0"/>
              <a:t>Crie um botão e use-o para criar dinamicamente </a:t>
            </a:r>
            <a:r>
              <a:rPr lang="pt-PT" dirty="0" err="1"/>
              <a:t>div</a:t>
            </a:r>
            <a:r>
              <a:rPr lang="pt-PT" dirty="0"/>
              <a:t> com 50px </a:t>
            </a:r>
            <a:r>
              <a:rPr lang="pt-PT" dirty="0" err="1"/>
              <a:t>50px</a:t>
            </a:r>
            <a:r>
              <a:rPr lang="pt-PT" dirty="0"/>
              <a:t> cor de rosa com o mesmo evento. Da azul.</a:t>
            </a:r>
          </a:p>
          <a:p>
            <a:r>
              <a:rPr lang="pt-PT" dirty="0"/>
              <a:t>Que problema encontra?</a:t>
            </a:r>
          </a:p>
        </p:txBody>
      </p:sp>
    </p:spTree>
    <p:extLst>
      <p:ext uri="{BB962C8B-B14F-4D97-AF65-F5344CB8AC3E}">
        <p14:creationId xmlns:p14="http://schemas.microsoft.com/office/powerpoint/2010/main" val="2207367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10781-E50F-47EE-844D-47CA2603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C950FE-CABB-4947-B506-5D35FD45B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Event</a:t>
            </a:r>
            <a:r>
              <a:rPr lang="pt-PT" dirty="0"/>
              <a:t> </a:t>
            </a:r>
            <a:r>
              <a:rPr lang="pt-PT" dirty="0" err="1"/>
              <a:t>listner</a:t>
            </a:r>
            <a:r>
              <a:rPr lang="pt-PT" dirty="0"/>
              <a:t> no body… </a:t>
            </a:r>
            <a:r>
              <a:rPr lang="pt-PT" dirty="0" err="1"/>
              <a:t>e.target.match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32774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E7824-6D30-400A-9F35-7A52E69E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JS GALERIA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DA2816-E763-4006-BA25-23E26AC8C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Crie isto:</a:t>
            </a:r>
          </a:p>
          <a:p>
            <a:pPr marL="0" indent="0">
              <a:buNone/>
            </a:pPr>
            <a:r>
              <a:rPr lang="pt-PT" dirty="0"/>
              <a:t>Ao clicar numa foto </a:t>
            </a:r>
          </a:p>
          <a:p>
            <a:pPr marL="0" indent="0">
              <a:buNone/>
            </a:pPr>
            <a:r>
              <a:rPr lang="pt-PT" dirty="0"/>
              <a:t>de baixo, altera a do </a:t>
            </a:r>
          </a:p>
          <a:p>
            <a:pPr marL="0" indent="0">
              <a:buNone/>
            </a:pPr>
            <a:r>
              <a:rPr lang="pt-PT" dirty="0"/>
              <a:t>Centro.</a:t>
            </a:r>
            <a:br>
              <a:rPr lang="pt-PT" dirty="0"/>
            </a:b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pic>
        <p:nvPicPr>
          <p:cNvPr id="9" name="Imagem 8" descr="Uma imagem com fruta, cereja&#10;&#10;Descrição gerada automaticamente">
            <a:extLst>
              <a:ext uri="{FF2B5EF4-FFF2-40B4-BE49-F238E27FC236}">
                <a16:creationId xmlns:a16="http://schemas.microsoft.com/office/drawing/2014/main" id="{0E18D323-F1AF-4C9E-8134-B45C1F214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97297" y="546373"/>
            <a:ext cx="4204401" cy="3454921"/>
          </a:xfrm>
          <a:prstGeom prst="rect">
            <a:avLst/>
          </a:prstGeom>
        </p:spPr>
      </p:pic>
      <p:pic>
        <p:nvPicPr>
          <p:cNvPr id="11" name="Imagem 10" descr="Uma imagem com fruta, cereja&#10;&#10;Descrição gerada automaticamente">
            <a:extLst>
              <a:ext uri="{FF2B5EF4-FFF2-40B4-BE49-F238E27FC236}">
                <a16:creationId xmlns:a16="http://schemas.microsoft.com/office/drawing/2014/main" id="{F3E89CE1-0F74-4AF5-8619-07C407B6E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62377" y="4026314"/>
            <a:ext cx="2190750" cy="1800225"/>
          </a:xfrm>
          <a:prstGeom prst="rect">
            <a:avLst/>
          </a:prstGeom>
        </p:spPr>
      </p:pic>
      <p:pic>
        <p:nvPicPr>
          <p:cNvPr id="13" name="Imagem 12" descr="Uma imagem com pessoa&#10;&#10;Descrição gerada automaticamente">
            <a:extLst>
              <a:ext uri="{FF2B5EF4-FFF2-40B4-BE49-F238E27FC236}">
                <a16:creationId xmlns:a16="http://schemas.microsoft.com/office/drawing/2014/main" id="{FC31C105-24D0-4AAB-B691-FE7036A327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19237" b="26184"/>
          <a:stretch/>
        </p:blipFill>
        <p:spPr>
          <a:xfrm>
            <a:off x="5112211" y="4373696"/>
            <a:ext cx="1774572" cy="1452843"/>
          </a:xfrm>
          <a:prstGeom prst="rect">
            <a:avLst/>
          </a:prstGeom>
        </p:spPr>
      </p:pic>
      <p:pic>
        <p:nvPicPr>
          <p:cNvPr id="15" name="Imagem 14" descr="Uma imagem com gato, mamífero, gato doméstico, interior&#10;&#10;Descrição gerada automaticamente">
            <a:extLst>
              <a:ext uri="{FF2B5EF4-FFF2-40B4-BE49-F238E27FC236}">
                <a16:creationId xmlns:a16="http://schemas.microsoft.com/office/drawing/2014/main" id="{0F354E5D-BB1E-4910-A950-1B9017CED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360148" y="4334846"/>
            <a:ext cx="2269475" cy="170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58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48D59-252E-4B38-A61A-48B83A0768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Set time out </a:t>
            </a:r>
            <a:r>
              <a:rPr lang="pt-PT" dirty="0" err="1"/>
              <a:t>and</a:t>
            </a:r>
            <a:r>
              <a:rPr lang="pt-PT" dirty="0"/>
              <a:t> Set INTERVAL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2A0547-6763-4771-95A4-0DC69A34D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São métodos que nos vão permitir </a:t>
            </a:r>
            <a:r>
              <a:rPr lang="pt-PT" dirty="0" err="1"/>
              <a:t>exercutar</a:t>
            </a:r>
            <a:r>
              <a:rPr lang="pt-PT" dirty="0"/>
              <a:t> código várias vezes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31B1C4C-36FE-4398-AD27-E7D4F465D5CA}"/>
              </a:ext>
            </a:extLst>
          </p:cNvPr>
          <p:cNvSpPr txBox="1"/>
          <p:nvPr/>
        </p:nvSpPr>
        <p:spPr>
          <a:xfrm>
            <a:off x="710214" y="2858609"/>
            <a:ext cx="106709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Vamos fazer um cronometro.</a:t>
            </a:r>
          </a:p>
          <a:p>
            <a:r>
              <a:rPr lang="pt-PT" dirty="0">
                <a:solidFill>
                  <a:schemeClr val="bg1"/>
                </a:solidFill>
              </a:rPr>
              <a:t>E um relógio. Com a hora atual.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Para terminar um </a:t>
            </a:r>
            <a:r>
              <a:rPr lang="pt-PT" dirty="0" err="1">
                <a:solidFill>
                  <a:schemeClr val="bg1"/>
                </a:solidFill>
              </a:rPr>
              <a:t>setInterval</a:t>
            </a:r>
            <a:r>
              <a:rPr lang="pt-PT" dirty="0">
                <a:solidFill>
                  <a:schemeClr val="bg1"/>
                </a:solidFill>
              </a:rPr>
              <a:t> ele tem de estar no var e usamos </a:t>
            </a:r>
            <a:r>
              <a:rPr lang="pt-PT" dirty="0" err="1">
                <a:solidFill>
                  <a:schemeClr val="bg1"/>
                </a:solidFill>
              </a:rPr>
              <a:t>clearInterval</a:t>
            </a:r>
            <a:r>
              <a:rPr lang="pt-PT" dirty="0">
                <a:solidFill>
                  <a:schemeClr val="bg1"/>
                </a:solidFill>
              </a:rPr>
              <a:t>(</a:t>
            </a:r>
            <a:r>
              <a:rPr lang="pt-PT" dirty="0" err="1">
                <a:solidFill>
                  <a:schemeClr val="bg1"/>
                </a:solidFill>
              </a:rPr>
              <a:t>myVar</a:t>
            </a:r>
            <a:r>
              <a:rPr lang="pt-PT" dirty="0">
                <a:solidFill>
                  <a:schemeClr val="bg1"/>
                </a:solidFill>
              </a:rPr>
              <a:t>);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35246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2DF955E-D0F8-4D1B-A056-608C88D27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Jogo de encontrar </a:t>
            </a:r>
            <a:r>
              <a:rPr lang="pt-PT" dirty="0" err="1">
                <a:solidFill>
                  <a:srgbClr val="FFFFFF"/>
                </a:solidFill>
              </a:rPr>
              <a:t>objectos</a:t>
            </a:r>
            <a:br>
              <a:rPr lang="pt-PT" dirty="0">
                <a:solidFill>
                  <a:srgbClr val="FFFFFF"/>
                </a:solidFill>
              </a:rPr>
            </a:b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A86924-9715-4029-A3D5-A3013E432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4598633"/>
            <a:ext cx="3412067" cy="1658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1200" dirty="0" err="1">
                <a:solidFill>
                  <a:srgbClr val="FFFFFF">
                    <a:alpha val="75000"/>
                  </a:srgbClr>
                </a:solidFill>
              </a:rPr>
              <a:t>OnClick</a:t>
            </a:r>
            <a:r>
              <a:rPr lang="pt-PT" sz="1200" dirty="0">
                <a:solidFill>
                  <a:srgbClr val="FFFFFF">
                    <a:alpha val="75000"/>
                  </a:srgbClr>
                </a:solidFill>
              </a:rPr>
              <a:t> se estive na lista desaparece e </a:t>
            </a:r>
            <a:r>
              <a:rPr lang="pt-PT" sz="1200" dirty="0" err="1">
                <a:solidFill>
                  <a:srgbClr val="FFFFFF">
                    <a:alpha val="75000"/>
                  </a:srgbClr>
                </a:solidFill>
              </a:rPr>
              <a:t>adciona</a:t>
            </a:r>
            <a:r>
              <a:rPr lang="pt-PT" sz="1200" dirty="0">
                <a:solidFill>
                  <a:srgbClr val="FFFFFF">
                    <a:alpha val="75000"/>
                  </a:srgbClr>
                </a:solidFill>
              </a:rPr>
              <a:t> 1 ponto</a:t>
            </a:r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FFFFFF">
                    <a:alpha val="75000"/>
                  </a:srgbClr>
                </a:solidFill>
              </a:rPr>
              <a:t>Se não estiver, desaparece e retira 1 ponto</a:t>
            </a:r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FFFFFF">
                    <a:alpha val="75000"/>
                  </a:srgbClr>
                </a:solidFill>
              </a:rPr>
              <a:t>Dever ter 1 contador de tempo</a:t>
            </a:r>
          </a:p>
        </p:txBody>
      </p:sp>
      <p:pic>
        <p:nvPicPr>
          <p:cNvPr id="5" name="Imagem 4" descr="Uma imagem com desenho&#10;&#10;Descrição gerada automaticamente">
            <a:extLst>
              <a:ext uri="{FF2B5EF4-FFF2-40B4-BE49-F238E27FC236}">
                <a16:creationId xmlns:a16="http://schemas.microsoft.com/office/drawing/2014/main" id="{29502649-973B-4718-A24C-893E5DF6F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65053" y="1573720"/>
            <a:ext cx="6764864" cy="36868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1B42974-FF20-420F-9DE4-A544248C573D}"/>
              </a:ext>
            </a:extLst>
          </p:cNvPr>
          <p:cNvSpPr txBox="1"/>
          <p:nvPr/>
        </p:nvSpPr>
        <p:spPr>
          <a:xfrm>
            <a:off x="8140849" y="5060515"/>
            <a:ext cx="338906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A imagem </a:t>
            </a:r>
            <a:r>
              <a:rPr kumimoji="0" lang="pt-PT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  <a:hlinkClick r:id="rId4" tooltip="http://foottalk.blogspot.com/2005/11/dating-old-shoes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Fotografia</a:t>
            </a:r>
            <a:r>
              <a:rPr kumimoji="0" lang="pt-PT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 de Autor Desconhecido está licenciada ao abrigo da </a:t>
            </a:r>
            <a:r>
              <a:rPr kumimoji="0" lang="pt-PT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kumimoji="0" lang="pt-PT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879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E3C39-03AD-4FF6-B025-CE99CB2A92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CSS – Responsividade – Media </a:t>
            </a:r>
            <a:r>
              <a:rPr lang="pt-PT" dirty="0" err="1"/>
              <a:t>Queries</a:t>
            </a:r>
            <a:br>
              <a:rPr lang="pt-PT" dirty="0"/>
            </a:br>
            <a:r>
              <a:rPr lang="pt-PT" dirty="0"/>
              <a:t>CSS – CSS VARS e :</a:t>
            </a:r>
            <a:r>
              <a:rPr lang="pt-PT" dirty="0" err="1"/>
              <a:t>ROOt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6FD3F7-378E-4BA7-BC3E-66489A1785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https://www.w3schools.com/css/css3_mediaqueries.asp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534604-4487-47EB-9D08-1F2B324DC34B}"/>
              </a:ext>
            </a:extLst>
          </p:cNvPr>
          <p:cNvSpPr/>
          <p:nvPr/>
        </p:nvSpPr>
        <p:spPr>
          <a:xfrm>
            <a:off x="881849" y="315372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pt-PT" dirty="0" err="1">
                <a:solidFill>
                  <a:schemeClr val="bg1"/>
                </a:solidFill>
                <a:latin typeface="Consolas" panose="020B0609020204030204" pitchFamily="49" charset="0"/>
              </a:rPr>
              <a:t>root</a:t>
            </a:r>
            <a:r>
              <a:rPr lang="pt-PT" dirty="0">
                <a:solidFill>
                  <a:schemeClr val="bg1"/>
                </a:solidFill>
                <a:latin typeface="Consolas" panose="020B0609020204030204" pitchFamily="49" charset="0"/>
              </a:rPr>
              <a:t> {</a:t>
            </a:r>
            <a:br>
              <a:rPr lang="pt-PT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PT" dirty="0">
                <a:solidFill>
                  <a:schemeClr val="bg1"/>
                </a:solidFill>
                <a:latin typeface="Consolas" panose="020B0609020204030204" pitchFamily="49" charset="0"/>
              </a:rPr>
              <a:t>  --</a:t>
            </a:r>
            <a:r>
              <a:rPr lang="pt-PT" dirty="0" err="1">
                <a:solidFill>
                  <a:schemeClr val="bg1"/>
                </a:solidFill>
                <a:latin typeface="Consolas" panose="020B0609020204030204" pitchFamily="49" charset="0"/>
              </a:rPr>
              <a:t>blue</a:t>
            </a:r>
            <a:r>
              <a:rPr lang="pt-PT" dirty="0">
                <a:solidFill>
                  <a:schemeClr val="bg1"/>
                </a:solidFill>
                <a:latin typeface="Consolas" panose="020B0609020204030204" pitchFamily="49" charset="0"/>
              </a:rPr>
              <a:t>: #1e90ff;</a:t>
            </a:r>
            <a:br>
              <a:rPr lang="pt-PT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PT" dirty="0">
                <a:solidFill>
                  <a:schemeClr val="bg1"/>
                </a:solidFill>
                <a:latin typeface="Consolas" panose="020B0609020204030204" pitchFamily="49" charset="0"/>
              </a:rPr>
              <a:t>  --</a:t>
            </a:r>
            <a:r>
              <a:rPr lang="pt-PT" dirty="0" err="1">
                <a:solidFill>
                  <a:schemeClr val="bg1"/>
                </a:solidFill>
                <a:latin typeface="Consolas" panose="020B0609020204030204" pitchFamily="49" charset="0"/>
              </a:rPr>
              <a:t>white</a:t>
            </a:r>
            <a:r>
              <a:rPr lang="pt-PT" dirty="0">
                <a:solidFill>
                  <a:schemeClr val="bg1"/>
                </a:solidFill>
                <a:latin typeface="Consolas" panose="020B0609020204030204" pitchFamily="49" charset="0"/>
              </a:rPr>
              <a:t>: #ffffff;</a:t>
            </a:r>
            <a:br>
              <a:rPr lang="pt-PT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PT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br>
              <a:rPr lang="pt-PT" dirty="0">
                <a:solidFill>
                  <a:schemeClr val="bg1"/>
                </a:solidFill>
              </a:rPr>
            </a:br>
            <a:br>
              <a:rPr lang="pt-PT" dirty="0">
                <a:solidFill>
                  <a:schemeClr val="bg1"/>
                </a:solidFill>
              </a:rPr>
            </a:br>
            <a:r>
              <a:rPr lang="pt-PT" dirty="0">
                <a:solidFill>
                  <a:schemeClr val="bg1"/>
                </a:solidFill>
                <a:latin typeface="Consolas" panose="020B0609020204030204" pitchFamily="49" charset="0"/>
              </a:rPr>
              <a:t>body { background-color: var(--</a:t>
            </a:r>
            <a:r>
              <a:rPr lang="pt-PT" dirty="0" err="1">
                <a:solidFill>
                  <a:schemeClr val="bg1"/>
                </a:solidFill>
                <a:latin typeface="Consolas" panose="020B0609020204030204" pitchFamily="49" charset="0"/>
              </a:rPr>
              <a:t>blue</a:t>
            </a:r>
            <a:r>
              <a:rPr lang="pt-PT" dirty="0">
                <a:solidFill>
                  <a:schemeClr val="bg1"/>
                </a:solidFill>
                <a:latin typeface="Consolas" panose="020B0609020204030204" pitchFamily="49" charset="0"/>
              </a:rPr>
              <a:t>); }</a:t>
            </a:r>
            <a:br>
              <a:rPr lang="pt-PT" dirty="0">
                <a:solidFill>
                  <a:schemeClr val="bg1"/>
                </a:solidFill>
              </a:rPr>
            </a:br>
            <a:br>
              <a:rPr lang="pt-PT" dirty="0">
                <a:solidFill>
                  <a:schemeClr val="bg1"/>
                </a:solidFill>
              </a:rPr>
            </a:br>
            <a:r>
              <a:rPr lang="pt-PT" dirty="0">
                <a:solidFill>
                  <a:schemeClr val="bg1"/>
                </a:solidFill>
                <a:latin typeface="Consolas" panose="020B0609020204030204" pitchFamily="49" charset="0"/>
              </a:rPr>
              <a:t>h2 { </a:t>
            </a:r>
            <a:r>
              <a:rPr lang="pt-PT" dirty="0" err="1">
                <a:solidFill>
                  <a:schemeClr val="bg1"/>
                </a:solidFill>
                <a:latin typeface="Consolas" panose="020B0609020204030204" pitchFamily="49" charset="0"/>
              </a:rPr>
              <a:t>border-bottom</a:t>
            </a:r>
            <a:r>
              <a:rPr lang="pt-PT" dirty="0">
                <a:solidFill>
                  <a:schemeClr val="bg1"/>
                </a:solidFill>
                <a:latin typeface="Consolas" panose="020B0609020204030204" pitchFamily="49" charset="0"/>
              </a:rPr>
              <a:t>: 2px </a:t>
            </a:r>
            <a:r>
              <a:rPr lang="pt-PT" dirty="0" err="1">
                <a:solidFill>
                  <a:schemeClr val="bg1"/>
                </a:solidFill>
                <a:latin typeface="Consolas" panose="020B0609020204030204" pitchFamily="49" charset="0"/>
              </a:rPr>
              <a:t>solid</a:t>
            </a:r>
            <a:r>
              <a:rPr lang="pt-PT" dirty="0">
                <a:solidFill>
                  <a:schemeClr val="bg1"/>
                </a:solidFill>
                <a:latin typeface="Consolas" panose="020B0609020204030204" pitchFamily="49" charset="0"/>
              </a:rPr>
              <a:t> var(--</a:t>
            </a:r>
            <a:r>
              <a:rPr lang="pt-PT" dirty="0" err="1">
                <a:solidFill>
                  <a:schemeClr val="bg1"/>
                </a:solidFill>
                <a:latin typeface="Consolas" panose="020B0609020204030204" pitchFamily="49" charset="0"/>
              </a:rPr>
              <a:t>blue</a:t>
            </a:r>
            <a:r>
              <a:rPr lang="pt-PT" dirty="0">
                <a:solidFill>
                  <a:schemeClr val="bg1"/>
                </a:solidFill>
                <a:latin typeface="Consolas" panose="020B0609020204030204" pitchFamily="49" charset="0"/>
              </a:rPr>
              <a:t>); 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8526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3137B-6D23-46FB-8740-274500AC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17279E9-7EBF-4BCA-900D-00FBAD3A2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&lt;div class="container"&gt;</a:t>
            </a:r>
          </a:p>
          <a:p>
            <a:r>
              <a:rPr lang="en-GB" dirty="0"/>
              <a:t>    &lt;div class="row"&gt;</a:t>
            </a:r>
          </a:p>
          <a:p>
            <a:r>
              <a:rPr lang="en-GB" dirty="0"/>
              <a:t>        &lt;div class="col"&gt;</a:t>
            </a:r>
          </a:p>
          <a:p>
            <a:r>
              <a:rPr lang="en-GB" dirty="0"/>
              <a:t>            </a:t>
            </a:r>
          </a:p>
          <a:p>
            <a:r>
              <a:rPr lang="en-GB" dirty="0"/>
              <a:t>        &lt;/div&gt;</a:t>
            </a:r>
          </a:p>
          <a:p>
            <a:r>
              <a:rPr lang="en-GB" dirty="0"/>
              <a:t>    &lt;/div&gt;</a:t>
            </a:r>
          </a:p>
          <a:p>
            <a:r>
              <a:rPr lang="en-GB" dirty="0"/>
              <a:t>&lt;/div&gt;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3952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E3C39-03AD-4FF6-B025-CE99CB2A92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CSS WIZARD – MEDIA QUERIES AND ROOT VARS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58360FB-830D-4FC1-8283-36161D507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Vamos copiar os break </a:t>
            </a:r>
            <a:r>
              <a:rPr lang="pt-PT" dirty="0" err="1"/>
              <a:t>points</a:t>
            </a:r>
            <a:r>
              <a:rPr lang="pt-PT" dirty="0"/>
              <a:t> do </a:t>
            </a:r>
            <a:r>
              <a:rPr lang="pt-PT" dirty="0" err="1"/>
              <a:t>Bootstrap</a:t>
            </a:r>
            <a:r>
              <a:rPr lang="pt-PT" dirty="0"/>
              <a:t> </a:t>
            </a:r>
            <a:r>
              <a:rPr lang="pt-PT" dirty="0" err="1"/>
              <a:t>shall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?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81212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6D30D-5AB9-4048-A94F-06AF08A81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0"/>
            <a:ext cx="10515600" cy="4961477"/>
          </a:xfrm>
        </p:spPr>
        <p:txBody>
          <a:bodyPr>
            <a:normAutofit/>
          </a:bodyPr>
          <a:lstStyle/>
          <a:p>
            <a:r>
              <a:rPr lang="pt-PT" dirty="0" err="1"/>
              <a:t>Arrays</a:t>
            </a:r>
            <a:br>
              <a:rPr lang="pt-PT" dirty="0"/>
            </a:br>
            <a:r>
              <a:rPr lang="pt-PT" dirty="0"/>
              <a:t> – </a:t>
            </a:r>
            <a:br>
              <a:rPr lang="pt-PT" dirty="0"/>
            </a:br>
            <a:br>
              <a:rPr lang="pt-PT" dirty="0"/>
            </a:br>
            <a:r>
              <a:rPr lang="pt-PT" dirty="0"/>
              <a:t>https://www.w3schools.com/js/js_array_methods.asp</a:t>
            </a:r>
          </a:p>
        </p:txBody>
      </p:sp>
    </p:spTree>
    <p:extLst>
      <p:ext uri="{BB962C8B-B14F-4D97-AF65-F5344CB8AC3E}">
        <p14:creationId xmlns:p14="http://schemas.microsoft.com/office/powerpoint/2010/main" val="3372632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6D30D-5AB9-4048-A94F-06AF08A81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0"/>
            <a:ext cx="10515600" cy="4961477"/>
          </a:xfrm>
        </p:spPr>
        <p:txBody>
          <a:bodyPr>
            <a:normAutofit/>
          </a:bodyPr>
          <a:lstStyle/>
          <a:p>
            <a:r>
              <a:rPr lang="pt-PT" dirty="0" err="1"/>
              <a:t>Objects</a:t>
            </a:r>
            <a:br>
              <a:rPr lang="pt-PT" dirty="0"/>
            </a:br>
            <a:r>
              <a:rPr lang="pt-PT" dirty="0"/>
              <a:t> – </a:t>
            </a:r>
            <a:br>
              <a:rPr lang="pt-PT" dirty="0"/>
            </a:br>
            <a:br>
              <a:rPr lang="pt-PT" dirty="0"/>
            </a:br>
            <a:r>
              <a:rPr lang="pt-PT" dirty="0"/>
              <a:t>https://www.w3schools.com/js/js_objects.asp</a:t>
            </a:r>
          </a:p>
        </p:txBody>
      </p:sp>
    </p:spTree>
    <p:extLst>
      <p:ext uri="{BB962C8B-B14F-4D97-AF65-F5344CB8AC3E}">
        <p14:creationId xmlns:p14="http://schemas.microsoft.com/office/powerpoint/2010/main" val="2444002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6D30D-5AB9-4048-A94F-06AF08A81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91" y="648070"/>
            <a:ext cx="10515600" cy="4961477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Array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objects</a:t>
            </a:r>
            <a:br>
              <a:rPr lang="pt-PT" dirty="0"/>
            </a:br>
            <a:r>
              <a:rPr lang="pt-PT" dirty="0"/>
              <a:t> </a:t>
            </a:r>
            <a:r>
              <a:rPr lang="pt-PT" sz="2200" i="1" dirty="0" err="1">
                <a:solidFill>
                  <a:srgbClr val="38C7BD"/>
                </a:solidFill>
                <a:latin typeface="Consolas" panose="020B0609020204030204" pitchFamily="49" charset="0"/>
              </a:rPr>
              <a:t>function</a:t>
            </a:r>
            <a:r>
              <a:rPr lang="pt-PT" sz="2200" dirty="0">
                <a:solidFill>
                  <a:srgbClr val="11B7D4"/>
                </a:solidFill>
                <a:latin typeface="Consolas" panose="020B0609020204030204" pitchFamily="49" charset="0"/>
              </a:rPr>
              <a:t> Car</a:t>
            </a:r>
            <a:r>
              <a:rPr lang="pt-PT" sz="2200" dirty="0">
                <a:solidFill>
                  <a:srgbClr val="525E6F"/>
                </a:solidFill>
                <a:latin typeface="Consolas" panose="020B0609020204030204" pitchFamily="49" charset="0"/>
              </a:rPr>
              <a:t>(</a:t>
            </a:r>
            <a:r>
              <a:rPr lang="pt-PT" sz="2200" dirty="0" err="1">
                <a:solidFill>
                  <a:srgbClr val="C62F52"/>
                </a:solidFill>
                <a:latin typeface="Consolas" panose="020B0609020204030204" pitchFamily="49" charset="0"/>
              </a:rPr>
              <a:t>maker</a:t>
            </a:r>
            <a:r>
              <a:rPr lang="pt-PT" sz="2200" dirty="0">
                <a:solidFill>
                  <a:srgbClr val="525E6F"/>
                </a:solidFill>
                <a:latin typeface="Consolas" panose="020B0609020204030204" pitchFamily="49" charset="0"/>
              </a:rPr>
              <a:t>,</a:t>
            </a:r>
            <a:r>
              <a:rPr lang="pt-PT" sz="2200" dirty="0">
                <a:solidFill>
                  <a:srgbClr val="11B7D4"/>
                </a:solidFill>
                <a:latin typeface="Consolas" panose="020B0609020204030204" pitchFamily="49" charset="0"/>
              </a:rPr>
              <a:t> </a:t>
            </a:r>
            <a:r>
              <a:rPr lang="pt-PT" sz="2200" dirty="0" err="1">
                <a:solidFill>
                  <a:srgbClr val="C62F52"/>
                </a:solidFill>
                <a:latin typeface="Consolas" panose="020B0609020204030204" pitchFamily="49" charset="0"/>
              </a:rPr>
              <a:t>model</a:t>
            </a:r>
            <a:r>
              <a:rPr lang="pt-PT" sz="2200" dirty="0">
                <a:solidFill>
                  <a:srgbClr val="525E6F"/>
                </a:solidFill>
                <a:latin typeface="Consolas" panose="020B0609020204030204" pitchFamily="49" charset="0"/>
              </a:rPr>
              <a:t>,</a:t>
            </a:r>
            <a:r>
              <a:rPr lang="pt-PT" sz="2200" dirty="0">
                <a:solidFill>
                  <a:srgbClr val="11B7D4"/>
                </a:solidFill>
                <a:latin typeface="Consolas" panose="020B0609020204030204" pitchFamily="49" charset="0"/>
              </a:rPr>
              <a:t> </a:t>
            </a:r>
            <a:r>
              <a:rPr lang="pt-PT" sz="2200" dirty="0" err="1">
                <a:solidFill>
                  <a:srgbClr val="C62F52"/>
                </a:solidFill>
                <a:latin typeface="Consolas" panose="020B0609020204030204" pitchFamily="49" charset="0"/>
              </a:rPr>
              <a:t>year</a:t>
            </a:r>
            <a:r>
              <a:rPr lang="pt-PT" sz="2200" dirty="0">
                <a:solidFill>
                  <a:srgbClr val="525E6F"/>
                </a:solidFill>
                <a:latin typeface="Consolas" panose="020B0609020204030204" pitchFamily="49" charset="0"/>
              </a:rPr>
              <a:t>)</a:t>
            </a:r>
            <a:r>
              <a:rPr lang="pt-PT" sz="2200" dirty="0">
                <a:solidFill>
                  <a:srgbClr val="11B7D4"/>
                </a:solidFill>
                <a:latin typeface="Consolas" panose="020B0609020204030204" pitchFamily="49" charset="0"/>
              </a:rPr>
              <a:t> </a:t>
            </a:r>
            <a:r>
              <a:rPr lang="pt-PT" sz="2200" dirty="0">
                <a:solidFill>
                  <a:srgbClr val="525E6F"/>
                </a:solidFill>
                <a:latin typeface="Consolas" panose="020B0609020204030204" pitchFamily="49" charset="0"/>
              </a:rPr>
              <a:t>{</a:t>
            </a:r>
            <a:br>
              <a:rPr lang="pt-PT" sz="2200" dirty="0">
                <a:solidFill>
                  <a:srgbClr val="AEB2B2"/>
                </a:solidFill>
                <a:latin typeface="Consolas" panose="020B0609020204030204" pitchFamily="49" charset="0"/>
              </a:rPr>
            </a:br>
            <a:r>
              <a:rPr lang="pt-PT" sz="2200" dirty="0">
                <a:solidFill>
                  <a:srgbClr val="11B7D4"/>
                </a:solidFill>
                <a:latin typeface="Consolas" panose="020B0609020204030204" pitchFamily="49" charset="0"/>
              </a:rPr>
              <a:t>  </a:t>
            </a:r>
            <a:r>
              <a:rPr lang="pt-PT" sz="2200" i="1" dirty="0" err="1">
                <a:solidFill>
                  <a:srgbClr val="D4770C"/>
                </a:solidFill>
                <a:latin typeface="Consolas" panose="020B0609020204030204" pitchFamily="49" charset="0"/>
              </a:rPr>
              <a:t>this</a:t>
            </a:r>
            <a:r>
              <a:rPr lang="pt-PT" sz="2200" dirty="0" err="1">
                <a:solidFill>
                  <a:srgbClr val="525E6F"/>
                </a:solidFill>
                <a:latin typeface="Consolas" panose="020B0609020204030204" pitchFamily="49" charset="0"/>
              </a:rPr>
              <a:t>.</a:t>
            </a:r>
            <a:r>
              <a:rPr lang="pt-PT" sz="2200" dirty="0" err="1">
                <a:solidFill>
                  <a:srgbClr val="C62F52"/>
                </a:solidFill>
                <a:latin typeface="Consolas" panose="020B0609020204030204" pitchFamily="49" charset="0"/>
              </a:rPr>
              <a:t>maker</a:t>
            </a:r>
            <a:r>
              <a:rPr lang="pt-PT" sz="2200" dirty="0">
                <a:solidFill>
                  <a:srgbClr val="11B7D4"/>
                </a:solidFill>
                <a:latin typeface="Consolas" panose="020B0609020204030204" pitchFamily="49" charset="0"/>
              </a:rPr>
              <a:t> </a:t>
            </a:r>
            <a:r>
              <a:rPr lang="pt-PT" sz="2200" dirty="0">
                <a:solidFill>
                  <a:srgbClr val="525E6F"/>
                </a:solidFill>
                <a:latin typeface="Consolas" panose="020B0609020204030204" pitchFamily="49" charset="0"/>
              </a:rPr>
              <a:t>=</a:t>
            </a:r>
            <a:r>
              <a:rPr lang="pt-PT" sz="2200" dirty="0">
                <a:solidFill>
                  <a:srgbClr val="11B7D4"/>
                </a:solidFill>
                <a:latin typeface="Consolas" panose="020B0609020204030204" pitchFamily="49" charset="0"/>
              </a:rPr>
              <a:t> </a:t>
            </a:r>
            <a:r>
              <a:rPr lang="pt-PT" sz="2200" dirty="0" err="1">
                <a:solidFill>
                  <a:srgbClr val="C62F52"/>
                </a:solidFill>
                <a:latin typeface="Consolas" panose="020B0609020204030204" pitchFamily="49" charset="0"/>
              </a:rPr>
              <a:t>maker</a:t>
            </a:r>
            <a:r>
              <a:rPr lang="pt-PT" sz="2200" dirty="0">
                <a:solidFill>
                  <a:srgbClr val="525E6F"/>
                </a:solidFill>
                <a:latin typeface="Consolas" panose="020B0609020204030204" pitchFamily="49" charset="0"/>
              </a:rPr>
              <a:t>;</a:t>
            </a:r>
            <a:br>
              <a:rPr lang="pt-PT" sz="2200" dirty="0">
                <a:solidFill>
                  <a:srgbClr val="AEB2B2"/>
                </a:solidFill>
                <a:latin typeface="Consolas" panose="020B0609020204030204" pitchFamily="49" charset="0"/>
              </a:rPr>
            </a:br>
            <a:r>
              <a:rPr lang="pt-PT" sz="2200" dirty="0">
                <a:solidFill>
                  <a:srgbClr val="11B7D4"/>
                </a:solidFill>
                <a:latin typeface="Consolas" panose="020B0609020204030204" pitchFamily="49" charset="0"/>
              </a:rPr>
              <a:t>  </a:t>
            </a:r>
            <a:r>
              <a:rPr lang="pt-PT" sz="2200" i="1" dirty="0" err="1">
                <a:solidFill>
                  <a:srgbClr val="D4770C"/>
                </a:solidFill>
                <a:latin typeface="Consolas" panose="020B0609020204030204" pitchFamily="49" charset="0"/>
              </a:rPr>
              <a:t>this</a:t>
            </a:r>
            <a:r>
              <a:rPr lang="pt-PT" sz="2200" dirty="0" err="1">
                <a:solidFill>
                  <a:srgbClr val="525E6F"/>
                </a:solidFill>
                <a:latin typeface="Consolas" panose="020B0609020204030204" pitchFamily="49" charset="0"/>
              </a:rPr>
              <a:t>.</a:t>
            </a:r>
            <a:r>
              <a:rPr lang="pt-PT" sz="2200" dirty="0" err="1">
                <a:solidFill>
                  <a:srgbClr val="C62F52"/>
                </a:solidFill>
                <a:latin typeface="Consolas" panose="020B0609020204030204" pitchFamily="49" charset="0"/>
              </a:rPr>
              <a:t>model</a:t>
            </a:r>
            <a:r>
              <a:rPr lang="pt-PT" sz="2200" dirty="0">
                <a:solidFill>
                  <a:srgbClr val="11B7D4"/>
                </a:solidFill>
                <a:latin typeface="Consolas" panose="020B0609020204030204" pitchFamily="49" charset="0"/>
              </a:rPr>
              <a:t> </a:t>
            </a:r>
            <a:r>
              <a:rPr lang="pt-PT" sz="2200" dirty="0">
                <a:solidFill>
                  <a:srgbClr val="525E6F"/>
                </a:solidFill>
                <a:latin typeface="Consolas" panose="020B0609020204030204" pitchFamily="49" charset="0"/>
              </a:rPr>
              <a:t>=</a:t>
            </a:r>
            <a:r>
              <a:rPr lang="pt-PT" sz="2200" dirty="0">
                <a:solidFill>
                  <a:srgbClr val="11B7D4"/>
                </a:solidFill>
                <a:latin typeface="Consolas" panose="020B0609020204030204" pitchFamily="49" charset="0"/>
              </a:rPr>
              <a:t> </a:t>
            </a:r>
            <a:r>
              <a:rPr lang="pt-PT" sz="2200" dirty="0" err="1">
                <a:solidFill>
                  <a:srgbClr val="C62F52"/>
                </a:solidFill>
                <a:latin typeface="Consolas" panose="020B0609020204030204" pitchFamily="49" charset="0"/>
              </a:rPr>
              <a:t>model</a:t>
            </a:r>
            <a:r>
              <a:rPr lang="pt-PT" sz="2200" dirty="0">
                <a:solidFill>
                  <a:srgbClr val="525E6F"/>
                </a:solidFill>
                <a:latin typeface="Consolas" panose="020B0609020204030204" pitchFamily="49" charset="0"/>
              </a:rPr>
              <a:t>;</a:t>
            </a:r>
            <a:br>
              <a:rPr lang="pt-PT" sz="2200" dirty="0">
                <a:solidFill>
                  <a:srgbClr val="AEB2B2"/>
                </a:solidFill>
                <a:latin typeface="Consolas" panose="020B0609020204030204" pitchFamily="49" charset="0"/>
              </a:rPr>
            </a:br>
            <a:r>
              <a:rPr lang="pt-PT" sz="2200" dirty="0">
                <a:solidFill>
                  <a:srgbClr val="11B7D4"/>
                </a:solidFill>
                <a:latin typeface="Consolas" panose="020B0609020204030204" pitchFamily="49" charset="0"/>
              </a:rPr>
              <a:t>  </a:t>
            </a:r>
            <a:r>
              <a:rPr lang="pt-PT" sz="2200" i="1" dirty="0" err="1">
                <a:solidFill>
                  <a:srgbClr val="D4770C"/>
                </a:solidFill>
                <a:latin typeface="Consolas" panose="020B0609020204030204" pitchFamily="49" charset="0"/>
              </a:rPr>
              <a:t>this</a:t>
            </a:r>
            <a:r>
              <a:rPr lang="pt-PT" sz="2200" dirty="0" err="1">
                <a:solidFill>
                  <a:srgbClr val="525E6F"/>
                </a:solidFill>
                <a:latin typeface="Consolas" panose="020B0609020204030204" pitchFamily="49" charset="0"/>
              </a:rPr>
              <a:t>.</a:t>
            </a:r>
            <a:r>
              <a:rPr lang="pt-PT" sz="2200" dirty="0" err="1">
                <a:solidFill>
                  <a:srgbClr val="C62F52"/>
                </a:solidFill>
                <a:latin typeface="Consolas" panose="020B0609020204030204" pitchFamily="49" charset="0"/>
              </a:rPr>
              <a:t>year</a:t>
            </a:r>
            <a:r>
              <a:rPr lang="pt-PT" sz="2200" dirty="0">
                <a:solidFill>
                  <a:srgbClr val="11B7D4"/>
                </a:solidFill>
                <a:latin typeface="Consolas" panose="020B0609020204030204" pitchFamily="49" charset="0"/>
              </a:rPr>
              <a:t> </a:t>
            </a:r>
            <a:r>
              <a:rPr lang="pt-PT" sz="2200" dirty="0">
                <a:solidFill>
                  <a:srgbClr val="525E6F"/>
                </a:solidFill>
                <a:latin typeface="Consolas" panose="020B0609020204030204" pitchFamily="49" charset="0"/>
              </a:rPr>
              <a:t>=</a:t>
            </a:r>
            <a:r>
              <a:rPr lang="pt-PT" sz="2200" dirty="0">
                <a:solidFill>
                  <a:srgbClr val="11B7D4"/>
                </a:solidFill>
                <a:latin typeface="Consolas" panose="020B0609020204030204" pitchFamily="49" charset="0"/>
              </a:rPr>
              <a:t> </a:t>
            </a:r>
            <a:r>
              <a:rPr lang="pt-PT" sz="2200" dirty="0" err="1">
                <a:solidFill>
                  <a:srgbClr val="C62F52"/>
                </a:solidFill>
                <a:latin typeface="Consolas" panose="020B0609020204030204" pitchFamily="49" charset="0"/>
              </a:rPr>
              <a:t>year</a:t>
            </a:r>
            <a:r>
              <a:rPr lang="pt-PT" sz="2200" dirty="0">
                <a:solidFill>
                  <a:srgbClr val="525E6F"/>
                </a:solidFill>
                <a:latin typeface="Consolas" panose="020B0609020204030204" pitchFamily="49" charset="0"/>
              </a:rPr>
              <a:t>;</a:t>
            </a:r>
            <a:br>
              <a:rPr lang="pt-PT" sz="2200" dirty="0">
                <a:solidFill>
                  <a:srgbClr val="AEB2B2"/>
                </a:solidFill>
                <a:latin typeface="Consolas" panose="020B0609020204030204" pitchFamily="49" charset="0"/>
              </a:rPr>
            </a:br>
            <a:r>
              <a:rPr lang="pt-PT" sz="2200" dirty="0">
                <a:solidFill>
                  <a:srgbClr val="525E6F"/>
                </a:solidFill>
                <a:latin typeface="Consolas" panose="020B0609020204030204" pitchFamily="49" charset="0"/>
              </a:rPr>
              <a:t>}</a:t>
            </a:r>
            <a:br>
              <a:rPr lang="pt-PT" sz="2200" dirty="0">
                <a:solidFill>
                  <a:srgbClr val="AEB2B2"/>
                </a:solidFill>
                <a:latin typeface="Consolas" panose="020B0609020204030204" pitchFamily="49" charset="0"/>
              </a:rPr>
            </a:br>
            <a:br>
              <a:rPr lang="pt-PT" sz="2200" dirty="0">
                <a:solidFill>
                  <a:srgbClr val="AEB2B2"/>
                </a:solidFill>
                <a:latin typeface="Consolas" panose="020B0609020204030204" pitchFamily="49" charset="0"/>
              </a:rPr>
            </a:br>
            <a:r>
              <a:rPr lang="pt-PT" sz="2200" i="1" dirty="0">
                <a:solidFill>
                  <a:srgbClr val="38C7BD"/>
                </a:solidFill>
                <a:latin typeface="Consolas" panose="020B0609020204030204" pitchFamily="49" charset="0"/>
              </a:rPr>
              <a:t>var</a:t>
            </a:r>
            <a:r>
              <a:rPr lang="pt-PT" sz="2200" dirty="0">
                <a:solidFill>
                  <a:srgbClr val="AEB2B2"/>
                </a:solidFill>
                <a:latin typeface="Consolas" panose="020B0609020204030204" pitchFamily="49" charset="0"/>
              </a:rPr>
              <a:t> </a:t>
            </a:r>
            <a:r>
              <a:rPr lang="pt-PT" sz="2200" dirty="0" err="1">
                <a:solidFill>
                  <a:srgbClr val="C62F52"/>
                </a:solidFill>
                <a:latin typeface="Consolas" panose="020B0609020204030204" pitchFamily="49" charset="0"/>
              </a:rPr>
              <a:t>standAutomoveis</a:t>
            </a:r>
            <a:r>
              <a:rPr lang="pt-PT" sz="2200" dirty="0">
                <a:solidFill>
                  <a:srgbClr val="AEB2B2"/>
                </a:solidFill>
                <a:latin typeface="Consolas" panose="020B0609020204030204" pitchFamily="49" charset="0"/>
              </a:rPr>
              <a:t> </a:t>
            </a:r>
            <a:r>
              <a:rPr lang="pt-PT" sz="2200" dirty="0">
                <a:solidFill>
                  <a:srgbClr val="525E6F"/>
                </a:solidFill>
                <a:latin typeface="Consolas" panose="020B0609020204030204" pitchFamily="49" charset="0"/>
              </a:rPr>
              <a:t>=</a:t>
            </a:r>
            <a:r>
              <a:rPr lang="pt-PT" sz="2200" dirty="0">
                <a:solidFill>
                  <a:srgbClr val="AEB2B2"/>
                </a:solidFill>
                <a:latin typeface="Consolas" panose="020B0609020204030204" pitchFamily="49" charset="0"/>
              </a:rPr>
              <a:t> </a:t>
            </a:r>
            <a:r>
              <a:rPr lang="pt-PT" sz="2200" dirty="0">
                <a:solidFill>
                  <a:srgbClr val="525E6F"/>
                </a:solidFill>
                <a:latin typeface="Consolas" panose="020B0609020204030204" pitchFamily="49" charset="0"/>
              </a:rPr>
              <a:t>[];</a:t>
            </a:r>
            <a:br>
              <a:rPr lang="pt-PT" sz="2200" dirty="0">
                <a:solidFill>
                  <a:srgbClr val="AEB2B2"/>
                </a:solidFill>
                <a:latin typeface="Consolas" panose="020B0609020204030204" pitchFamily="49" charset="0"/>
              </a:rPr>
            </a:br>
            <a:br>
              <a:rPr lang="pt-PT" sz="2200" dirty="0">
                <a:solidFill>
                  <a:srgbClr val="AEB2B2"/>
                </a:solidFill>
                <a:latin typeface="Consolas" panose="020B0609020204030204" pitchFamily="49" charset="0"/>
              </a:rPr>
            </a:br>
            <a:r>
              <a:rPr lang="pt-PT" sz="2200" i="1" dirty="0" err="1">
                <a:solidFill>
                  <a:srgbClr val="D4770C"/>
                </a:solidFill>
                <a:latin typeface="Consolas" panose="020B0609020204030204" pitchFamily="49" charset="0"/>
              </a:rPr>
              <a:t>standAutomoveis</a:t>
            </a:r>
            <a:r>
              <a:rPr lang="pt-PT" sz="2200" dirty="0" err="1">
                <a:solidFill>
                  <a:srgbClr val="525E6F"/>
                </a:solidFill>
                <a:latin typeface="Consolas" panose="020B0609020204030204" pitchFamily="49" charset="0"/>
              </a:rPr>
              <a:t>.</a:t>
            </a:r>
            <a:r>
              <a:rPr lang="pt-PT" sz="2200" dirty="0" err="1">
                <a:solidFill>
                  <a:srgbClr val="11B7D4"/>
                </a:solidFill>
                <a:latin typeface="Consolas" panose="020B0609020204030204" pitchFamily="49" charset="0"/>
              </a:rPr>
              <a:t>push</a:t>
            </a:r>
            <a:r>
              <a:rPr lang="pt-PT" sz="2200" dirty="0">
                <a:solidFill>
                  <a:srgbClr val="525E6F"/>
                </a:solidFill>
                <a:latin typeface="Consolas" panose="020B0609020204030204" pitchFamily="49" charset="0"/>
              </a:rPr>
              <a:t>(</a:t>
            </a:r>
            <a:r>
              <a:rPr lang="pt-PT" sz="2200" dirty="0" err="1">
                <a:solidFill>
                  <a:srgbClr val="C7910C"/>
                </a:solidFill>
                <a:latin typeface="Consolas" panose="020B0609020204030204" pitchFamily="49" charset="0"/>
              </a:rPr>
              <a:t>new</a:t>
            </a:r>
            <a:r>
              <a:rPr lang="pt-PT" sz="2200" dirty="0">
                <a:solidFill>
                  <a:srgbClr val="AEB2B2"/>
                </a:solidFill>
                <a:latin typeface="Consolas" panose="020B0609020204030204" pitchFamily="49" charset="0"/>
              </a:rPr>
              <a:t> </a:t>
            </a:r>
            <a:r>
              <a:rPr lang="pt-PT" sz="2200" dirty="0">
                <a:solidFill>
                  <a:srgbClr val="A85FF1"/>
                </a:solidFill>
                <a:latin typeface="Consolas" panose="020B0609020204030204" pitchFamily="49" charset="0"/>
              </a:rPr>
              <a:t>Car</a:t>
            </a:r>
            <a:r>
              <a:rPr lang="pt-PT" sz="2200" dirty="0">
                <a:solidFill>
                  <a:srgbClr val="525E6F"/>
                </a:solidFill>
                <a:latin typeface="Consolas" panose="020B0609020204030204" pitchFamily="49" charset="0"/>
              </a:rPr>
              <a:t>(</a:t>
            </a:r>
            <a:r>
              <a:rPr lang="pt-PT" sz="2200" dirty="0">
                <a:solidFill>
                  <a:srgbClr val="00A884"/>
                </a:solidFill>
                <a:latin typeface="Consolas" panose="020B0609020204030204" pitchFamily="49" charset="0"/>
              </a:rPr>
              <a:t>"</a:t>
            </a:r>
            <a:r>
              <a:rPr lang="pt-PT" sz="2200" dirty="0" err="1">
                <a:solidFill>
                  <a:srgbClr val="00A884"/>
                </a:solidFill>
                <a:latin typeface="Consolas" panose="020B0609020204030204" pitchFamily="49" charset="0"/>
              </a:rPr>
              <a:t>fiat</a:t>
            </a:r>
            <a:r>
              <a:rPr lang="pt-PT" sz="2200" dirty="0">
                <a:solidFill>
                  <a:srgbClr val="00A884"/>
                </a:solidFill>
                <a:latin typeface="Consolas" panose="020B0609020204030204" pitchFamily="49" charset="0"/>
              </a:rPr>
              <a:t>"</a:t>
            </a:r>
            <a:r>
              <a:rPr lang="pt-PT" sz="2200" dirty="0">
                <a:solidFill>
                  <a:srgbClr val="525E6F"/>
                </a:solidFill>
                <a:latin typeface="Consolas" panose="020B0609020204030204" pitchFamily="49" charset="0"/>
              </a:rPr>
              <a:t>,</a:t>
            </a:r>
            <a:r>
              <a:rPr lang="pt-PT" sz="2200" dirty="0">
                <a:solidFill>
                  <a:srgbClr val="00A884"/>
                </a:solidFill>
                <a:latin typeface="Consolas" panose="020B0609020204030204" pitchFamily="49" charset="0"/>
              </a:rPr>
              <a:t>"</a:t>
            </a:r>
            <a:r>
              <a:rPr lang="pt-PT" sz="2200" dirty="0" err="1">
                <a:solidFill>
                  <a:srgbClr val="00A884"/>
                </a:solidFill>
                <a:latin typeface="Consolas" panose="020B0609020204030204" pitchFamily="49" charset="0"/>
              </a:rPr>
              <a:t>calimero</a:t>
            </a:r>
            <a:r>
              <a:rPr lang="pt-PT" sz="2200" dirty="0">
                <a:solidFill>
                  <a:srgbClr val="00A884"/>
                </a:solidFill>
                <a:latin typeface="Consolas" panose="020B0609020204030204" pitchFamily="49" charset="0"/>
              </a:rPr>
              <a:t>"</a:t>
            </a:r>
            <a:r>
              <a:rPr lang="pt-PT" sz="2200" dirty="0">
                <a:solidFill>
                  <a:srgbClr val="525E6F"/>
                </a:solidFill>
                <a:latin typeface="Consolas" panose="020B0609020204030204" pitchFamily="49" charset="0"/>
              </a:rPr>
              <a:t>,</a:t>
            </a:r>
            <a:r>
              <a:rPr lang="pt-PT" sz="2200" dirty="0">
                <a:solidFill>
                  <a:srgbClr val="AEB2B2"/>
                </a:solidFill>
                <a:latin typeface="Consolas" panose="020B0609020204030204" pitchFamily="49" charset="0"/>
              </a:rPr>
              <a:t> </a:t>
            </a:r>
            <a:r>
              <a:rPr lang="pt-PT" sz="2200" dirty="0">
                <a:solidFill>
                  <a:srgbClr val="D4770C"/>
                </a:solidFill>
                <a:latin typeface="Consolas" panose="020B0609020204030204" pitchFamily="49" charset="0"/>
              </a:rPr>
              <a:t>2024</a:t>
            </a:r>
            <a:r>
              <a:rPr lang="pt-PT" sz="2200" dirty="0">
                <a:solidFill>
                  <a:srgbClr val="525E6F"/>
                </a:solidFill>
                <a:latin typeface="Consolas" panose="020B0609020204030204" pitchFamily="49" charset="0"/>
              </a:rPr>
              <a:t>));</a:t>
            </a:r>
            <a:br>
              <a:rPr lang="pt-PT" sz="2200" dirty="0">
                <a:solidFill>
                  <a:srgbClr val="AEB2B2"/>
                </a:solidFill>
                <a:latin typeface="Consolas" panose="020B0609020204030204" pitchFamily="49" charset="0"/>
              </a:rPr>
            </a:br>
            <a:r>
              <a:rPr lang="pt-PT" sz="2200" i="1" dirty="0" err="1">
                <a:solidFill>
                  <a:srgbClr val="D4770C"/>
                </a:solidFill>
                <a:latin typeface="Consolas" panose="020B0609020204030204" pitchFamily="49" charset="0"/>
              </a:rPr>
              <a:t>standAutomoveis</a:t>
            </a:r>
            <a:r>
              <a:rPr lang="pt-PT" sz="2200" dirty="0" err="1">
                <a:solidFill>
                  <a:srgbClr val="525E6F"/>
                </a:solidFill>
                <a:latin typeface="Consolas" panose="020B0609020204030204" pitchFamily="49" charset="0"/>
              </a:rPr>
              <a:t>.</a:t>
            </a:r>
            <a:r>
              <a:rPr lang="pt-PT" sz="2200" dirty="0" err="1">
                <a:solidFill>
                  <a:srgbClr val="11B7D4"/>
                </a:solidFill>
                <a:latin typeface="Consolas" panose="020B0609020204030204" pitchFamily="49" charset="0"/>
              </a:rPr>
              <a:t>push</a:t>
            </a:r>
            <a:r>
              <a:rPr lang="pt-PT" sz="2200" dirty="0">
                <a:solidFill>
                  <a:srgbClr val="525E6F"/>
                </a:solidFill>
                <a:latin typeface="Consolas" panose="020B0609020204030204" pitchFamily="49" charset="0"/>
              </a:rPr>
              <a:t>(</a:t>
            </a:r>
            <a:r>
              <a:rPr lang="pt-PT" sz="2200" dirty="0" err="1">
                <a:solidFill>
                  <a:srgbClr val="C7910C"/>
                </a:solidFill>
                <a:latin typeface="Consolas" panose="020B0609020204030204" pitchFamily="49" charset="0"/>
              </a:rPr>
              <a:t>new</a:t>
            </a:r>
            <a:r>
              <a:rPr lang="pt-PT" sz="2200" dirty="0">
                <a:solidFill>
                  <a:srgbClr val="AEB2B2"/>
                </a:solidFill>
                <a:latin typeface="Consolas" panose="020B0609020204030204" pitchFamily="49" charset="0"/>
              </a:rPr>
              <a:t> </a:t>
            </a:r>
            <a:r>
              <a:rPr lang="pt-PT" sz="2200" dirty="0">
                <a:solidFill>
                  <a:srgbClr val="A85FF1"/>
                </a:solidFill>
                <a:latin typeface="Consolas" panose="020B0609020204030204" pitchFamily="49" charset="0"/>
              </a:rPr>
              <a:t>Car</a:t>
            </a:r>
            <a:r>
              <a:rPr lang="pt-PT" sz="2200" dirty="0">
                <a:solidFill>
                  <a:srgbClr val="525E6F"/>
                </a:solidFill>
                <a:latin typeface="Consolas" panose="020B0609020204030204" pitchFamily="49" charset="0"/>
              </a:rPr>
              <a:t>(</a:t>
            </a:r>
            <a:r>
              <a:rPr lang="pt-PT" sz="2200" dirty="0">
                <a:solidFill>
                  <a:srgbClr val="00A884"/>
                </a:solidFill>
                <a:latin typeface="Consolas" panose="020B0609020204030204" pitchFamily="49" charset="0"/>
              </a:rPr>
              <a:t>"</a:t>
            </a:r>
            <a:r>
              <a:rPr lang="pt-PT" sz="2200" dirty="0" err="1">
                <a:solidFill>
                  <a:srgbClr val="00A884"/>
                </a:solidFill>
                <a:latin typeface="Consolas" panose="020B0609020204030204" pitchFamily="49" charset="0"/>
              </a:rPr>
              <a:t>calmero</a:t>
            </a:r>
            <a:r>
              <a:rPr lang="pt-PT" sz="2200" dirty="0">
                <a:solidFill>
                  <a:srgbClr val="00A884"/>
                </a:solidFill>
                <a:latin typeface="Consolas" panose="020B0609020204030204" pitchFamily="49" charset="0"/>
              </a:rPr>
              <a:t>"</a:t>
            </a:r>
            <a:r>
              <a:rPr lang="pt-PT" sz="2200" dirty="0">
                <a:solidFill>
                  <a:srgbClr val="525E6F"/>
                </a:solidFill>
                <a:latin typeface="Consolas" panose="020B0609020204030204" pitchFamily="49" charset="0"/>
              </a:rPr>
              <a:t>,</a:t>
            </a:r>
            <a:r>
              <a:rPr lang="pt-PT" sz="2200" dirty="0">
                <a:solidFill>
                  <a:srgbClr val="00A884"/>
                </a:solidFill>
                <a:latin typeface="Consolas" panose="020B0609020204030204" pitchFamily="49" charset="0"/>
              </a:rPr>
              <a:t>"</a:t>
            </a:r>
            <a:r>
              <a:rPr lang="pt-PT" sz="2200" dirty="0" err="1">
                <a:solidFill>
                  <a:srgbClr val="00A884"/>
                </a:solidFill>
                <a:latin typeface="Consolas" panose="020B0609020204030204" pitchFamily="49" charset="0"/>
              </a:rPr>
              <a:t>beach</a:t>
            </a:r>
            <a:r>
              <a:rPr lang="pt-PT" sz="2200" dirty="0">
                <a:solidFill>
                  <a:srgbClr val="00A884"/>
                </a:solidFill>
                <a:latin typeface="Consolas" panose="020B0609020204030204" pitchFamily="49" charset="0"/>
              </a:rPr>
              <a:t>"</a:t>
            </a:r>
            <a:r>
              <a:rPr lang="pt-PT" sz="2200" dirty="0">
                <a:solidFill>
                  <a:srgbClr val="525E6F"/>
                </a:solidFill>
                <a:latin typeface="Consolas" panose="020B0609020204030204" pitchFamily="49" charset="0"/>
              </a:rPr>
              <a:t>,</a:t>
            </a:r>
            <a:r>
              <a:rPr lang="pt-PT" sz="2200" dirty="0">
                <a:solidFill>
                  <a:srgbClr val="AEB2B2"/>
                </a:solidFill>
                <a:latin typeface="Consolas" panose="020B0609020204030204" pitchFamily="49" charset="0"/>
              </a:rPr>
              <a:t> </a:t>
            </a:r>
            <a:r>
              <a:rPr lang="pt-PT" sz="2200" dirty="0">
                <a:solidFill>
                  <a:srgbClr val="D4770C"/>
                </a:solidFill>
                <a:latin typeface="Consolas" panose="020B0609020204030204" pitchFamily="49" charset="0"/>
              </a:rPr>
              <a:t>2030</a:t>
            </a:r>
            <a:r>
              <a:rPr lang="pt-PT" sz="2200" dirty="0">
                <a:solidFill>
                  <a:srgbClr val="525E6F"/>
                </a:solidFill>
                <a:latin typeface="Consolas" panose="020B0609020204030204" pitchFamily="49" charset="0"/>
              </a:rPr>
              <a:t>));</a:t>
            </a:r>
            <a:br>
              <a:rPr lang="pt-PT" sz="2200" dirty="0">
                <a:solidFill>
                  <a:srgbClr val="AEB2B2"/>
                </a:solidFill>
                <a:latin typeface="Consolas" panose="020B0609020204030204" pitchFamily="49" charset="0"/>
              </a:rPr>
            </a:br>
            <a:br>
              <a:rPr lang="pt-PT" sz="2200" dirty="0">
                <a:solidFill>
                  <a:srgbClr val="AEB2B2"/>
                </a:solidFill>
                <a:latin typeface="Consolas" panose="020B0609020204030204" pitchFamily="49" charset="0"/>
              </a:rPr>
            </a:br>
            <a:r>
              <a:rPr lang="pt-PT" sz="2200" i="1" dirty="0" err="1">
                <a:solidFill>
                  <a:srgbClr val="D4770C"/>
                </a:solidFill>
                <a:latin typeface="Consolas" panose="020B0609020204030204" pitchFamily="49" charset="0"/>
              </a:rPr>
              <a:t>standAutomoveis</a:t>
            </a:r>
            <a:r>
              <a:rPr lang="pt-PT" sz="2200" dirty="0" err="1">
                <a:solidFill>
                  <a:srgbClr val="525E6F"/>
                </a:solidFill>
                <a:latin typeface="Consolas" panose="020B0609020204030204" pitchFamily="49" charset="0"/>
              </a:rPr>
              <a:t>.</a:t>
            </a:r>
            <a:r>
              <a:rPr lang="pt-PT" sz="2200" dirty="0" err="1">
                <a:solidFill>
                  <a:srgbClr val="11B7D4"/>
                </a:solidFill>
                <a:latin typeface="Consolas" panose="020B0609020204030204" pitchFamily="49" charset="0"/>
              </a:rPr>
              <a:t>forEach</a:t>
            </a:r>
            <a:r>
              <a:rPr lang="pt-PT" sz="2200" dirty="0">
                <a:solidFill>
                  <a:srgbClr val="525E6F"/>
                </a:solidFill>
                <a:latin typeface="Consolas" panose="020B0609020204030204" pitchFamily="49" charset="0"/>
              </a:rPr>
              <a:t>(</a:t>
            </a:r>
            <a:r>
              <a:rPr lang="pt-PT" sz="2200" dirty="0" err="1">
                <a:solidFill>
                  <a:srgbClr val="C62F52"/>
                </a:solidFill>
                <a:latin typeface="Consolas" panose="020B0609020204030204" pitchFamily="49" charset="0"/>
              </a:rPr>
              <a:t>element</a:t>
            </a:r>
            <a:r>
              <a:rPr lang="pt-PT" sz="2200" dirty="0">
                <a:solidFill>
                  <a:srgbClr val="AEB2B2"/>
                </a:solidFill>
                <a:latin typeface="Consolas" panose="020B0609020204030204" pitchFamily="49" charset="0"/>
              </a:rPr>
              <a:t> </a:t>
            </a:r>
            <a:r>
              <a:rPr lang="pt-PT" sz="2200" i="1" dirty="0">
                <a:solidFill>
                  <a:srgbClr val="C7910C"/>
                </a:solidFill>
                <a:latin typeface="Consolas" panose="020B0609020204030204" pitchFamily="49" charset="0"/>
              </a:rPr>
              <a:t>=&gt;</a:t>
            </a:r>
            <a:r>
              <a:rPr lang="pt-PT" sz="2200" dirty="0">
                <a:solidFill>
                  <a:srgbClr val="AEB2B2"/>
                </a:solidFill>
                <a:latin typeface="Consolas" panose="020B0609020204030204" pitchFamily="49" charset="0"/>
              </a:rPr>
              <a:t> </a:t>
            </a:r>
            <a:r>
              <a:rPr lang="pt-PT" sz="2200" dirty="0">
                <a:solidFill>
                  <a:srgbClr val="525E6F"/>
                </a:solidFill>
                <a:latin typeface="Consolas" panose="020B0609020204030204" pitchFamily="49" charset="0"/>
              </a:rPr>
              <a:t>{</a:t>
            </a:r>
            <a:br>
              <a:rPr lang="pt-PT" sz="2200" dirty="0">
                <a:solidFill>
                  <a:srgbClr val="AEB2B2"/>
                </a:solidFill>
                <a:latin typeface="Consolas" panose="020B0609020204030204" pitchFamily="49" charset="0"/>
              </a:rPr>
            </a:br>
            <a:r>
              <a:rPr lang="pt-PT" sz="2200" dirty="0">
                <a:solidFill>
                  <a:srgbClr val="AEB2B2"/>
                </a:solidFill>
                <a:latin typeface="Consolas" panose="020B0609020204030204" pitchFamily="49" charset="0"/>
              </a:rPr>
              <a:t>    </a:t>
            </a:r>
            <a:r>
              <a:rPr lang="pt-PT" sz="2200" i="1" dirty="0">
                <a:solidFill>
                  <a:srgbClr val="D4770C"/>
                </a:solidFill>
                <a:latin typeface="Consolas" panose="020B0609020204030204" pitchFamily="49" charset="0"/>
              </a:rPr>
              <a:t>console</a:t>
            </a:r>
            <a:r>
              <a:rPr lang="pt-PT" sz="2200" dirty="0">
                <a:solidFill>
                  <a:srgbClr val="525E6F"/>
                </a:solidFill>
                <a:latin typeface="Consolas" panose="020B0609020204030204" pitchFamily="49" charset="0"/>
              </a:rPr>
              <a:t>.</a:t>
            </a:r>
            <a:r>
              <a:rPr lang="pt-PT" sz="2200" dirty="0">
                <a:solidFill>
                  <a:srgbClr val="11B7D4"/>
                </a:solidFill>
                <a:latin typeface="Consolas" panose="020B0609020204030204" pitchFamily="49" charset="0"/>
              </a:rPr>
              <a:t>log</a:t>
            </a:r>
            <a:r>
              <a:rPr lang="pt-PT" sz="2200" dirty="0">
                <a:solidFill>
                  <a:srgbClr val="525E6F"/>
                </a:solidFill>
                <a:latin typeface="Consolas" panose="020B0609020204030204" pitchFamily="49" charset="0"/>
              </a:rPr>
              <a:t>(</a:t>
            </a:r>
            <a:r>
              <a:rPr lang="pt-PT" sz="2200" dirty="0" err="1">
                <a:solidFill>
                  <a:srgbClr val="C62F52"/>
                </a:solidFill>
                <a:latin typeface="Consolas" panose="020B0609020204030204" pitchFamily="49" charset="0"/>
              </a:rPr>
              <a:t>element</a:t>
            </a:r>
            <a:r>
              <a:rPr lang="pt-PT" sz="2200" dirty="0">
                <a:solidFill>
                  <a:srgbClr val="525E6F"/>
                </a:solidFill>
                <a:latin typeface="Consolas" panose="020B0609020204030204" pitchFamily="49" charset="0"/>
              </a:rPr>
              <a:t>);</a:t>
            </a:r>
            <a:br>
              <a:rPr lang="pt-PT" sz="2200" dirty="0">
                <a:solidFill>
                  <a:srgbClr val="AEB2B2"/>
                </a:solidFill>
                <a:latin typeface="Consolas" panose="020B0609020204030204" pitchFamily="49" charset="0"/>
              </a:rPr>
            </a:br>
            <a:r>
              <a:rPr lang="pt-PT" sz="2200" dirty="0">
                <a:solidFill>
                  <a:srgbClr val="525E6F"/>
                </a:solidFill>
                <a:latin typeface="Consolas" panose="020B0609020204030204" pitchFamily="49" charset="0"/>
              </a:rPr>
              <a:t>});</a:t>
            </a:r>
            <a:br>
              <a:rPr lang="pt-PT" dirty="0">
                <a:solidFill>
                  <a:srgbClr val="AEB2B2"/>
                </a:solidFill>
                <a:latin typeface="Consolas" panose="020B0609020204030204" pitchFamily="49" charset="0"/>
              </a:rPr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62287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DDEFA-96E0-4016-9434-CBB99D4F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Exercício – Revisão de </a:t>
            </a:r>
            <a:r>
              <a:rPr lang="pt-PT" dirty="0" err="1"/>
              <a:t>Objectos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E0BD6B1-D188-445C-84AD-B820B6975EE1}"/>
              </a:ext>
            </a:extLst>
          </p:cNvPr>
          <p:cNvSpPr txBox="1"/>
          <p:nvPr/>
        </p:nvSpPr>
        <p:spPr>
          <a:xfrm>
            <a:off x="1722268" y="3781888"/>
            <a:ext cx="91706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Crie um </a:t>
            </a:r>
            <a:r>
              <a:rPr lang="pt-PT" dirty="0" err="1"/>
              <a:t>array</a:t>
            </a:r>
            <a:r>
              <a:rPr lang="pt-PT" dirty="0"/>
              <a:t> de </a:t>
            </a:r>
            <a:r>
              <a:rPr lang="pt-PT" dirty="0" err="1"/>
              <a:t>objectos</a:t>
            </a:r>
            <a:r>
              <a:rPr lang="pt-PT" dirty="0"/>
              <a:t>.</a:t>
            </a:r>
          </a:p>
          <a:p>
            <a:r>
              <a:rPr lang="pt-PT" dirty="0"/>
              <a:t>Quando se clica “ADD” adiciona um </a:t>
            </a:r>
            <a:r>
              <a:rPr lang="pt-PT" dirty="0" err="1"/>
              <a:t>objecto</a:t>
            </a:r>
            <a:r>
              <a:rPr lang="pt-PT" dirty="0"/>
              <a:t> “Aluno”, com nome, numero, idade, curso. Vindo de cada um dos Inputs.</a:t>
            </a:r>
          </a:p>
          <a:p>
            <a:r>
              <a:rPr lang="pt-PT" dirty="0"/>
              <a:t>Quando se clica no X… este muda para uma O e mostra a lista atual.</a:t>
            </a:r>
          </a:p>
          <a:p>
            <a:endParaRPr lang="pt-PT" dirty="0"/>
          </a:p>
          <a:p>
            <a:r>
              <a:rPr lang="pt-PT" dirty="0"/>
              <a:t>Use display “</a:t>
            </a:r>
            <a:r>
              <a:rPr lang="pt-PT" dirty="0" err="1"/>
              <a:t>none</a:t>
            </a:r>
            <a:r>
              <a:rPr lang="pt-PT" dirty="0"/>
              <a:t>” para atingir este efeito.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F1A1EC6-62AD-4DBE-95B8-17868EF6E4EF}"/>
              </a:ext>
            </a:extLst>
          </p:cNvPr>
          <p:cNvSpPr/>
          <p:nvPr/>
        </p:nvSpPr>
        <p:spPr>
          <a:xfrm>
            <a:off x="1944210" y="1455938"/>
            <a:ext cx="2130640" cy="2192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E90C7DA-507D-4AD8-AEE5-FC3A0485A129}"/>
              </a:ext>
            </a:extLst>
          </p:cNvPr>
          <p:cNvSpPr/>
          <p:nvPr/>
        </p:nvSpPr>
        <p:spPr>
          <a:xfrm>
            <a:off x="2166151" y="1759238"/>
            <a:ext cx="985422" cy="262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184C081-B1DB-4301-AC74-2A0E1B89B14E}"/>
              </a:ext>
            </a:extLst>
          </p:cNvPr>
          <p:cNvSpPr/>
          <p:nvPr/>
        </p:nvSpPr>
        <p:spPr>
          <a:xfrm>
            <a:off x="2166151" y="2154802"/>
            <a:ext cx="985422" cy="262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E90966F-F21D-4F3A-BCE5-C1D2D1571786}"/>
              </a:ext>
            </a:extLst>
          </p:cNvPr>
          <p:cNvSpPr/>
          <p:nvPr/>
        </p:nvSpPr>
        <p:spPr>
          <a:xfrm>
            <a:off x="2166151" y="2605089"/>
            <a:ext cx="985422" cy="262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80A77B8-B389-4919-BAB0-3AE4C201DCC9}"/>
              </a:ext>
            </a:extLst>
          </p:cNvPr>
          <p:cNvSpPr/>
          <p:nvPr/>
        </p:nvSpPr>
        <p:spPr>
          <a:xfrm>
            <a:off x="2166151" y="3055376"/>
            <a:ext cx="985422" cy="262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C532B9C-F142-4FD6-8118-52EE7A04F28B}"/>
              </a:ext>
            </a:extLst>
          </p:cNvPr>
          <p:cNvSpPr/>
          <p:nvPr/>
        </p:nvSpPr>
        <p:spPr>
          <a:xfrm>
            <a:off x="3262543" y="3297801"/>
            <a:ext cx="701336" cy="262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22351DC-87B5-432B-8BC7-9BD8BFEA3377}"/>
              </a:ext>
            </a:extLst>
          </p:cNvPr>
          <p:cNvSpPr/>
          <p:nvPr/>
        </p:nvSpPr>
        <p:spPr>
          <a:xfrm>
            <a:off x="1944210" y="3386324"/>
            <a:ext cx="337351" cy="2623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5B3ABF6-A759-4A82-86C5-41174A914DC9}"/>
              </a:ext>
            </a:extLst>
          </p:cNvPr>
          <p:cNvSpPr/>
          <p:nvPr/>
        </p:nvSpPr>
        <p:spPr>
          <a:xfrm>
            <a:off x="5393183" y="1397853"/>
            <a:ext cx="2130640" cy="2192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4BFC716-A568-4982-ADC2-18DF350480AA}"/>
              </a:ext>
            </a:extLst>
          </p:cNvPr>
          <p:cNvSpPr/>
          <p:nvPr/>
        </p:nvSpPr>
        <p:spPr>
          <a:xfrm>
            <a:off x="5393183" y="3316889"/>
            <a:ext cx="337351" cy="2623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0A6F0D4F-B373-4353-B63A-ABB711AF0D94}"/>
              </a:ext>
            </a:extLst>
          </p:cNvPr>
          <p:cNvCxnSpPr/>
          <p:nvPr/>
        </p:nvCxnSpPr>
        <p:spPr>
          <a:xfrm>
            <a:off x="5953957" y="1856892"/>
            <a:ext cx="1162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9B42EB9F-162E-4C16-85DB-9FC03DAE6417}"/>
              </a:ext>
            </a:extLst>
          </p:cNvPr>
          <p:cNvCxnSpPr/>
          <p:nvPr/>
        </p:nvCxnSpPr>
        <p:spPr>
          <a:xfrm>
            <a:off x="5953957" y="2006313"/>
            <a:ext cx="1162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131FF496-4CB7-43B9-827C-CBBCB5FF4272}"/>
              </a:ext>
            </a:extLst>
          </p:cNvPr>
          <p:cNvCxnSpPr/>
          <p:nvPr/>
        </p:nvCxnSpPr>
        <p:spPr>
          <a:xfrm>
            <a:off x="5953957" y="2152329"/>
            <a:ext cx="1162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759F71EB-851C-4499-904D-316F53C3923F}"/>
              </a:ext>
            </a:extLst>
          </p:cNvPr>
          <p:cNvCxnSpPr/>
          <p:nvPr/>
        </p:nvCxnSpPr>
        <p:spPr>
          <a:xfrm>
            <a:off x="5953957" y="2269218"/>
            <a:ext cx="1162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79DD25AA-1971-4AA8-A264-BFF4F41BF320}"/>
              </a:ext>
            </a:extLst>
          </p:cNvPr>
          <p:cNvCxnSpPr/>
          <p:nvPr/>
        </p:nvCxnSpPr>
        <p:spPr>
          <a:xfrm>
            <a:off x="5953957" y="2417200"/>
            <a:ext cx="1162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364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C0C8C-3CC7-465B-88DD-5CCD0617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INSTALAR O POSTMAN</a:t>
            </a:r>
          </a:p>
        </p:txBody>
      </p:sp>
    </p:spTree>
    <p:extLst>
      <p:ext uri="{BB962C8B-B14F-4D97-AF65-F5344CB8AC3E}">
        <p14:creationId xmlns:p14="http://schemas.microsoft.com/office/powerpoint/2010/main" val="1156174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m pessoa, homem, fotografia, propriedade&#10;&#10;Descrição gerada automaticamente">
            <a:extLst>
              <a:ext uri="{FF2B5EF4-FFF2-40B4-BE49-F238E27FC236}">
                <a16:creationId xmlns:a16="http://schemas.microsoft.com/office/drawing/2014/main" id="{DB53B801-CF7F-49CE-8A56-59180D93C0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2" b="3005"/>
          <a:stretch/>
        </p:blipFill>
        <p:spPr>
          <a:xfrm>
            <a:off x="6083786" y="-168318"/>
            <a:ext cx="6261330" cy="3932313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5" name="Imagem 4" descr="Uma imagem com homem, pessoa, olhar, fotografia&#10;&#10;Descrição gerada automaticamente">
            <a:extLst>
              <a:ext uri="{FF2B5EF4-FFF2-40B4-BE49-F238E27FC236}">
                <a16:creationId xmlns:a16="http://schemas.microsoft.com/office/drawing/2014/main" id="{79512B74-496C-47ED-8815-376AE0EC2D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2078" b="43578"/>
          <a:stretch/>
        </p:blipFill>
        <p:spPr>
          <a:xfrm>
            <a:off x="6089904" y="2487168"/>
            <a:ext cx="6263640" cy="4215384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901FED-4FC9-4ED5-8123-C98BCD161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3D5606-BB02-442D-B45B-CACECDC0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pt-PT" sz="4000">
                <a:solidFill>
                  <a:srgbClr val="000000"/>
                </a:solidFill>
              </a:rPr>
              <a:t>Fetch de uma piada com gif the espera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E5D433-83A9-49B7-B8B6-55538F924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803637" cy="37888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2000" dirty="0">
                <a:solidFill>
                  <a:srgbClr val="000000"/>
                </a:solidFill>
              </a:rPr>
              <a:t>Literalmente isso.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000000"/>
                </a:solidFill>
              </a:rPr>
              <a:t>https://api.chucknorris.io/jokes/random</a:t>
            </a:r>
          </a:p>
          <a:p>
            <a:pPr marL="0" indent="0">
              <a:buNone/>
            </a:pPr>
            <a:endParaRPr lang="pt-PT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957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1EC316-994E-4EE9-97BC-FFF715DD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pt-PT" sz="3800">
                <a:solidFill>
                  <a:schemeClr val="bg1"/>
                </a:solidFill>
              </a:rPr>
              <a:t>APIS… JSON… ETC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D1B89A-5213-4F34-906E-FB21BC35E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pt-PT" sz="2000" dirty="0">
                <a:solidFill>
                  <a:schemeClr val="bg1"/>
                </a:solidFill>
              </a:rPr>
              <a:t>ERROS : </a:t>
            </a:r>
            <a:r>
              <a:rPr lang="pt-PT" sz="2000" dirty="0">
                <a:solidFill>
                  <a:schemeClr val="bg1"/>
                </a:solidFill>
                <a:hlinkClick r:id="rId2"/>
              </a:rPr>
              <a:t>https://developer.mozilla.org/pt-PT/docs/Web/HTTP/Status</a:t>
            </a:r>
            <a:endParaRPr lang="pt-PT" sz="2000" dirty="0">
              <a:solidFill>
                <a:schemeClr val="bg1"/>
              </a:solidFill>
            </a:endParaRPr>
          </a:p>
          <a:p>
            <a:r>
              <a:rPr lang="pt-PT" sz="2000" dirty="0" err="1">
                <a:solidFill>
                  <a:schemeClr val="bg1"/>
                </a:solidFill>
              </a:rPr>
              <a:t>Json</a:t>
            </a:r>
            <a:r>
              <a:rPr lang="pt-PT" sz="2000" dirty="0">
                <a:solidFill>
                  <a:schemeClr val="bg1"/>
                </a:solidFill>
              </a:rPr>
              <a:t>  - o </a:t>
            </a:r>
            <a:r>
              <a:rPr lang="pt-PT" sz="2000" dirty="0" err="1">
                <a:solidFill>
                  <a:schemeClr val="bg1"/>
                </a:solidFill>
              </a:rPr>
              <a:t>qué</a:t>
            </a:r>
            <a:r>
              <a:rPr lang="pt-PT" sz="2000" dirty="0">
                <a:solidFill>
                  <a:schemeClr val="bg1"/>
                </a:solidFill>
              </a:rPr>
              <a:t>? Como passar para um </a:t>
            </a:r>
            <a:r>
              <a:rPr lang="pt-PT" sz="2000" dirty="0" err="1">
                <a:solidFill>
                  <a:schemeClr val="bg1"/>
                </a:solidFill>
              </a:rPr>
              <a:t>objecto</a:t>
            </a:r>
            <a:r>
              <a:rPr lang="pt-PT" sz="2000" dirty="0">
                <a:solidFill>
                  <a:schemeClr val="bg1"/>
                </a:solidFill>
              </a:rPr>
              <a:t>? Como passar um </a:t>
            </a:r>
            <a:r>
              <a:rPr lang="pt-PT" sz="2000" dirty="0" err="1">
                <a:solidFill>
                  <a:schemeClr val="bg1"/>
                </a:solidFill>
              </a:rPr>
              <a:t>Objecto</a:t>
            </a:r>
            <a:r>
              <a:rPr lang="pt-PT" sz="2000" dirty="0">
                <a:solidFill>
                  <a:schemeClr val="bg1"/>
                </a:solidFill>
              </a:rPr>
              <a:t> para </a:t>
            </a:r>
            <a:r>
              <a:rPr lang="pt-PT" sz="2000" dirty="0" err="1">
                <a:solidFill>
                  <a:schemeClr val="bg1"/>
                </a:solidFill>
              </a:rPr>
              <a:t>Json</a:t>
            </a:r>
            <a:r>
              <a:rPr lang="pt-PT" sz="2000" dirty="0">
                <a:solidFill>
                  <a:schemeClr val="bg1"/>
                </a:solidFill>
              </a:rPr>
              <a:t>?</a:t>
            </a:r>
          </a:p>
          <a:p>
            <a:r>
              <a:rPr lang="pt-PT" sz="2000" dirty="0" err="1">
                <a:solidFill>
                  <a:schemeClr val="bg1"/>
                </a:solidFill>
              </a:rPr>
              <a:t>JSON.stringify</a:t>
            </a:r>
            <a:r>
              <a:rPr lang="pt-PT" sz="2000" dirty="0">
                <a:solidFill>
                  <a:schemeClr val="bg1"/>
                </a:solidFill>
              </a:rPr>
              <a:t> </a:t>
            </a:r>
            <a:r>
              <a:rPr lang="pt-PT" sz="2000" dirty="0" err="1">
                <a:solidFill>
                  <a:schemeClr val="bg1"/>
                </a:solidFill>
              </a:rPr>
              <a:t>vs</a:t>
            </a:r>
            <a:r>
              <a:rPr lang="pt-PT" sz="2000" dirty="0">
                <a:solidFill>
                  <a:schemeClr val="bg1"/>
                </a:solidFill>
              </a:rPr>
              <a:t> </a:t>
            </a:r>
            <a:r>
              <a:rPr lang="pt-PT" sz="2000" dirty="0" err="1">
                <a:solidFill>
                  <a:schemeClr val="bg1"/>
                </a:solidFill>
              </a:rPr>
              <a:t>JSON.Parse</a:t>
            </a:r>
            <a:endParaRPr lang="pt-PT" sz="2000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ST in a Nutshell : ProgrammerHumor">
            <a:extLst>
              <a:ext uri="{FF2B5EF4-FFF2-40B4-BE49-F238E27FC236}">
                <a16:creationId xmlns:a16="http://schemas.microsoft.com/office/drawing/2014/main" id="{0E52F6F9-7962-4BA4-BF7E-5E23FABF8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0" r="1" b="4144"/>
          <a:stretch/>
        </p:blipFill>
        <p:spPr bwMode="auto">
          <a:xfrm>
            <a:off x="6525453" y="10"/>
            <a:ext cx="566654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790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69BF2-9DFE-47D5-A633-FDE080AA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Api</a:t>
            </a:r>
            <a:r>
              <a:rPr lang="pt-PT" dirty="0"/>
              <a:t> call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9772665-5283-4418-9813-3553CAE95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PT" dirty="0">
                <a:solidFill>
                  <a:srgbClr val="AEB2B2"/>
                </a:solidFill>
                <a:latin typeface="Consolas" panose="020B0609020204030204" pitchFamily="49" charset="0"/>
              </a:rPr>
              <a:t>        </a:t>
            </a:r>
            <a:r>
              <a:rPr lang="pt-PT" i="1" dirty="0">
                <a:solidFill>
                  <a:srgbClr val="38C7BD"/>
                </a:solidFill>
                <a:latin typeface="Consolas" panose="020B0609020204030204" pitchFamily="49" charset="0"/>
              </a:rPr>
              <a:t>var</a:t>
            </a:r>
            <a:r>
              <a:rPr lang="pt-PT" dirty="0">
                <a:solidFill>
                  <a:srgbClr val="AEB2B2"/>
                </a:solidFill>
                <a:latin typeface="Consolas" panose="020B0609020204030204" pitchFamily="49" charset="0"/>
              </a:rPr>
              <a:t> </a:t>
            </a:r>
            <a:r>
              <a:rPr lang="pt-PT" dirty="0" err="1">
                <a:solidFill>
                  <a:srgbClr val="C62F52"/>
                </a:solidFill>
                <a:latin typeface="Consolas" panose="020B0609020204030204" pitchFamily="49" charset="0"/>
              </a:rPr>
              <a:t>request</a:t>
            </a:r>
            <a:r>
              <a:rPr lang="pt-PT" dirty="0">
                <a:solidFill>
                  <a:srgbClr val="AEB2B2"/>
                </a:solidFill>
                <a:latin typeface="Consolas" panose="020B0609020204030204" pitchFamily="49" charset="0"/>
              </a:rPr>
              <a:t> </a:t>
            </a:r>
            <a:r>
              <a:rPr lang="pt-PT" dirty="0">
                <a:solidFill>
                  <a:srgbClr val="525E6F"/>
                </a:solidFill>
                <a:latin typeface="Consolas" panose="020B0609020204030204" pitchFamily="49" charset="0"/>
              </a:rPr>
              <a:t>=</a:t>
            </a:r>
            <a:r>
              <a:rPr lang="pt-PT" dirty="0">
                <a:solidFill>
                  <a:srgbClr val="AEB2B2"/>
                </a:solidFill>
                <a:latin typeface="Consolas" panose="020B0609020204030204" pitchFamily="49" charset="0"/>
              </a:rPr>
              <a:t> </a:t>
            </a:r>
            <a:r>
              <a:rPr lang="pt-PT" dirty="0" err="1">
                <a:solidFill>
                  <a:srgbClr val="C7910C"/>
                </a:solidFill>
                <a:latin typeface="Consolas" panose="020B0609020204030204" pitchFamily="49" charset="0"/>
              </a:rPr>
              <a:t>new</a:t>
            </a:r>
            <a:r>
              <a:rPr lang="pt-PT" dirty="0">
                <a:solidFill>
                  <a:srgbClr val="AEB2B2"/>
                </a:solidFill>
                <a:latin typeface="Consolas" panose="020B0609020204030204" pitchFamily="49" charset="0"/>
              </a:rPr>
              <a:t> </a:t>
            </a:r>
            <a:r>
              <a:rPr lang="pt-PT" dirty="0" err="1">
                <a:solidFill>
                  <a:srgbClr val="A85FF1"/>
                </a:solidFill>
                <a:latin typeface="Consolas" panose="020B0609020204030204" pitchFamily="49" charset="0"/>
              </a:rPr>
              <a:t>XMLHttpRequest</a:t>
            </a:r>
            <a:r>
              <a:rPr lang="pt-PT" dirty="0">
                <a:solidFill>
                  <a:srgbClr val="525E6F"/>
                </a:solidFill>
                <a:latin typeface="Consolas" panose="020B0609020204030204" pitchFamily="49" charset="0"/>
              </a:rPr>
              <a:t>()</a:t>
            </a:r>
            <a:endParaRPr lang="pt-PT" dirty="0">
              <a:solidFill>
                <a:srgbClr val="AEB2B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dirty="0">
                <a:solidFill>
                  <a:srgbClr val="AEB2B2"/>
                </a:solidFill>
                <a:latin typeface="Consolas" panose="020B0609020204030204" pitchFamily="49" charset="0"/>
              </a:rPr>
              <a:t>        </a:t>
            </a:r>
            <a:r>
              <a:rPr lang="pt-PT" i="1" dirty="0" err="1">
                <a:solidFill>
                  <a:srgbClr val="D4770C"/>
                </a:solidFill>
                <a:latin typeface="Consolas" panose="020B0609020204030204" pitchFamily="49" charset="0"/>
              </a:rPr>
              <a:t>request</a:t>
            </a:r>
            <a:r>
              <a:rPr lang="pt-PT" dirty="0" err="1">
                <a:solidFill>
                  <a:srgbClr val="525E6F"/>
                </a:solidFill>
                <a:latin typeface="Consolas" panose="020B0609020204030204" pitchFamily="49" charset="0"/>
              </a:rPr>
              <a:t>.</a:t>
            </a:r>
            <a:r>
              <a:rPr lang="pt-PT" dirty="0" err="1">
                <a:solidFill>
                  <a:srgbClr val="11B7D4"/>
                </a:solidFill>
                <a:latin typeface="Consolas" panose="020B0609020204030204" pitchFamily="49" charset="0"/>
              </a:rPr>
              <a:t>open</a:t>
            </a:r>
            <a:r>
              <a:rPr lang="pt-PT" dirty="0">
                <a:solidFill>
                  <a:srgbClr val="525E6F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00A884"/>
                </a:solidFill>
                <a:latin typeface="Consolas" panose="020B0609020204030204" pitchFamily="49" charset="0"/>
              </a:rPr>
              <a:t>'GET'</a:t>
            </a:r>
            <a:r>
              <a:rPr lang="pt-PT" dirty="0">
                <a:solidFill>
                  <a:srgbClr val="525E6F"/>
                </a:solidFill>
                <a:latin typeface="Consolas" panose="020B0609020204030204" pitchFamily="49" charset="0"/>
              </a:rPr>
              <a:t>,</a:t>
            </a:r>
            <a:r>
              <a:rPr lang="pt-PT" dirty="0">
                <a:solidFill>
                  <a:srgbClr val="AEB2B2"/>
                </a:solidFill>
                <a:latin typeface="Consolas" panose="020B0609020204030204" pitchFamily="49" charset="0"/>
              </a:rPr>
              <a:t> </a:t>
            </a:r>
            <a:r>
              <a:rPr lang="pt-PT" dirty="0">
                <a:solidFill>
                  <a:srgbClr val="00A884"/>
                </a:solidFill>
                <a:latin typeface="Consolas" panose="020B0609020204030204" pitchFamily="49" charset="0"/>
              </a:rPr>
              <a:t>'https://api.jikan.moe/v3/anime/777'</a:t>
            </a:r>
            <a:r>
              <a:rPr lang="pt-PT" dirty="0">
                <a:solidFill>
                  <a:srgbClr val="525E6F"/>
                </a:solidFill>
                <a:latin typeface="Consolas" panose="020B0609020204030204" pitchFamily="49" charset="0"/>
              </a:rPr>
              <a:t>,</a:t>
            </a:r>
            <a:r>
              <a:rPr lang="pt-PT" dirty="0">
                <a:solidFill>
                  <a:srgbClr val="AEB2B2"/>
                </a:solidFill>
                <a:latin typeface="Consolas" panose="020B0609020204030204" pitchFamily="49" charset="0"/>
              </a:rPr>
              <a:t> </a:t>
            </a:r>
            <a:r>
              <a:rPr lang="pt-PT" dirty="0" err="1">
                <a:solidFill>
                  <a:srgbClr val="E35535"/>
                </a:solidFill>
                <a:latin typeface="Consolas" panose="020B0609020204030204" pitchFamily="49" charset="0"/>
              </a:rPr>
              <a:t>true</a:t>
            </a:r>
            <a:r>
              <a:rPr lang="pt-PT" dirty="0">
                <a:solidFill>
                  <a:srgbClr val="525E6F"/>
                </a:solidFill>
                <a:latin typeface="Consolas" panose="020B0609020204030204" pitchFamily="49" charset="0"/>
              </a:rPr>
              <a:t>)</a:t>
            </a:r>
            <a:endParaRPr lang="pt-PT" dirty="0">
              <a:solidFill>
                <a:srgbClr val="AEB2B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dirty="0">
                <a:solidFill>
                  <a:srgbClr val="AEB2B2"/>
                </a:solidFill>
                <a:latin typeface="Consolas" panose="020B0609020204030204" pitchFamily="49" charset="0"/>
              </a:rPr>
              <a:t>        </a:t>
            </a:r>
            <a:r>
              <a:rPr lang="pt-PT" i="1" dirty="0" err="1">
                <a:solidFill>
                  <a:srgbClr val="D4770C"/>
                </a:solidFill>
                <a:latin typeface="Consolas" panose="020B0609020204030204" pitchFamily="49" charset="0"/>
              </a:rPr>
              <a:t>request</a:t>
            </a:r>
            <a:r>
              <a:rPr lang="pt-PT" dirty="0" err="1">
                <a:solidFill>
                  <a:srgbClr val="525E6F"/>
                </a:solidFill>
                <a:latin typeface="Consolas" panose="020B0609020204030204" pitchFamily="49" charset="0"/>
              </a:rPr>
              <a:t>.</a:t>
            </a:r>
            <a:r>
              <a:rPr lang="pt-PT" dirty="0" err="1">
                <a:solidFill>
                  <a:srgbClr val="11B7D4"/>
                </a:solidFill>
                <a:latin typeface="Consolas" panose="020B0609020204030204" pitchFamily="49" charset="0"/>
              </a:rPr>
              <a:t>onload</a:t>
            </a:r>
            <a:r>
              <a:rPr lang="pt-PT" dirty="0">
                <a:solidFill>
                  <a:srgbClr val="AEB2B2"/>
                </a:solidFill>
                <a:latin typeface="Consolas" panose="020B0609020204030204" pitchFamily="49" charset="0"/>
              </a:rPr>
              <a:t> </a:t>
            </a:r>
            <a:r>
              <a:rPr lang="pt-PT" dirty="0">
                <a:solidFill>
                  <a:srgbClr val="525E6F"/>
                </a:solidFill>
                <a:latin typeface="Consolas" panose="020B0609020204030204" pitchFamily="49" charset="0"/>
              </a:rPr>
              <a:t>=</a:t>
            </a:r>
            <a:r>
              <a:rPr lang="pt-PT" dirty="0">
                <a:solidFill>
                  <a:srgbClr val="AEB2B2"/>
                </a:solidFill>
                <a:latin typeface="Consolas" panose="020B0609020204030204" pitchFamily="49" charset="0"/>
              </a:rPr>
              <a:t> </a:t>
            </a:r>
            <a:r>
              <a:rPr lang="pt-PT" i="1" dirty="0" err="1">
                <a:solidFill>
                  <a:srgbClr val="38C7BD"/>
                </a:solidFill>
                <a:latin typeface="Consolas" panose="020B0609020204030204" pitchFamily="49" charset="0"/>
              </a:rPr>
              <a:t>function</a:t>
            </a:r>
            <a:r>
              <a:rPr lang="pt-PT" dirty="0">
                <a:solidFill>
                  <a:srgbClr val="11B7D4"/>
                </a:solidFill>
                <a:latin typeface="Consolas" panose="020B0609020204030204" pitchFamily="49" charset="0"/>
              </a:rPr>
              <a:t> </a:t>
            </a:r>
            <a:r>
              <a:rPr lang="pt-PT" dirty="0">
                <a:solidFill>
                  <a:srgbClr val="525E6F"/>
                </a:solidFill>
                <a:latin typeface="Consolas" panose="020B0609020204030204" pitchFamily="49" charset="0"/>
              </a:rPr>
              <a:t>()</a:t>
            </a:r>
            <a:r>
              <a:rPr lang="pt-PT" dirty="0">
                <a:solidFill>
                  <a:srgbClr val="11B7D4"/>
                </a:solidFill>
                <a:latin typeface="Consolas" panose="020B0609020204030204" pitchFamily="49" charset="0"/>
              </a:rPr>
              <a:t> </a:t>
            </a:r>
            <a:r>
              <a:rPr lang="pt-PT" dirty="0">
                <a:solidFill>
                  <a:srgbClr val="525E6F"/>
                </a:solidFill>
                <a:latin typeface="Consolas" panose="020B0609020204030204" pitchFamily="49" charset="0"/>
              </a:rPr>
              <a:t>{</a:t>
            </a:r>
            <a:endParaRPr lang="pt-PT" dirty="0">
              <a:solidFill>
                <a:srgbClr val="AEB2B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PT" dirty="0">
                <a:solidFill>
                  <a:srgbClr val="AEB2B2"/>
                </a:solidFill>
                <a:latin typeface="Consolas" panose="020B0609020204030204" pitchFamily="49" charset="0"/>
              </a:rPr>
            </a:br>
            <a:r>
              <a:rPr lang="pt-PT" dirty="0">
                <a:solidFill>
                  <a:srgbClr val="11B7D4"/>
                </a:solidFill>
                <a:latin typeface="Consolas" panose="020B0609020204030204" pitchFamily="49" charset="0"/>
              </a:rPr>
              <a:t>        </a:t>
            </a:r>
            <a:r>
              <a:rPr lang="pt-PT" i="1" dirty="0">
                <a:solidFill>
                  <a:srgbClr val="38C7BD"/>
                </a:solidFill>
                <a:latin typeface="Consolas" panose="020B0609020204030204" pitchFamily="49" charset="0"/>
              </a:rPr>
              <a:t>var</a:t>
            </a:r>
            <a:r>
              <a:rPr lang="pt-PT" dirty="0">
                <a:solidFill>
                  <a:srgbClr val="11B7D4"/>
                </a:solidFill>
                <a:latin typeface="Consolas" panose="020B0609020204030204" pitchFamily="49" charset="0"/>
              </a:rPr>
              <a:t> </a:t>
            </a:r>
            <a:r>
              <a:rPr lang="pt-PT" dirty="0">
                <a:solidFill>
                  <a:srgbClr val="C62F52"/>
                </a:solidFill>
                <a:latin typeface="Consolas" panose="020B0609020204030204" pitchFamily="49" charset="0"/>
              </a:rPr>
              <a:t>data</a:t>
            </a:r>
            <a:r>
              <a:rPr lang="pt-PT" dirty="0">
                <a:solidFill>
                  <a:srgbClr val="11B7D4"/>
                </a:solidFill>
                <a:latin typeface="Consolas" panose="020B0609020204030204" pitchFamily="49" charset="0"/>
              </a:rPr>
              <a:t> </a:t>
            </a:r>
            <a:r>
              <a:rPr lang="pt-PT" dirty="0">
                <a:solidFill>
                  <a:srgbClr val="525E6F"/>
                </a:solidFill>
                <a:latin typeface="Consolas" panose="020B0609020204030204" pitchFamily="49" charset="0"/>
              </a:rPr>
              <a:t>=</a:t>
            </a:r>
            <a:r>
              <a:rPr lang="pt-PT" dirty="0">
                <a:solidFill>
                  <a:srgbClr val="11B7D4"/>
                </a:solidFill>
                <a:latin typeface="Consolas" panose="020B0609020204030204" pitchFamily="49" charset="0"/>
              </a:rPr>
              <a:t> </a:t>
            </a:r>
            <a:r>
              <a:rPr lang="pt-PT" dirty="0" err="1">
                <a:solidFill>
                  <a:srgbClr val="11B7D4"/>
                </a:solidFill>
                <a:latin typeface="Consolas" panose="020B0609020204030204" pitchFamily="49" charset="0"/>
              </a:rPr>
              <a:t>JSON</a:t>
            </a:r>
            <a:r>
              <a:rPr lang="pt-PT" dirty="0" err="1">
                <a:solidFill>
                  <a:srgbClr val="525E6F"/>
                </a:solidFill>
                <a:latin typeface="Consolas" panose="020B0609020204030204" pitchFamily="49" charset="0"/>
              </a:rPr>
              <a:t>.</a:t>
            </a:r>
            <a:r>
              <a:rPr lang="pt-PT" dirty="0" err="1">
                <a:solidFill>
                  <a:srgbClr val="11B7D4"/>
                </a:solidFill>
                <a:latin typeface="Consolas" panose="020B0609020204030204" pitchFamily="49" charset="0"/>
              </a:rPr>
              <a:t>parse</a:t>
            </a:r>
            <a:r>
              <a:rPr lang="pt-PT" dirty="0">
                <a:solidFill>
                  <a:srgbClr val="525E6F"/>
                </a:solidFill>
                <a:latin typeface="Consolas" panose="020B0609020204030204" pitchFamily="49" charset="0"/>
              </a:rPr>
              <a:t>(</a:t>
            </a:r>
            <a:r>
              <a:rPr lang="pt-PT" i="1" dirty="0" err="1">
                <a:solidFill>
                  <a:srgbClr val="D4770C"/>
                </a:solidFill>
                <a:latin typeface="Consolas" panose="020B0609020204030204" pitchFamily="49" charset="0"/>
              </a:rPr>
              <a:t>this</a:t>
            </a:r>
            <a:r>
              <a:rPr lang="pt-PT" dirty="0" err="1">
                <a:solidFill>
                  <a:srgbClr val="525E6F"/>
                </a:solidFill>
                <a:latin typeface="Consolas" panose="020B0609020204030204" pitchFamily="49" charset="0"/>
              </a:rPr>
              <a:t>.</a:t>
            </a:r>
            <a:r>
              <a:rPr lang="pt-PT" dirty="0" err="1">
                <a:solidFill>
                  <a:srgbClr val="C62F52"/>
                </a:solidFill>
                <a:latin typeface="Consolas" panose="020B0609020204030204" pitchFamily="49" charset="0"/>
              </a:rPr>
              <a:t>response</a:t>
            </a:r>
            <a:r>
              <a:rPr lang="pt-PT" dirty="0">
                <a:solidFill>
                  <a:srgbClr val="525E6F"/>
                </a:solidFill>
                <a:latin typeface="Consolas" panose="020B0609020204030204" pitchFamily="49" charset="0"/>
              </a:rPr>
              <a:t>);</a:t>
            </a:r>
            <a:endParaRPr lang="pt-PT" dirty="0">
              <a:solidFill>
                <a:srgbClr val="AEB2B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dirty="0">
                <a:solidFill>
                  <a:srgbClr val="11B7D4"/>
                </a:solidFill>
                <a:latin typeface="Consolas" panose="020B0609020204030204" pitchFamily="49" charset="0"/>
              </a:rPr>
              <a:t>        </a:t>
            </a:r>
            <a:r>
              <a:rPr lang="pt-PT" dirty="0" err="1">
                <a:solidFill>
                  <a:srgbClr val="C7910C"/>
                </a:solidFill>
                <a:latin typeface="Consolas" panose="020B0609020204030204" pitchFamily="49" charset="0"/>
              </a:rPr>
              <a:t>if</a:t>
            </a:r>
            <a:r>
              <a:rPr lang="pt-PT" dirty="0">
                <a:solidFill>
                  <a:srgbClr val="11B7D4"/>
                </a:solidFill>
                <a:latin typeface="Consolas" panose="020B0609020204030204" pitchFamily="49" charset="0"/>
              </a:rPr>
              <a:t> </a:t>
            </a:r>
            <a:r>
              <a:rPr lang="pt-PT" dirty="0">
                <a:solidFill>
                  <a:srgbClr val="525E6F"/>
                </a:solidFill>
                <a:latin typeface="Consolas" panose="020B0609020204030204" pitchFamily="49" charset="0"/>
              </a:rPr>
              <a:t>(</a:t>
            </a:r>
            <a:r>
              <a:rPr lang="pt-PT" i="1" dirty="0" err="1">
                <a:solidFill>
                  <a:srgbClr val="D4770C"/>
                </a:solidFill>
                <a:latin typeface="Consolas" panose="020B0609020204030204" pitchFamily="49" charset="0"/>
              </a:rPr>
              <a:t>request</a:t>
            </a:r>
            <a:r>
              <a:rPr lang="pt-PT" dirty="0" err="1">
                <a:solidFill>
                  <a:srgbClr val="525E6F"/>
                </a:solidFill>
                <a:latin typeface="Consolas" panose="020B0609020204030204" pitchFamily="49" charset="0"/>
              </a:rPr>
              <a:t>.</a:t>
            </a:r>
            <a:r>
              <a:rPr lang="pt-PT" dirty="0" err="1">
                <a:solidFill>
                  <a:srgbClr val="C62F52"/>
                </a:solidFill>
                <a:latin typeface="Consolas" panose="020B0609020204030204" pitchFamily="49" charset="0"/>
              </a:rPr>
              <a:t>status</a:t>
            </a:r>
            <a:r>
              <a:rPr lang="pt-PT" dirty="0">
                <a:solidFill>
                  <a:srgbClr val="11B7D4"/>
                </a:solidFill>
                <a:latin typeface="Consolas" panose="020B0609020204030204" pitchFamily="49" charset="0"/>
              </a:rPr>
              <a:t> </a:t>
            </a:r>
            <a:r>
              <a:rPr lang="pt-PT" dirty="0">
                <a:solidFill>
                  <a:srgbClr val="525E6F"/>
                </a:solidFill>
                <a:latin typeface="Consolas" panose="020B0609020204030204" pitchFamily="49" charset="0"/>
              </a:rPr>
              <a:t>&gt;=</a:t>
            </a:r>
            <a:r>
              <a:rPr lang="pt-PT" dirty="0">
                <a:solidFill>
                  <a:srgbClr val="11B7D4"/>
                </a:solidFill>
                <a:latin typeface="Consolas" panose="020B0609020204030204" pitchFamily="49" charset="0"/>
              </a:rPr>
              <a:t> </a:t>
            </a:r>
            <a:r>
              <a:rPr lang="pt-PT" dirty="0">
                <a:solidFill>
                  <a:srgbClr val="D4770C"/>
                </a:solidFill>
                <a:latin typeface="Consolas" panose="020B0609020204030204" pitchFamily="49" charset="0"/>
              </a:rPr>
              <a:t>200</a:t>
            </a:r>
            <a:r>
              <a:rPr lang="pt-PT" dirty="0">
                <a:solidFill>
                  <a:srgbClr val="11B7D4"/>
                </a:solidFill>
                <a:latin typeface="Consolas" panose="020B0609020204030204" pitchFamily="49" charset="0"/>
              </a:rPr>
              <a:t> </a:t>
            </a:r>
            <a:r>
              <a:rPr lang="pt-PT" dirty="0">
                <a:solidFill>
                  <a:srgbClr val="525E6F"/>
                </a:solidFill>
                <a:latin typeface="Consolas" panose="020B0609020204030204" pitchFamily="49" charset="0"/>
              </a:rPr>
              <a:t>&amp;&amp;</a:t>
            </a:r>
            <a:r>
              <a:rPr lang="pt-PT" dirty="0">
                <a:solidFill>
                  <a:srgbClr val="11B7D4"/>
                </a:solidFill>
                <a:latin typeface="Consolas" panose="020B0609020204030204" pitchFamily="49" charset="0"/>
              </a:rPr>
              <a:t> </a:t>
            </a:r>
            <a:r>
              <a:rPr lang="pt-PT" i="1" dirty="0" err="1">
                <a:solidFill>
                  <a:srgbClr val="D4770C"/>
                </a:solidFill>
                <a:latin typeface="Consolas" panose="020B0609020204030204" pitchFamily="49" charset="0"/>
              </a:rPr>
              <a:t>request</a:t>
            </a:r>
            <a:r>
              <a:rPr lang="pt-PT" dirty="0" err="1">
                <a:solidFill>
                  <a:srgbClr val="525E6F"/>
                </a:solidFill>
                <a:latin typeface="Consolas" panose="020B0609020204030204" pitchFamily="49" charset="0"/>
              </a:rPr>
              <a:t>.</a:t>
            </a:r>
            <a:r>
              <a:rPr lang="pt-PT" dirty="0" err="1">
                <a:solidFill>
                  <a:srgbClr val="C62F52"/>
                </a:solidFill>
                <a:latin typeface="Consolas" panose="020B0609020204030204" pitchFamily="49" charset="0"/>
              </a:rPr>
              <a:t>status</a:t>
            </a:r>
            <a:r>
              <a:rPr lang="pt-PT" dirty="0">
                <a:solidFill>
                  <a:srgbClr val="11B7D4"/>
                </a:solidFill>
                <a:latin typeface="Consolas" panose="020B0609020204030204" pitchFamily="49" charset="0"/>
              </a:rPr>
              <a:t> </a:t>
            </a:r>
            <a:r>
              <a:rPr lang="pt-PT" dirty="0">
                <a:solidFill>
                  <a:srgbClr val="525E6F"/>
                </a:solidFill>
                <a:latin typeface="Consolas" panose="020B0609020204030204" pitchFamily="49" charset="0"/>
              </a:rPr>
              <a:t>&lt;</a:t>
            </a:r>
            <a:r>
              <a:rPr lang="pt-PT" dirty="0">
                <a:solidFill>
                  <a:srgbClr val="11B7D4"/>
                </a:solidFill>
                <a:latin typeface="Consolas" panose="020B0609020204030204" pitchFamily="49" charset="0"/>
              </a:rPr>
              <a:t> </a:t>
            </a:r>
            <a:r>
              <a:rPr lang="pt-PT" dirty="0">
                <a:solidFill>
                  <a:srgbClr val="D4770C"/>
                </a:solidFill>
                <a:latin typeface="Consolas" panose="020B0609020204030204" pitchFamily="49" charset="0"/>
              </a:rPr>
              <a:t>400</a:t>
            </a:r>
            <a:r>
              <a:rPr lang="pt-PT" dirty="0">
                <a:solidFill>
                  <a:srgbClr val="525E6F"/>
                </a:solidFill>
                <a:latin typeface="Consolas" panose="020B0609020204030204" pitchFamily="49" charset="0"/>
              </a:rPr>
              <a:t>)</a:t>
            </a:r>
            <a:r>
              <a:rPr lang="pt-PT" dirty="0">
                <a:solidFill>
                  <a:srgbClr val="11B7D4"/>
                </a:solidFill>
                <a:latin typeface="Consolas" panose="020B0609020204030204" pitchFamily="49" charset="0"/>
              </a:rPr>
              <a:t> </a:t>
            </a:r>
            <a:r>
              <a:rPr lang="pt-PT" dirty="0">
                <a:solidFill>
                  <a:srgbClr val="525E6F"/>
                </a:solidFill>
                <a:latin typeface="Consolas" panose="020B0609020204030204" pitchFamily="49" charset="0"/>
              </a:rPr>
              <a:t>{</a:t>
            </a:r>
            <a:endParaRPr lang="pt-PT" dirty="0">
              <a:solidFill>
                <a:srgbClr val="AEB2B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dirty="0">
                <a:solidFill>
                  <a:srgbClr val="11B7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PT" i="1" dirty="0">
                <a:solidFill>
                  <a:srgbClr val="38C7BD"/>
                </a:solidFill>
                <a:latin typeface="Consolas" panose="020B0609020204030204" pitchFamily="49" charset="0"/>
              </a:rPr>
              <a:t>var</a:t>
            </a:r>
            <a:r>
              <a:rPr lang="pt-PT" dirty="0">
                <a:solidFill>
                  <a:srgbClr val="11B7D4"/>
                </a:solidFill>
                <a:latin typeface="Consolas" panose="020B0609020204030204" pitchFamily="49" charset="0"/>
              </a:rPr>
              <a:t> </a:t>
            </a:r>
            <a:r>
              <a:rPr lang="pt-PT" dirty="0" err="1">
                <a:solidFill>
                  <a:srgbClr val="C62F52"/>
                </a:solidFill>
                <a:latin typeface="Consolas" panose="020B0609020204030204" pitchFamily="49" charset="0"/>
              </a:rPr>
              <a:t>obk</a:t>
            </a:r>
            <a:r>
              <a:rPr lang="pt-PT" dirty="0">
                <a:solidFill>
                  <a:srgbClr val="11B7D4"/>
                </a:solidFill>
                <a:latin typeface="Consolas" panose="020B0609020204030204" pitchFamily="49" charset="0"/>
              </a:rPr>
              <a:t> </a:t>
            </a:r>
            <a:r>
              <a:rPr lang="pt-PT" dirty="0">
                <a:solidFill>
                  <a:srgbClr val="525E6F"/>
                </a:solidFill>
                <a:latin typeface="Consolas" panose="020B0609020204030204" pitchFamily="49" charset="0"/>
              </a:rPr>
              <a:t>=</a:t>
            </a:r>
            <a:r>
              <a:rPr lang="pt-PT" dirty="0">
                <a:solidFill>
                  <a:srgbClr val="11B7D4"/>
                </a:solidFill>
                <a:latin typeface="Consolas" panose="020B0609020204030204" pitchFamily="49" charset="0"/>
              </a:rPr>
              <a:t> </a:t>
            </a:r>
            <a:r>
              <a:rPr lang="pt-PT" dirty="0">
                <a:solidFill>
                  <a:srgbClr val="C62F52"/>
                </a:solidFill>
                <a:latin typeface="Consolas" panose="020B0609020204030204" pitchFamily="49" charset="0"/>
              </a:rPr>
              <a:t>data</a:t>
            </a:r>
            <a:r>
              <a:rPr lang="pt-PT" dirty="0">
                <a:solidFill>
                  <a:srgbClr val="525E6F"/>
                </a:solidFill>
                <a:latin typeface="Consolas" panose="020B0609020204030204" pitchFamily="49" charset="0"/>
              </a:rPr>
              <a:t>;</a:t>
            </a:r>
            <a:endParaRPr lang="pt-PT" dirty="0">
              <a:solidFill>
                <a:srgbClr val="AEB2B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dirty="0">
                <a:solidFill>
                  <a:srgbClr val="11B7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PT" i="1" dirty="0">
                <a:solidFill>
                  <a:srgbClr val="D4770C"/>
                </a:solidFill>
                <a:latin typeface="Consolas" panose="020B0609020204030204" pitchFamily="49" charset="0"/>
              </a:rPr>
              <a:t>console</a:t>
            </a:r>
            <a:r>
              <a:rPr lang="pt-PT" dirty="0">
                <a:solidFill>
                  <a:srgbClr val="525E6F"/>
                </a:solidFill>
                <a:latin typeface="Consolas" panose="020B0609020204030204" pitchFamily="49" charset="0"/>
              </a:rPr>
              <a:t>.</a:t>
            </a:r>
            <a:r>
              <a:rPr lang="pt-PT" dirty="0">
                <a:solidFill>
                  <a:srgbClr val="11B7D4"/>
                </a:solidFill>
                <a:latin typeface="Consolas" panose="020B0609020204030204" pitchFamily="49" charset="0"/>
              </a:rPr>
              <a:t>log</a:t>
            </a:r>
            <a:r>
              <a:rPr lang="pt-PT" dirty="0">
                <a:solidFill>
                  <a:srgbClr val="525E6F"/>
                </a:solidFill>
                <a:latin typeface="Consolas" panose="020B0609020204030204" pitchFamily="49" charset="0"/>
              </a:rPr>
              <a:t>(</a:t>
            </a:r>
            <a:r>
              <a:rPr lang="pt-PT" dirty="0" err="1">
                <a:solidFill>
                  <a:srgbClr val="C62F52"/>
                </a:solidFill>
                <a:latin typeface="Consolas" panose="020B0609020204030204" pitchFamily="49" charset="0"/>
              </a:rPr>
              <a:t>obk</a:t>
            </a:r>
            <a:r>
              <a:rPr lang="pt-PT" dirty="0">
                <a:solidFill>
                  <a:srgbClr val="525E6F"/>
                </a:solidFill>
                <a:latin typeface="Consolas" panose="020B0609020204030204" pitchFamily="49" charset="0"/>
              </a:rPr>
              <a:t>);</a:t>
            </a:r>
            <a:endParaRPr lang="pt-PT" dirty="0">
              <a:solidFill>
                <a:srgbClr val="AEB2B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dirty="0">
                <a:solidFill>
                  <a:srgbClr val="11B7D4"/>
                </a:solidFill>
                <a:latin typeface="Consolas" panose="020B0609020204030204" pitchFamily="49" charset="0"/>
              </a:rPr>
              <a:t>        </a:t>
            </a:r>
            <a:r>
              <a:rPr lang="pt-PT" dirty="0">
                <a:solidFill>
                  <a:srgbClr val="525E6F"/>
                </a:solidFill>
                <a:latin typeface="Consolas" panose="020B0609020204030204" pitchFamily="49" charset="0"/>
              </a:rPr>
              <a:t>}</a:t>
            </a:r>
            <a:endParaRPr lang="pt-PT" dirty="0">
              <a:solidFill>
                <a:srgbClr val="AEB2B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dirty="0">
                <a:solidFill>
                  <a:srgbClr val="11B7D4"/>
                </a:solidFill>
                <a:latin typeface="Consolas" panose="020B0609020204030204" pitchFamily="49" charset="0"/>
              </a:rPr>
              <a:t>        </a:t>
            </a:r>
            <a:r>
              <a:rPr lang="pt-PT" dirty="0" err="1">
                <a:solidFill>
                  <a:srgbClr val="C7910C"/>
                </a:solidFill>
                <a:latin typeface="Consolas" panose="020B0609020204030204" pitchFamily="49" charset="0"/>
              </a:rPr>
              <a:t>else</a:t>
            </a:r>
            <a:r>
              <a:rPr lang="pt-PT" dirty="0">
                <a:solidFill>
                  <a:srgbClr val="525E6F"/>
                </a:solidFill>
                <a:latin typeface="Consolas" panose="020B0609020204030204" pitchFamily="49" charset="0"/>
              </a:rPr>
              <a:t>{</a:t>
            </a:r>
            <a:endParaRPr lang="pt-PT" dirty="0">
              <a:solidFill>
                <a:srgbClr val="AEB2B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dirty="0">
                <a:solidFill>
                  <a:srgbClr val="11B7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PT" dirty="0" err="1">
                <a:solidFill>
                  <a:srgbClr val="11B7D4"/>
                </a:solidFill>
                <a:latin typeface="Consolas" panose="020B0609020204030204" pitchFamily="49" charset="0"/>
              </a:rPr>
              <a:t>alert</a:t>
            </a:r>
            <a:r>
              <a:rPr lang="pt-PT" dirty="0">
                <a:solidFill>
                  <a:srgbClr val="525E6F"/>
                </a:solidFill>
                <a:latin typeface="Consolas" panose="020B0609020204030204" pitchFamily="49" charset="0"/>
              </a:rPr>
              <a:t>(</a:t>
            </a:r>
            <a:r>
              <a:rPr lang="pt-PT" i="1" dirty="0" err="1">
                <a:solidFill>
                  <a:srgbClr val="D4770C"/>
                </a:solidFill>
                <a:latin typeface="Consolas" panose="020B0609020204030204" pitchFamily="49" charset="0"/>
              </a:rPr>
              <a:t>request</a:t>
            </a:r>
            <a:r>
              <a:rPr lang="pt-PT" dirty="0" err="1">
                <a:solidFill>
                  <a:srgbClr val="525E6F"/>
                </a:solidFill>
                <a:latin typeface="Consolas" panose="020B0609020204030204" pitchFamily="49" charset="0"/>
              </a:rPr>
              <a:t>.</a:t>
            </a:r>
            <a:r>
              <a:rPr lang="pt-PT" dirty="0" err="1">
                <a:solidFill>
                  <a:srgbClr val="C62F52"/>
                </a:solidFill>
                <a:latin typeface="Consolas" panose="020B0609020204030204" pitchFamily="49" charset="0"/>
              </a:rPr>
              <a:t>status</a:t>
            </a:r>
            <a:r>
              <a:rPr lang="pt-PT" dirty="0">
                <a:solidFill>
                  <a:srgbClr val="525E6F"/>
                </a:solidFill>
                <a:latin typeface="Consolas" panose="020B0609020204030204" pitchFamily="49" charset="0"/>
              </a:rPr>
              <a:t>)</a:t>
            </a:r>
            <a:endParaRPr lang="pt-PT" dirty="0">
              <a:solidFill>
                <a:srgbClr val="AEB2B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dirty="0">
                <a:solidFill>
                  <a:srgbClr val="11B7D4"/>
                </a:solidFill>
                <a:latin typeface="Consolas" panose="020B0609020204030204" pitchFamily="49" charset="0"/>
              </a:rPr>
              <a:t>        </a:t>
            </a:r>
            <a:r>
              <a:rPr lang="pt-PT" dirty="0">
                <a:solidFill>
                  <a:srgbClr val="525E6F"/>
                </a:solidFill>
                <a:latin typeface="Consolas" panose="020B0609020204030204" pitchFamily="49" charset="0"/>
              </a:rPr>
              <a:t>}</a:t>
            </a:r>
            <a:endParaRPr lang="pt-PT" dirty="0">
              <a:solidFill>
                <a:srgbClr val="AEB2B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dirty="0">
                <a:solidFill>
                  <a:srgbClr val="525E6F"/>
                </a:solidFill>
                <a:latin typeface="Consolas" panose="020B0609020204030204" pitchFamily="49" charset="0"/>
              </a:rPr>
              <a:t>}</a:t>
            </a:r>
            <a:endParaRPr lang="pt-PT" dirty="0">
              <a:solidFill>
                <a:srgbClr val="AEB2B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i="1" dirty="0" err="1">
                <a:solidFill>
                  <a:srgbClr val="D4770C"/>
                </a:solidFill>
                <a:latin typeface="Consolas" panose="020B0609020204030204" pitchFamily="49" charset="0"/>
              </a:rPr>
              <a:t>request</a:t>
            </a:r>
            <a:r>
              <a:rPr lang="pt-PT" dirty="0" err="1">
                <a:solidFill>
                  <a:srgbClr val="525E6F"/>
                </a:solidFill>
                <a:latin typeface="Consolas" panose="020B0609020204030204" pitchFamily="49" charset="0"/>
              </a:rPr>
              <a:t>.</a:t>
            </a:r>
            <a:r>
              <a:rPr lang="pt-PT" dirty="0" err="1">
                <a:solidFill>
                  <a:srgbClr val="11B7D4"/>
                </a:solidFill>
                <a:latin typeface="Consolas" panose="020B0609020204030204" pitchFamily="49" charset="0"/>
              </a:rPr>
              <a:t>send</a:t>
            </a:r>
            <a:r>
              <a:rPr lang="pt-PT" dirty="0">
                <a:solidFill>
                  <a:srgbClr val="525E6F"/>
                </a:solidFill>
                <a:latin typeface="Consolas" panose="020B0609020204030204" pitchFamily="49" charset="0"/>
              </a:rPr>
              <a:t>();</a:t>
            </a:r>
            <a:endParaRPr lang="pt-PT" dirty="0">
              <a:solidFill>
                <a:srgbClr val="AEB2B2"/>
              </a:solidFill>
              <a:latin typeface="Consolas" panose="020B0609020204030204" pitchFamily="49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51801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E218E-E7F8-4529-902E-DB2BDD229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Segundo trabalho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1B0CAA0-523F-4687-B6CE-AA0CCDA0D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20"/>
            <a:ext cx="10515600" cy="5467380"/>
          </a:xfrm>
        </p:spPr>
        <p:txBody>
          <a:bodyPr>
            <a:normAutofit lnSpcReduction="10000"/>
          </a:bodyPr>
          <a:lstStyle/>
          <a:p>
            <a:r>
              <a:rPr lang="pt-PT" dirty="0"/>
              <a:t>“</a:t>
            </a:r>
            <a:r>
              <a:rPr lang="pt-PT" dirty="0" err="1"/>
              <a:t>Drinking</a:t>
            </a:r>
            <a:r>
              <a:rPr lang="pt-PT" dirty="0"/>
              <a:t> game” </a:t>
            </a:r>
          </a:p>
          <a:p>
            <a:pPr lvl="1"/>
            <a:r>
              <a:rPr lang="pt-PT" dirty="0"/>
              <a:t>O jogador vai receber uma carta e deve adivinhar se é “preta” ou “vermelha”. </a:t>
            </a:r>
          </a:p>
          <a:p>
            <a:pPr lvl="1"/>
            <a:r>
              <a:rPr lang="pt-PT" dirty="0"/>
              <a:t>O jogador advinha se a carta que vai tirar em seguida é maior ou menor que anterior. </a:t>
            </a:r>
          </a:p>
          <a:p>
            <a:pPr lvl="1"/>
            <a:r>
              <a:rPr lang="pt-PT" dirty="0"/>
              <a:t>O Jogador diz se a próxima carta está dentro ou fora do range das outras duas.</a:t>
            </a:r>
          </a:p>
          <a:p>
            <a:pPr lvl="1"/>
            <a:r>
              <a:rPr lang="pt-PT" dirty="0"/>
              <a:t>O Jogador adivinha o Naipe da ultima carta.</a:t>
            </a:r>
          </a:p>
          <a:p>
            <a:pPr marL="457200" lvl="1" indent="0">
              <a:buNone/>
            </a:pPr>
            <a:endParaRPr lang="pt-PT" dirty="0"/>
          </a:p>
          <a:p>
            <a:pPr marL="457200" lvl="1" indent="0">
              <a:buNone/>
            </a:pPr>
            <a:r>
              <a:rPr lang="pt-PT" dirty="0"/>
              <a:t>Requisitos:</a:t>
            </a:r>
          </a:p>
          <a:p>
            <a:pPr marL="457200" lvl="1" indent="0">
              <a:buNone/>
            </a:pPr>
            <a:r>
              <a:rPr lang="pt-PT" dirty="0"/>
              <a:t>	-</a:t>
            </a:r>
            <a:r>
              <a:rPr lang="pt-PT" dirty="0" err="1"/>
              <a:t>Minimo</a:t>
            </a:r>
            <a:r>
              <a:rPr lang="pt-PT" dirty="0"/>
              <a:t> 2 jogadores, com nome e pontuação.</a:t>
            </a:r>
          </a:p>
          <a:p>
            <a:pPr marL="457200" lvl="1" indent="0">
              <a:buNone/>
            </a:pPr>
            <a:r>
              <a:rPr lang="pt-PT" dirty="0"/>
              <a:t>	- deve usar a </a:t>
            </a:r>
            <a:r>
              <a:rPr lang="pt-PT" dirty="0" err="1"/>
              <a:t>Api</a:t>
            </a:r>
            <a:r>
              <a:rPr lang="pt-PT" dirty="0"/>
              <a:t> </a:t>
            </a:r>
            <a:r>
              <a:rPr lang="pt-PT" dirty="0">
                <a:hlinkClick r:id="rId2"/>
              </a:rPr>
              <a:t>https://deckofcardsapi.com/</a:t>
            </a:r>
            <a:endParaRPr lang="pt-PT" dirty="0"/>
          </a:p>
          <a:p>
            <a:pPr marL="457200" lvl="1" indent="0">
              <a:buNone/>
            </a:pPr>
            <a:r>
              <a:rPr lang="pt-PT" dirty="0"/>
              <a:t>Melhorias:</a:t>
            </a:r>
          </a:p>
          <a:p>
            <a:pPr marL="457200" lvl="1" indent="0">
              <a:buNone/>
            </a:pPr>
            <a:r>
              <a:rPr lang="pt-PT" dirty="0"/>
              <a:t>	-Usar sempre o mesmo deck id</a:t>
            </a:r>
          </a:p>
          <a:p>
            <a:pPr marL="457200" lvl="1" indent="0">
              <a:buNone/>
            </a:pPr>
            <a:r>
              <a:rPr lang="pt-PT" dirty="0"/>
              <a:t>	-Animações</a:t>
            </a:r>
          </a:p>
          <a:p>
            <a:pPr marL="457200" lvl="1" indent="0">
              <a:buNone/>
            </a:pPr>
            <a:r>
              <a:rPr lang="pt-PT" dirty="0"/>
              <a:t>	-Responsividade</a:t>
            </a:r>
          </a:p>
        </p:txBody>
      </p:sp>
    </p:spTree>
    <p:extLst>
      <p:ext uri="{BB962C8B-B14F-4D97-AF65-F5344CB8AC3E}">
        <p14:creationId xmlns:p14="http://schemas.microsoft.com/office/powerpoint/2010/main" val="163292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2CCC4-C3E6-4CAB-BE0F-F634954A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Tamanhos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3140536-B6CC-4B89-9141-03514E1AC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Col-md-8</a:t>
            </a:r>
          </a:p>
          <a:p>
            <a:r>
              <a:rPr lang="pt-PT" dirty="0"/>
              <a:t>Offset-md-3</a:t>
            </a:r>
          </a:p>
          <a:p>
            <a:endParaRPr lang="pt-PT" dirty="0"/>
          </a:p>
          <a:p>
            <a:r>
              <a:rPr lang="pt-PT" dirty="0"/>
              <a:t>ABOUT NESTING</a:t>
            </a:r>
          </a:p>
        </p:txBody>
      </p:sp>
    </p:spTree>
    <p:extLst>
      <p:ext uri="{BB962C8B-B14F-4D97-AF65-F5344CB8AC3E}">
        <p14:creationId xmlns:p14="http://schemas.microsoft.com/office/powerpoint/2010/main" val="36557392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09A767-9E48-43B5-B801-04AEC3F2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pt-PT" dirty="0" err="1">
                <a:solidFill>
                  <a:srgbClr val="FFFFFF"/>
                </a:solidFill>
              </a:rPr>
              <a:t>Jquery</a:t>
            </a:r>
            <a:br>
              <a:rPr lang="pt-PT" dirty="0">
                <a:solidFill>
                  <a:srgbClr val="FFFFFF"/>
                </a:solidFill>
              </a:rPr>
            </a:br>
            <a:br>
              <a:rPr lang="pt-PT" dirty="0">
                <a:solidFill>
                  <a:srgbClr val="FFFFFF"/>
                </a:solidFill>
              </a:rPr>
            </a:br>
            <a:r>
              <a:rPr lang="pt-PT" dirty="0">
                <a:solidFill>
                  <a:srgbClr val="FFFFFF"/>
                </a:solidFill>
              </a:rPr>
              <a:t>Um dinossauro no meio de nos. Ainda assim vivo.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6F402CBD-FEB1-408A-A3FA-E966BD5EE5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1465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1C51D6-8FD4-42EA-A1F8-6CF21D1E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Jquery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2A0BD3AC-CDE3-4E95-9AC9-8F564ED5C77B}"/>
              </a:ext>
            </a:extLst>
          </p:cNvPr>
          <p:cNvSpPr txBox="1">
            <a:spLocks/>
          </p:cNvSpPr>
          <p:nvPr/>
        </p:nvSpPr>
        <p:spPr>
          <a:xfrm>
            <a:off x="966951" y="3364557"/>
            <a:ext cx="2669407" cy="3502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Selector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Boa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prática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$(document).ready(function(){</a:t>
            </a:r>
            <a:b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</a:t>
            </a:r>
            <a:r>
              <a:rPr kumimoji="0" lang="en-US" sz="1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jQuery methods go here...</a:t>
            </a:r>
            <a:b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});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$(function(){</a:t>
            </a:r>
            <a:b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</a:t>
            </a:r>
            <a:r>
              <a:rPr kumimoji="0" lang="en-US" sz="1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jQuery methods go here...</a:t>
            </a:r>
            <a:b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});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8A9AC87-E0E4-42E4-9B59-A57A8B7E4F64}"/>
              </a:ext>
            </a:extLst>
          </p:cNvPr>
          <p:cNvGraphicFramePr>
            <a:graphicFrameLocks noGrp="1"/>
          </p:cNvGraphicFramePr>
          <p:nvPr/>
        </p:nvGraphicFramePr>
        <p:xfrm>
          <a:off x="4662102" y="2030213"/>
          <a:ext cx="6903725" cy="2674539"/>
        </p:xfrm>
        <a:graphic>
          <a:graphicData uri="http://schemas.openxmlformats.org/drawingml/2006/table">
            <a:tbl>
              <a:tblPr firstRow="1" bandRow="1"/>
              <a:tblGrid>
                <a:gridCol w="1777463">
                  <a:extLst>
                    <a:ext uri="{9D8B030D-6E8A-4147-A177-3AD203B41FA5}">
                      <a16:colId xmlns:a16="http://schemas.microsoft.com/office/drawing/2014/main" val="2256334353"/>
                    </a:ext>
                  </a:extLst>
                </a:gridCol>
                <a:gridCol w="1426945">
                  <a:extLst>
                    <a:ext uri="{9D8B030D-6E8A-4147-A177-3AD203B41FA5}">
                      <a16:colId xmlns:a16="http://schemas.microsoft.com/office/drawing/2014/main" val="4188187363"/>
                    </a:ext>
                  </a:extLst>
                </a:gridCol>
                <a:gridCol w="1155128">
                  <a:extLst>
                    <a:ext uri="{9D8B030D-6E8A-4147-A177-3AD203B41FA5}">
                      <a16:colId xmlns:a16="http://schemas.microsoft.com/office/drawing/2014/main" val="2098954987"/>
                    </a:ext>
                  </a:extLst>
                </a:gridCol>
                <a:gridCol w="2544189">
                  <a:extLst>
                    <a:ext uri="{9D8B030D-6E8A-4147-A177-3AD203B41FA5}">
                      <a16:colId xmlns:a16="http://schemas.microsoft.com/office/drawing/2014/main" val="3531419432"/>
                    </a:ext>
                  </a:extLst>
                </a:gridCol>
              </a:tblGrid>
              <a:tr h="795851"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 dirty="0">
                          <a:effectLst/>
                        </a:rPr>
                        <a:t>Mouse </a:t>
                      </a:r>
                      <a:r>
                        <a:rPr lang="pt-PT" sz="2100" dirty="0" err="1">
                          <a:effectLst/>
                        </a:rPr>
                        <a:t>Events</a:t>
                      </a:r>
                      <a:endParaRPr lang="pt-PT" sz="2100" dirty="0">
                        <a:effectLst/>
                      </a:endParaRPr>
                    </a:p>
                  </a:txBody>
                  <a:tcPr marL="97443" marR="48722" marT="48722" marB="487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>
                          <a:effectLst/>
                        </a:rPr>
                        <a:t>Keyboard Events</a:t>
                      </a:r>
                    </a:p>
                  </a:txBody>
                  <a:tcPr marL="48722" marR="48722" marT="48722" marB="487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>
                          <a:effectLst/>
                        </a:rPr>
                        <a:t>Form Events</a:t>
                      </a:r>
                    </a:p>
                  </a:txBody>
                  <a:tcPr marL="48722" marR="48722" marT="48722" marB="487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>
                          <a:effectLst/>
                        </a:rPr>
                        <a:t>Document/Window Events</a:t>
                      </a:r>
                    </a:p>
                  </a:txBody>
                  <a:tcPr marL="48722" marR="48722" marT="48722" marB="487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930462"/>
                  </a:ext>
                </a:extLst>
              </a:tr>
              <a:tr h="469672"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>
                          <a:effectLst/>
                        </a:rPr>
                        <a:t>click</a:t>
                      </a:r>
                    </a:p>
                  </a:txBody>
                  <a:tcPr marL="97443" marR="48722" marT="48722" marB="4872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>
                          <a:effectLst/>
                        </a:rPr>
                        <a:t>keypress</a:t>
                      </a:r>
                    </a:p>
                  </a:txBody>
                  <a:tcPr marL="48722" marR="48722" marT="48722" marB="4872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>
                          <a:effectLst/>
                        </a:rPr>
                        <a:t>submit</a:t>
                      </a:r>
                    </a:p>
                  </a:txBody>
                  <a:tcPr marL="48722" marR="48722" marT="48722" marB="4872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>
                          <a:effectLst/>
                        </a:rPr>
                        <a:t>load</a:t>
                      </a:r>
                    </a:p>
                  </a:txBody>
                  <a:tcPr marL="48722" marR="48722" marT="48722" marB="4872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015088"/>
                  </a:ext>
                </a:extLst>
              </a:tr>
              <a:tr h="469672"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>
                          <a:effectLst/>
                        </a:rPr>
                        <a:t>dblclick</a:t>
                      </a:r>
                    </a:p>
                  </a:txBody>
                  <a:tcPr marL="97443" marR="48722" marT="48722" marB="4872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>
                          <a:effectLst/>
                        </a:rPr>
                        <a:t>keydown</a:t>
                      </a:r>
                    </a:p>
                  </a:txBody>
                  <a:tcPr marL="48722" marR="48722" marT="48722" marB="4872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>
                          <a:effectLst/>
                        </a:rPr>
                        <a:t>change</a:t>
                      </a:r>
                    </a:p>
                  </a:txBody>
                  <a:tcPr marL="48722" marR="48722" marT="48722" marB="4872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>
                          <a:effectLst/>
                        </a:rPr>
                        <a:t>resize</a:t>
                      </a:r>
                    </a:p>
                  </a:txBody>
                  <a:tcPr marL="48722" marR="48722" marT="48722" marB="4872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94658"/>
                  </a:ext>
                </a:extLst>
              </a:tr>
              <a:tr h="469672"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>
                          <a:effectLst/>
                        </a:rPr>
                        <a:t>mouseenter</a:t>
                      </a:r>
                    </a:p>
                  </a:txBody>
                  <a:tcPr marL="97443" marR="48722" marT="48722" marB="4872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>
                          <a:effectLst/>
                        </a:rPr>
                        <a:t>keyup</a:t>
                      </a:r>
                    </a:p>
                  </a:txBody>
                  <a:tcPr marL="48722" marR="48722" marT="48722" marB="4872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>
                          <a:effectLst/>
                        </a:rPr>
                        <a:t>focus</a:t>
                      </a:r>
                    </a:p>
                  </a:txBody>
                  <a:tcPr marL="48722" marR="48722" marT="48722" marB="4872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>
                          <a:effectLst/>
                        </a:rPr>
                        <a:t>scroll</a:t>
                      </a:r>
                    </a:p>
                  </a:txBody>
                  <a:tcPr marL="48722" marR="48722" marT="48722" marB="4872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946289"/>
                  </a:ext>
                </a:extLst>
              </a:tr>
              <a:tr h="469672"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>
                          <a:effectLst/>
                        </a:rPr>
                        <a:t>mouseleave</a:t>
                      </a:r>
                    </a:p>
                  </a:txBody>
                  <a:tcPr marL="97443" marR="48722" marT="48722" marB="4872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>
                          <a:effectLst/>
                        </a:rPr>
                        <a:t> </a:t>
                      </a:r>
                    </a:p>
                  </a:txBody>
                  <a:tcPr marL="48722" marR="48722" marT="48722" marB="4872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>
                          <a:effectLst/>
                        </a:rPr>
                        <a:t>blur</a:t>
                      </a:r>
                    </a:p>
                  </a:txBody>
                  <a:tcPr marL="48722" marR="48722" marT="48722" marB="4872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 dirty="0" err="1">
                          <a:effectLst/>
                        </a:rPr>
                        <a:t>unload</a:t>
                      </a:r>
                      <a:endParaRPr lang="pt-PT" sz="2100" dirty="0">
                        <a:effectLst/>
                      </a:endParaRPr>
                    </a:p>
                  </a:txBody>
                  <a:tcPr marL="48722" marR="48722" marT="48722" marB="4872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721558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100EE065-6D8C-49E7-A025-1F6BEFCC5BBD}"/>
              </a:ext>
            </a:extLst>
          </p:cNvPr>
          <p:cNvSpPr txBox="1"/>
          <p:nvPr/>
        </p:nvSpPr>
        <p:spPr>
          <a:xfrm>
            <a:off x="4961106" y="952500"/>
            <a:ext cx="214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Events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JQUERY</a:t>
            </a:r>
          </a:p>
        </p:txBody>
      </p:sp>
    </p:spTree>
    <p:extLst>
      <p:ext uri="{BB962C8B-B14F-4D97-AF65-F5344CB8AC3E}">
        <p14:creationId xmlns:p14="http://schemas.microsoft.com/office/powerpoint/2010/main" val="698887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CC237E7-C4C7-418A-BECB-4F599BD7BE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755" r="26364" b="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A564603-9C2B-40BF-B9C0-096E52CC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000000"/>
                </a:solidFill>
              </a:rPr>
              <a:t>Ajax em jquery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BA72CE-68EF-4445-B959-56EF9F899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pt-PT" sz="1900" dirty="0">
                <a:solidFill>
                  <a:srgbClr val="000000"/>
                </a:solidFill>
              </a:rPr>
            </a:br>
            <a:r>
              <a:rPr lang="pt-PT" sz="1900" dirty="0">
                <a:solidFill>
                  <a:srgbClr val="000000"/>
                </a:solidFill>
              </a:rPr>
              <a:t>    $.</a:t>
            </a:r>
            <a:r>
              <a:rPr lang="pt-PT" sz="1900" dirty="0" err="1">
                <a:solidFill>
                  <a:srgbClr val="000000"/>
                </a:solidFill>
              </a:rPr>
              <a:t>ajax</a:t>
            </a:r>
            <a:r>
              <a:rPr lang="pt-PT" sz="1900" dirty="0">
                <a:solidFill>
                  <a:srgbClr val="000000"/>
                </a:solidFill>
              </a:rPr>
              <a:t>({</a:t>
            </a:r>
          </a:p>
          <a:p>
            <a:pPr marL="0" indent="0">
              <a:buNone/>
            </a:pPr>
            <a:r>
              <a:rPr lang="pt-PT" sz="1900" dirty="0">
                <a:solidFill>
                  <a:srgbClr val="000000"/>
                </a:solidFill>
              </a:rPr>
              <a:t>        url: “link",</a:t>
            </a:r>
          </a:p>
          <a:p>
            <a:pPr marL="0" indent="0">
              <a:buNone/>
            </a:pPr>
            <a:r>
              <a:rPr lang="pt-PT" sz="1900" dirty="0">
                <a:solidFill>
                  <a:srgbClr val="000000"/>
                </a:solidFill>
              </a:rPr>
              <a:t>        </a:t>
            </a:r>
            <a:r>
              <a:rPr lang="pt-PT" sz="1900" dirty="0" err="1">
                <a:solidFill>
                  <a:srgbClr val="000000"/>
                </a:solidFill>
              </a:rPr>
              <a:t>type</a:t>
            </a:r>
            <a:r>
              <a:rPr lang="pt-PT" sz="1900" dirty="0">
                <a:solidFill>
                  <a:srgbClr val="000000"/>
                </a:solidFill>
              </a:rPr>
              <a:t>: 'GET',</a:t>
            </a:r>
          </a:p>
          <a:p>
            <a:pPr marL="0" indent="0">
              <a:buNone/>
            </a:pPr>
            <a:r>
              <a:rPr lang="pt-PT" sz="1900" dirty="0">
                <a:solidFill>
                  <a:srgbClr val="000000"/>
                </a:solidFill>
              </a:rPr>
              <a:t>        </a:t>
            </a:r>
            <a:r>
              <a:rPr lang="pt-PT" sz="1900" dirty="0" err="1">
                <a:solidFill>
                  <a:srgbClr val="000000"/>
                </a:solidFill>
              </a:rPr>
              <a:t>dataType</a:t>
            </a:r>
            <a:r>
              <a:rPr lang="pt-PT" sz="1900" dirty="0">
                <a:solidFill>
                  <a:srgbClr val="000000"/>
                </a:solidFill>
              </a:rPr>
              <a:t>: '</a:t>
            </a:r>
            <a:r>
              <a:rPr lang="pt-PT" sz="1900" dirty="0" err="1">
                <a:solidFill>
                  <a:srgbClr val="000000"/>
                </a:solidFill>
              </a:rPr>
              <a:t>json</a:t>
            </a:r>
            <a:r>
              <a:rPr lang="pt-PT" sz="1900" dirty="0">
                <a:solidFill>
                  <a:srgbClr val="000000"/>
                </a:solidFill>
              </a:rPr>
              <a:t>', // </a:t>
            </a:r>
            <a:r>
              <a:rPr lang="pt-PT" sz="1900" dirty="0" err="1">
                <a:solidFill>
                  <a:srgbClr val="000000"/>
                </a:solidFill>
              </a:rPr>
              <a:t>added</a:t>
            </a:r>
            <a:r>
              <a:rPr lang="pt-PT" sz="1900" dirty="0">
                <a:solidFill>
                  <a:srgbClr val="000000"/>
                </a:solidFill>
              </a:rPr>
              <a:t> data </a:t>
            </a:r>
            <a:r>
              <a:rPr lang="pt-PT" sz="1900" dirty="0" err="1">
                <a:solidFill>
                  <a:srgbClr val="000000"/>
                </a:solidFill>
              </a:rPr>
              <a:t>type</a:t>
            </a:r>
            <a:endParaRPr lang="pt-PT" sz="19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t-PT" sz="1900" dirty="0">
                <a:solidFill>
                  <a:srgbClr val="000000"/>
                </a:solidFill>
              </a:rPr>
              <a:t>        </a:t>
            </a:r>
            <a:r>
              <a:rPr lang="pt-PT" sz="1900" dirty="0" err="1">
                <a:solidFill>
                  <a:srgbClr val="000000"/>
                </a:solidFill>
              </a:rPr>
              <a:t>success</a:t>
            </a:r>
            <a:r>
              <a:rPr lang="pt-PT" sz="1900" dirty="0">
                <a:solidFill>
                  <a:srgbClr val="000000"/>
                </a:solidFill>
              </a:rPr>
              <a:t>: </a:t>
            </a:r>
            <a:r>
              <a:rPr lang="pt-PT" sz="1900" dirty="0" err="1">
                <a:solidFill>
                  <a:srgbClr val="000000"/>
                </a:solidFill>
              </a:rPr>
              <a:t>function</a:t>
            </a:r>
            <a:r>
              <a:rPr lang="pt-PT" sz="1900" dirty="0">
                <a:solidFill>
                  <a:srgbClr val="000000"/>
                </a:solidFill>
              </a:rPr>
              <a:t>(</a:t>
            </a:r>
            <a:r>
              <a:rPr lang="pt-PT" sz="1900" dirty="0" err="1">
                <a:solidFill>
                  <a:srgbClr val="000000"/>
                </a:solidFill>
              </a:rPr>
              <a:t>res</a:t>
            </a:r>
            <a:r>
              <a:rPr lang="pt-PT" sz="1900" dirty="0">
                <a:solidFill>
                  <a:srgbClr val="000000"/>
                </a:solidFill>
              </a:rPr>
              <a:t>) {</a:t>
            </a:r>
          </a:p>
          <a:p>
            <a:pPr marL="0" indent="0">
              <a:buNone/>
            </a:pPr>
            <a:r>
              <a:rPr lang="pt-PT" sz="1900" dirty="0">
                <a:solidFill>
                  <a:srgbClr val="000000"/>
                </a:solidFill>
              </a:rPr>
              <a:t>            console.log(</a:t>
            </a:r>
            <a:r>
              <a:rPr lang="pt-PT" sz="1900" dirty="0" err="1">
                <a:solidFill>
                  <a:srgbClr val="000000"/>
                </a:solidFill>
              </a:rPr>
              <a:t>res</a:t>
            </a:r>
            <a:r>
              <a:rPr lang="pt-PT" sz="1900" dirty="0">
                <a:solidFill>
                  <a:srgbClr val="000000"/>
                </a:solidFill>
              </a:rPr>
              <a:t>);</a:t>
            </a:r>
          </a:p>
          <a:p>
            <a:pPr marL="0" indent="0">
              <a:buNone/>
            </a:pPr>
            <a:r>
              <a:rPr lang="pt-PT" sz="1900" dirty="0">
                <a:solidFill>
                  <a:srgbClr val="000000"/>
                </a:solidFill>
              </a:rPr>
              <a:t>            </a:t>
            </a:r>
            <a:r>
              <a:rPr lang="pt-PT" sz="1900" dirty="0" err="1">
                <a:solidFill>
                  <a:srgbClr val="000000"/>
                </a:solidFill>
              </a:rPr>
              <a:t>resP.innerText</a:t>
            </a:r>
            <a:r>
              <a:rPr lang="pt-PT" sz="1900" dirty="0">
                <a:solidFill>
                  <a:srgbClr val="000000"/>
                </a:solidFill>
              </a:rPr>
              <a:t> = </a:t>
            </a:r>
            <a:r>
              <a:rPr lang="pt-PT" sz="1900" dirty="0" err="1">
                <a:solidFill>
                  <a:srgbClr val="000000"/>
                </a:solidFill>
              </a:rPr>
              <a:t>res</a:t>
            </a:r>
            <a:r>
              <a:rPr lang="pt-PT" sz="1900" dirty="0">
                <a:solidFill>
                  <a:srgbClr val="000000"/>
                </a:solidFill>
              </a:rPr>
              <a:t>['</a:t>
            </a:r>
            <a:r>
              <a:rPr lang="pt-PT" sz="1900" dirty="0" err="1">
                <a:solidFill>
                  <a:srgbClr val="000000"/>
                </a:solidFill>
              </a:rPr>
              <a:t>value</a:t>
            </a:r>
            <a:r>
              <a:rPr lang="pt-PT" sz="1900" dirty="0">
                <a:solidFill>
                  <a:srgbClr val="000000"/>
                </a:solidFill>
              </a:rPr>
              <a:t>']</a:t>
            </a:r>
          </a:p>
          <a:p>
            <a:pPr marL="0" indent="0">
              <a:buNone/>
            </a:pPr>
            <a:r>
              <a:rPr lang="pt-PT" sz="1900" dirty="0">
                <a:solidFill>
                  <a:srgbClr val="000000"/>
                </a:solidFill>
              </a:rPr>
              <a:t>        }</a:t>
            </a:r>
          </a:p>
          <a:p>
            <a:pPr marL="0" indent="0">
              <a:buNone/>
            </a:pPr>
            <a:r>
              <a:rPr lang="pt-PT" sz="1900" dirty="0">
                <a:solidFill>
                  <a:srgbClr val="000000"/>
                </a:solidFill>
              </a:rPr>
              <a:t>    }); */</a:t>
            </a:r>
          </a:p>
          <a:p>
            <a:endParaRPr lang="pt-PT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881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E90E3-68B6-455F-94C9-9EDB6ECC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dirty="0"/>
              <a:t>Mais conceitos em JS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0954B0DC-C015-4913-AE26-F1685547A4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4280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0730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3611C-5A2E-408A-AE0F-BF99F1BB6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5" y="76213"/>
            <a:ext cx="6589510" cy="761271"/>
          </a:xfrm>
        </p:spPr>
        <p:txBody>
          <a:bodyPr>
            <a:normAutofit/>
          </a:bodyPr>
          <a:lstStyle/>
          <a:p>
            <a:r>
              <a:rPr lang="pt-PT" sz="3200" dirty="0"/>
              <a:t>Mini exercício como fica em ternário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7383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62" name="Picture 10" descr="Image result for anime find protagonist">
            <a:hlinkClick r:id="rId2"/>
            <a:extLst>
              <a:ext uri="{FF2B5EF4-FFF2-40B4-BE49-F238E27FC236}">
                <a16:creationId xmlns:a16="http://schemas.microsoft.com/office/drawing/2014/main" id="{F6F6442B-D4E4-4D1D-B2D6-38F6CF4B19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52" r="6946" b="-3"/>
          <a:stretch/>
        </p:blipFill>
        <p:spPr bwMode="auto">
          <a:xfrm>
            <a:off x="5761975" y="361702"/>
            <a:ext cx="1691640" cy="1691640"/>
          </a:xfrm>
          <a:custGeom>
            <a:avLst/>
            <a:gdLst>
              <a:gd name="connsiteX0" fmla="*/ 978408 w 1956816"/>
              <a:gd name="connsiteY0" fmla="*/ 0 h 1956816"/>
              <a:gd name="connsiteX1" fmla="*/ 1956816 w 1956816"/>
              <a:gd name="connsiteY1" fmla="*/ 978408 h 1956816"/>
              <a:gd name="connsiteX2" fmla="*/ 978408 w 1956816"/>
              <a:gd name="connsiteY2" fmla="*/ 1956816 h 1956816"/>
              <a:gd name="connsiteX3" fmla="*/ 0 w 1956816"/>
              <a:gd name="connsiteY3" fmla="*/ 978408 h 1956816"/>
              <a:gd name="connsiteX4" fmla="*/ 978408 w 1956816"/>
              <a:gd name="connsiteY4" fmla="*/ 0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FF08ED-F0FB-4FBD-887E-7FA7048A9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31" y="1420861"/>
            <a:ext cx="6352690" cy="3347816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function </a:t>
            </a:r>
            <a:r>
              <a:rPr lang="en-GB" sz="2400" dirty="0" err="1"/>
              <a:t>SpotTheAnimeMainCharacter</a:t>
            </a:r>
            <a:r>
              <a:rPr lang="en-GB" sz="2400" dirty="0"/>
              <a:t> () {</a:t>
            </a:r>
          </a:p>
          <a:p>
            <a:pPr marL="0" indent="0">
              <a:buNone/>
            </a:pPr>
            <a:r>
              <a:rPr lang="en-GB" sz="2400" dirty="0"/>
              <a:t>    if ( </a:t>
            </a:r>
            <a:r>
              <a:rPr lang="en-GB" sz="2400" dirty="0" err="1"/>
              <a:t>wierdHair</a:t>
            </a:r>
            <a:r>
              <a:rPr lang="en-GB" sz="2400" dirty="0"/>
              <a:t>() ) {</a:t>
            </a:r>
          </a:p>
          <a:p>
            <a:pPr marL="0" indent="0">
              <a:buNone/>
            </a:pPr>
            <a:r>
              <a:rPr lang="en-GB" sz="2400" dirty="0"/>
              <a:t>        return ” Protagonist”;</a:t>
            </a:r>
          </a:p>
          <a:p>
            <a:pPr marL="0" indent="0">
              <a:buNone/>
            </a:pPr>
            <a:r>
              <a:rPr lang="en-GB" sz="2400" dirty="0"/>
              <a:t>    } else {</a:t>
            </a:r>
          </a:p>
          <a:p>
            <a:pPr marL="0" indent="0">
              <a:buNone/>
            </a:pPr>
            <a:r>
              <a:rPr lang="en-GB" sz="2400" dirty="0"/>
              <a:t>        return ”Irrelevant”;</a:t>
            </a:r>
          </a:p>
          <a:p>
            <a:pPr marL="0" indent="0">
              <a:buNone/>
            </a:pPr>
            <a:r>
              <a:rPr lang="en-GB" sz="2400" dirty="0"/>
              <a:t>    }</a:t>
            </a:r>
          </a:p>
          <a:p>
            <a:pPr marL="0" indent="0">
              <a:buNone/>
            </a:pPr>
            <a:r>
              <a:rPr lang="en-GB" sz="2400" dirty="0"/>
              <a:t>}</a:t>
            </a:r>
          </a:p>
          <a:p>
            <a:endParaRPr lang="pt-PT" sz="1600" dirty="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196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63" name="Picture 12" descr="Image result for anime find protagonist">
            <a:hlinkClick r:id="rId4"/>
            <a:extLst>
              <a:ext uri="{FF2B5EF4-FFF2-40B4-BE49-F238E27FC236}">
                <a16:creationId xmlns:a16="http://schemas.microsoft.com/office/drawing/2014/main" id="{11554C6F-0BB8-4985-AF0F-B4F182539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0" r="28352" b="3"/>
          <a:stretch/>
        </p:blipFill>
        <p:spPr bwMode="auto">
          <a:xfrm>
            <a:off x="5933788" y="2715337"/>
            <a:ext cx="2743200" cy="2743200"/>
          </a:xfrm>
          <a:custGeom>
            <a:avLst/>
            <a:gdLst>
              <a:gd name="connsiteX0" fmla="*/ 1417320 w 2834640"/>
              <a:gd name="connsiteY0" fmla="*/ 0 h 2834640"/>
              <a:gd name="connsiteX1" fmla="*/ 2834640 w 2834640"/>
              <a:gd name="connsiteY1" fmla="*/ 1417320 h 2834640"/>
              <a:gd name="connsiteX2" fmla="*/ 1417320 w 2834640"/>
              <a:gd name="connsiteY2" fmla="*/ 2834640 h 2834640"/>
              <a:gd name="connsiteX3" fmla="*/ 0 w 2834640"/>
              <a:gd name="connsiteY3" fmla="*/ 1417320 h 2834640"/>
              <a:gd name="connsiteX4" fmla="*/ 1417320 w 2834640"/>
              <a:gd name="connsiteY4" fmla="*/ 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2" descr="Image result for anime find protagonist">
            <a:hlinkClick r:id="rId6"/>
            <a:extLst>
              <a:ext uri="{FF2B5EF4-FFF2-40B4-BE49-F238E27FC236}">
                <a16:creationId xmlns:a16="http://schemas.microsoft.com/office/drawing/2014/main" id="{CF390CDA-4ED6-42D6-9FE3-667E34DC3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1" r="12117" b="-1"/>
          <a:stretch/>
        </p:blipFill>
        <p:spPr bwMode="auto"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00930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0640CCAE-325C-4DD0-BB26-38BF690F3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0935"/>
            <a:ext cx="1732108" cy="2175118"/>
          </a:xfrm>
          <a:custGeom>
            <a:avLst/>
            <a:gdLst>
              <a:gd name="connsiteX0" fmla="*/ 644549 w 1732108"/>
              <a:gd name="connsiteY0" fmla="*/ 0 h 2175118"/>
              <a:gd name="connsiteX1" fmla="*/ 1732108 w 1732108"/>
              <a:gd name="connsiteY1" fmla="*/ 1087559 h 2175118"/>
              <a:gd name="connsiteX2" fmla="*/ 644549 w 1732108"/>
              <a:gd name="connsiteY2" fmla="*/ 2175118 h 2175118"/>
              <a:gd name="connsiteX3" fmla="*/ 36485 w 1732108"/>
              <a:gd name="connsiteY3" fmla="*/ 1989380 h 2175118"/>
              <a:gd name="connsiteX4" fmla="*/ 0 w 1732108"/>
              <a:gd name="connsiteY4" fmla="*/ 1959278 h 2175118"/>
              <a:gd name="connsiteX5" fmla="*/ 0 w 1732108"/>
              <a:gd name="connsiteY5" fmla="*/ 215841 h 2175118"/>
              <a:gd name="connsiteX6" fmla="*/ 36485 w 1732108"/>
              <a:gd name="connsiteY6" fmla="*/ 185738 h 2175118"/>
              <a:gd name="connsiteX7" fmla="*/ 644549 w 1732108"/>
              <a:gd name="connsiteY7" fmla="*/ 0 h 217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2108" h="2175118">
                <a:moveTo>
                  <a:pt x="644549" y="0"/>
                </a:moveTo>
                <a:cubicBezTo>
                  <a:pt x="1245191" y="0"/>
                  <a:pt x="1732108" y="486917"/>
                  <a:pt x="1732108" y="1087559"/>
                </a:cubicBezTo>
                <a:cubicBezTo>
                  <a:pt x="1732108" y="1688201"/>
                  <a:pt x="1245191" y="2175118"/>
                  <a:pt x="644549" y="2175118"/>
                </a:cubicBezTo>
                <a:cubicBezTo>
                  <a:pt x="419308" y="2175118"/>
                  <a:pt x="210060" y="2106646"/>
                  <a:pt x="36485" y="1989380"/>
                </a:cubicBezTo>
                <a:lnTo>
                  <a:pt x="0" y="1959278"/>
                </a:lnTo>
                <a:lnTo>
                  <a:pt x="0" y="215841"/>
                </a:lnTo>
                <a:lnTo>
                  <a:pt x="36485" y="185738"/>
                </a:lnTo>
                <a:cubicBezTo>
                  <a:pt x="210060" y="68473"/>
                  <a:pt x="419308" y="0"/>
                  <a:pt x="64454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65" name="Picture 6" descr="Image result for anime find protagonist">
            <a:hlinkClick r:id="rId8"/>
            <a:extLst>
              <a:ext uri="{FF2B5EF4-FFF2-40B4-BE49-F238E27FC236}">
                <a16:creationId xmlns:a16="http://schemas.microsoft.com/office/drawing/2014/main" id="{378E14FC-40BA-41EB-A898-057AE8ED74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2" r="31845" b="4"/>
          <a:stretch/>
        </p:blipFill>
        <p:spPr bwMode="auto">
          <a:xfrm>
            <a:off x="20" y="4414950"/>
            <a:ext cx="1568072" cy="1847088"/>
          </a:xfrm>
          <a:custGeom>
            <a:avLst/>
            <a:gdLst>
              <a:gd name="connsiteX0" fmla="*/ 644548 w 1568092"/>
              <a:gd name="connsiteY0" fmla="*/ 0 h 1847088"/>
              <a:gd name="connsiteX1" fmla="*/ 1568092 w 1568092"/>
              <a:gd name="connsiteY1" fmla="*/ 923544 h 1847088"/>
              <a:gd name="connsiteX2" fmla="*/ 644548 w 1568092"/>
              <a:gd name="connsiteY2" fmla="*/ 1847088 h 1847088"/>
              <a:gd name="connsiteX3" fmla="*/ 128186 w 1568092"/>
              <a:gd name="connsiteY3" fmla="*/ 1689361 h 1847088"/>
              <a:gd name="connsiteX4" fmla="*/ 0 w 1568092"/>
              <a:gd name="connsiteY4" fmla="*/ 1583598 h 1847088"/>
              <a:gd name="connsiteX5" fmla="*/ 0 w 1568092"/>
              <a:gd name="connsiteY5" fmla="*/ 263490 h 1847088"/>
              <a:gd name="connsiteX6" fmla="*/ 128186 w 1568092"/>
              <a:gd name="connsiteY6" fmla="*/ 157727 h 1847088"/>
              <a:gd name="connsiteX7" fmla="*/ 644548 w 1568092"/>
              <a:gd name="connsiteY7" fmla="*/ 0 h 184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8092" h="1847088">
                <a:moveTo>
                  <a:pt x="644548" y="0"/>
                </a:moveTo>
                <a:cubicBezTo>
                  <a:pt x="1154607" y="0"/>
                  <a:pt x="1568092" y="413485"/>
                  <a:pt x="1568092" y="923544"/>
                </a:cubicBezTo>
                <a:cubicBezTo>
                  <a:pt x="1568092" y="1433603"/>
                  <a:pt x="1154607" y="1847088"/>
                  <a:pt x="644548" y="1847088"/>
                </a:cubicBezTo>
                <a:cubicBezTo>
                  <a:pt x="453276" y="1847088"/>
                  <a:pt x="275584" y="1788942"/>
                  <a:pt x="128186" y="1689361"/>
                </a:cubicBezTo>
                <a:lnTo>
                  <a:pt x="0" y="1583598"/>
                </a:lnTo>
                <a:lnTo>
                  <a:pt x="0" y="263490"/>
                </a:lnTo>
                <a:lnTo>
                  <a:pt x="128186" y="157727"/>
                </a:lnTo>
                <a:cubicBezTo>
                  <a:pt x="275584" y="58147"/>
                  <a:pt x="453276" y="0"/>
                  <a:pt x="64454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8" descr="Image result for anime find protagonist">
            <a:hlinkClick r:id="rId10"/>
            <a:extLst>
              <a:ext uri="{FF2B5EF4-FFF2-40B4-BE49-F238E27FC236}">
                <a16:creationId xmlns:a16="http://schemas.microsoft.com/office/drawing/2014/main" id="{3D6470A6-A3F6-478D-8FCD-EA43551A52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" r="3517" b="3"/>
          <a:stretch/>
        </p:blipFill>
        <p:spPr bwMode="auto">
          <a:xfrm>
            <a:off x="1866382" y="4769536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67" name="Picture 4" descr="Image result for anime find protagonist">
            <a:hlinkClick r:id="rId12"/>
            <a:extLst>
              <a:ext uri="{FF2B5EF4-FFF2-40B4-BE49-F238E27FC236}">
                <a16:creationId xmlns:a16="http://schemas.microsoft.com/office/drawing/2014/main" id="{358074D5-2F14-4770-AF58-F17CB4DCAA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1" r="8686" b="3"/>
          <a:stretch/>
        </p:blipFill>
        <p:spPr bwMode="auto"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60EAF0-F9FA-4DFD-A481-633B7EAEDB66}"/>
              </a:ext>
            </a:extLst>
          </p:cNvPr>
          <p:cNvSpPr/>
          <p:nvPr/>
        </p:nvSpPr>
        <p:spPr>
          <a:xfrm>
            <a:off x="469631" y="64479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wierdHair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6508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FF1BE-1854-453A-B760-4A313FB2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48" y="906663"/>
            <a:ext cx="10515600" cy="1325563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pt-PT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PT" dirty="0" err="1">
                <a:solidFill>
                  <a:srgbClr val="DCDCAA"/>
                </a:solidFill>
                <a:latin typeface="Consolas" panose="020B0609020204030204" pitchFamily="49" charset="0"/>
              </a:rPr>
              <a:t>wierdHair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b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PT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PT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283436-634D-48DC-97E0-262112095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42499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function </a:t>
            </a:r>
            <a:r>
              <a:rPr lang="en-GB" dirty="0" err="1"/>
              <a:t>SpotTheAnimeMainCharacter</a:t>
            </a:r>
            <a:r>
              <a:rPr lang="en-GB" dirty="0"/>
              <a:t> () {</a:t>
            </a:r>
          </a:p>
          <a:p>
            <a:pPr marL="0" indent="0">
              <a:buNone/>
            </a:pPr>
            <a:r>
              <a:rPr lang="en-GB" dirty="0"/>
              <a:t>    if ( </a:t>
            </a:r>
            <a:r>
              <a:rPr lang="en-GB" dirty="0" err="1"/>
              <a:t>wierdHair</a:t>
            </a:r>
            <a:r>
              <a:rPr lang="en-GB" dirty="0"/>
              <a:t>() ) {</a:t>
            </a:r>
          </a:p>
          <a:p>
            <a:pPr marL="0" indent="0">
              <a:buNone/>
            </a:pPr>
            <a:r>
              <a:rPr lang="en-GB" dirty="0"/>
              <a:t>        return ” Protagonist”;</a:t>
            </a:r>
          </a:p>
          <a:p>
            <a:pPr marL="0" indent="0">
              <a:buNone/>
            </a:pPr>
            <a:r>
              <a:rPr lang="en-GB" dirty="0"/>
              <a:t>    } else {</a:t>
            </a:r>
          </a:p>
          <a:p>
            <a:pPr marL="0" indent="0">
              <a:buNone/>
            </a:pPr>
            <a:r>
              <a:rPr lang="en-GB" dirty="0"/>
              <a:t>        return ”Irrelevant”;</a:t>
            </a:r>
          </a:p>
          <a:p>
            <a:pPr marL="0" indent="0">
              <a:buNone/>
            </a:pPr>
            <a:r>
              <a:rPr lang="en-GB" dirty="0"/>
              <a:t>    }</a:t>
            </a:r>
          </a:p>
          <a:p>
            <a:endParaRPr lang="pt-PT" dirty="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8B12C002-B11C-47A8-BB55-588010EC7F82}"/>
              </a:ext>
            </a:extLst>
          </p:cNvPr>
          <p:cNvSpPr txBox="1">
            <a:spLocks/>
          </p:cNvSpPr>
          <p:nvPr/>
        </p:nvSpPr>
        <p:spPr>
          <a:xfrm>
            <a:off x="6738151" y="2024866"/>
            <a:ext cx="56424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BA1EE61-3EF8-42E4-867B-B8951F62E3F7}"/>
              </a:ext>
            </a:extLst>
          </p:cNvPr>
          <p:cNvSpPr txBox="1"/>
          <p:nvPr/>
        </p:nvSpPr>
        <p:spPr>
          <a:xfrm>
            <a:off x="6400061" y="3539629"/>
            <a:ext cx="4696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Funtion</a:t>
            </a:r>
            <a:r>
              <a:rPr lang="en-GB" dirty="0"/>
              <a:t> </a:t>
            </a:r>
            <a:r>
              <a:rPr lang="en-GB" dirty="0" err="1"/>
              <a:t>SpotTheAnimeMainCharacter</a:t>
            </a:r>
            <a:r>
              <a:rPr lang="en-GB" dirty="0"/>
              <a:t>(){</a:t>
            </a:r>
          </a:p>
          <a:p>
            <a:r>
              <a:rPr lang="en-GB" dirty="0" err="1"/>
              <a:t>wierdHair</a:t>
            </a:r>
            <a:r>
              <a:rPr lang="en-GB" dirty="0"/>
              <a:t>() ? return “</a:t>
            </a:r>
            <a:r>
              <a:rPr lang="en-GB" dirty="0" err="1"/>
              <a:t>Portogonist</a:t>
            </a:r>
            <a:r>
              <a:rPr lang="en-GB" dirty="0"/>
              <a:t>” : “Irrelevant”</a:t>
            </a:r>
          </a:p>
          <a:p>
            <a:r>
              <a:rPr lang="en-GB" dirty="0"/>
              <a:t>}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0531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desenho&#10;&#10;Descrição gerada automaticamente">
            <a:extLst>
              <a:ext uri="{FF2B5EF4-FFF2-40B4-BE49-F238E27FC236}">
                <a16:creationId xmlns:a16="http://schemas.microsoft.com/office/drawing/2014/main" id="{2E60D0EA-F03C-44D1-9BBD-7D452ED4BF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72" r="9763"/>
          <a:stretch/>
        </p:blipFill>
        <p:spPr>
          <a:xfrm>
            <a:off x="6083786" y="-168318"/>
            <a:ext cx="6261330" cy="3932313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Imagem 9" descr="Uma imagem com carro, edifício, pessoa, homem&#10;&#10;Descrição gerada automaticamente">
            <a:extLst>
              <a:ext uri="{FF2B5EF4-FFF2-40B4-BE49-F238E27FC236}">
                <a16:creationId xmlns:a16="http://schemas.microsoft.com/office/drawing/2014/main" id="{64C5D1AA-6D6A-4FF3-9FC4-F435C4D50E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6020" r="19714" b="-2"/>
          <a:stretch/>
        </p:blipFill>
        <p:spPr>
          <a:xfrm>
            <a:off x="6089904" y="2487168"/>
            <a:ext cx="6263640" cy="4215384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2901FED-4FC9-4ED5-8123-C98BCD161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B2B61BC-166D-4E4B-9864-F4DF67569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pt-PT" sz="2800">
                <a:solidFill>
                  <a:srgbClr val="000000"/>
                </a:solidFill>
              </a:rPr>
              <a:t>Criar uma página de apresentação básica para uma serie: “JoJo”, “top Gerar”, etc…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A94344-823D-4BEA-AEB8-842F477CE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0710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PT" altLang="pt-PT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pt-PT" alt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15" name="Marcador de Posição de Conteúdo 2">
            <a:extLst>
              <a:ext uri="{FF2B5EF4-FFF2-40B4-BE49-F238E27FC236}">
                <a16:creationId xmlns:a16="http://schemas.microsoft.com/office/drawing/2014/main" id="{B86C9BB9-4445-4DC0-8371-91DC35FB4C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4997" y="1984444"/>
          <a:ext cx="6101641" cy="4873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4445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9D3E75-1A3F-43C1-A0F2-B60C2F9CE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906" y="702156"/>
            <a:ext cx="3568661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JS</a:t>
            </a:r>
            <a:br>
              <a:rPr lang="en-US" sz="2800"/>
            </a:br>
            <a:endParaRPr lang="en-US" sz="2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B89BDE-DD95-431E-BBC3-52953E9C0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06" y="2340864"/>
            <a:ext cx="3568661" cy="3634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Tipos de dados ???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Variaveis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Control Flow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Functions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Arrays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Objectos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Loops</a:t>
            </a:r>
          </a:p>
        </p:txBody>
      </p:sp>
      <p:pic>
        <p:nvPicPr>
          <p:cNvPr id="4" name="Picture 3" descr="Uma imagem com luz&#10;&#10;Descrição gerada automaticamente">
            <a:extLst>
              <a:ext uri="{FF2B5EF4-FFF2-40B4-BE49-F238E27FC236}">
                <a16:creationId xmlns:a16="http://schemas.microsoft.com/office/drawing/2014/main" id="{E52060E8-6C6F-4D57-9987-36A1B9D79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3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70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82C14D-108B-443C-BD5A-67DDF395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4302448" cy="3654081"/>
          </a:xfrm>
        </p:spPr>
        <p:txBody>
          <a:bodyPr anchor="ctr">
            <a:normAutofit/>
          </a:bodyPr>
          <a:lstStyle/>
          <a:p>
            <a:r>
              <a:rPr lang="pt-PT" sz="5400" dirty="0">
                <a:solidFill>
                  <a:schemeClr val="tx2"/>
                </a:solidFill>
              </a:rPr>
              <a:t>Variáveis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9131B3-CDA7-4067-9434-9FB6C2854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1" y="1142126"/>
            <a:ext cx="3610575" cy="3654082"/>
          </a:xfrm>
        </p:spPr>
        <p:txBody>
          <a:bodyPr anchor="ctr">
            <a:normAutofit fontScale="40000" lnSpcReduction="20000"/>
          </a:bodyPr>
          <a:lstStyle/>
          <a:p>
            <a:r>
              <a:rPr lang="pt-PT" sz="6000" b="1" dirty="0"/>
              <a:t>Vamos listar as várias</a:t>
            </a:r>
          </a:p>
          <a:p>
            <a:r>
              <a:rPr lang="en-GB" sz="3500" dirty="0"/>
              <a:t>Number</a:t>
            </a:r>
          </a:p>
          <a:p>
            <a:r>
              <a:rPr lang="en-GB" sz="3500" dirty="0"/>
              <a:t>String</a:t>
            </a:r>
          </a:p>
          <a:p>
            <a:r>
              <a:rPr lang="en-GB" sz="3500" dirty="0"/>
              <a:t>Bool</a:t>
            </a:r>
          </a:p>
          <a:p>
            <a:r>
              <a:rPr lang="en-GB" sz="3500" dirty="0"/>
              <a:t>Undefined</a:t>
            </a:r>
          </a:p>
          <a:p>
            <a:r>
              <a:rPr lang="en-GB" sz="3500" dirty="0"/>
              <a:t>Null</a:t>
            </a:r>
          </a:p>
          <a:p>
            <a:r>
              <a:rPr lang="en-GB" sz="3500" dirty="0"/>
              <a:t>Symbol</a:t>
            </a:r>
          </a:p>
          <a:p>
            <a:endParaRPr lang="en-GB" sz="3500" dirty="0"/>
          </a:p>
          <a:p>
            <a:r>
              <a:rPr lang="en-GB" sz="3500" dirty="0"/>
              <a:t>About </a:t>
            </a:r>
            <a:r>
              <a:rPr lang="en-GB" sz="3500" dirty="0" err="1"/>
              <a:t>NaN</a:t>
            </a:r>
            <a:endParaRPr lang="en-GB" sz="3500" dirty="0"/>
          </a:p>
          <a:p>
            <a:endParaRPr lang="pt-PT" sz="3200" dirty="0"/>
          </a:p>
          <a:p>
            <a:endParaRPr lang="pt-PT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CBDB1E-63A5-472D-AF97-74D84A446346}"/>
              </a:ext>
            </a:extLst>
          </p:cNvPr>
          <p:cNvSpPr txBox="1"/>
          <p:nvPr/>
        </p:nvSpPr>
        <p:spPr>
          <a:xfrm>
            <a:off x="446533" y="534654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VAMOS USAR PROMP e ALERT para fazer uma calculadora, antes de fazermos na nossa APP</a:t>
            </a:r>
          </a:p>
        </p:txBody>
      </p:sp>
    </p:spTree>
    <p:extLst>
      <p:ext uri="{BB962C8B-B14F-4D97-AF65-F5344CB8AC3E}">
        <p14:creationId xmlns:p14="http://schemas.microsoft.com/office/powerpoint/2010/main" val="3141864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63CE767-D06E-4EC4-9D6D-0F3A2F0EC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774700" y="2202025"/>
            <a:ext cx="3053422" cy="274807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C60306D-4E52-44F2-9372-D634B17B8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32559E-52B1-4198-B66A-743490130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CALCULADORA </a:t>
            </a:r>
            <a:r>
              <a:rPr lang="pt-PT" dirty="0" err="1">
                <a:solidFill>
                  <a:srgbClr val="FFFFFF"/>
                </a:solidFill>
              </a:rPr>
              <a:t>Basica</a:t>
            </a:r>
            <a:br>
              <a:rPr lang="pt-PT" dirty="0">
                <a:solidFill>
                  <a:srgbClr val="FFFFFF"/>
                </a:solidFill>
              </a:rPr>
            </a:b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800FE7-CFA0-44BF-81F3-BB6A44184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1733655"/>
          </a:xfrm>
        </p:spPr>
        <p:txBody>
          <a:bodyPr>
            <a:normAutofit/>
          </a:bodyPr>
          <a:lstStyle/>
          <a:p>
            <a:endParaRPr lang="pt-PT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665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287E8-3DC9-4FC6-84E3-B7D80516D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pt-PT" sz="5400">
                <a:solidFill>
                  <a:schemeClr val="tx2"/>
                </a:solidFill>
              </a:rPr>
              <a:t>Condicionais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63A7E4-929F-41C0-9297-C59CBC09E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3610575" cy="3654082"/>
          </a:xfrm>
        </p:spPr>
        <p:txBody>
          <a:bodyPr anchor="ctr">
            <a:normAutofit/>
          </a:bodyPr>
          <a:lstStyle/>
          <a:p>
            <a:r>
              <a:rPr lang="pt-PT" sz="3200"/>
              <a:t>IF , Else, if Else , Ternario, Switch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6900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C34D54"/>
      </a:accent1>
      <a:accent2>
        <a:srgbClr val="B1653B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2098</Words>
  <Application>Microsoft Office PowerPoint</Application>
  <PresentationFormat>Ecrã Panorâmico</PresentationFormat>
  <Paragraphs>290</Paragraphs>
  <Slides>45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dos diapositivos</vt:lpstr>
      </vt:variant>
      <vt:variant>
        <vt:i4>45</vt:i4>
      </vt:variant>
    </vt:vector>
  </HeadingPairs>
  <TitlesOfParts>
    <vt:vector size="56" baseType="lpstr">
      <vt:lpstr>Arial</vt:lpstr>
      <vt:lpstr>Calibri</vt:lpstr>
      <vt:lpstr>Calibri Light</vt:lpstr>
      <vt:lpstr>Century Schoolbook</vt:lpstr>
      <vt:lpstr>Consolas</vt:lpstr>
      <vt:lpstr>Franklin Gothic Book</vt:lpstr>
      <vt:lpstr>Gill Sans MT</vt:lpstr>
      <vt:lpstr>Wingdings 2</vt:lpstr>
      <vt:lpstr>Tema do Office</vt:lpstr>
      <vt:lpstr>1_Tema do Office</vt:lpstr>
      <vt:lpstr>DividendVTI</vt:lpstr>
      <vt:lpstr>Apresentação do PowerPoint</vt:lpstr>
      <vt:lpstr>Criar html</vt:lpstr>
      <vt:lpstr>Estrutura</vt:lpstr>
      <vt:lpstr>Tamanhos</vt:lpstr>
      <vt:lpstr>Criar uma página de apresentação básica para uma serie: “JoJo”, “top Gerar”, etc…</vt:lpstr>
      <vt:lpstr>JS </vt:lpstr>
      <vt:lpstr>Variáveis</vt:lpstr>
      <vt:lpstr>CALCULADORA Basica </vt:lpstr>
      <vt:lpstr>Condicionais</vt:lpstr>
      <vt:lpstr>logical</vt:lpstr>
      <vt:lpstr>ACESSO VEDADO </vt:lpstr>
      <vt:lpstr>Function</vt:lpstr>
      <vt:lpstr>Array</vt:lpstr>
      <vt:lpstr>ITeradORES</vt:lpstr>
      <vt:lpstr>Principal: document window (ver em browser)</vt:lpstr>
      <vt:lpstr>Regular vs all Get set de um atributo  Style?  Ou uma css class?</vt:lpstr>
      <vt:lpstr>Lista Selectores: </vt:lpstr>
      <vt:lpstr>Calculadora</vt:lpstr>
      <vt:lpstr>Lista de COMPRAS </vt:lpstr>
      <vt:lpstr>A nossa Calculadora </vt:lpstr>
      <vt:lpstr>Objectos! Vs Class</vt:lpstr>
      <vt:lpstr>Objectos Js vs C#</vt:lpstr>
      <vt:lpstr>Event Listners</vt:lpstr>
      <vt:lpstr>Exercício</vt:lpstr>
      <vt:lpstr>Solução?</vt:lpstr>
      <vt:lpstr>JS GALERIA</vt:lpstr>
      <vt:lpstr>Set time out and Set INTERVAL</vt:lpstr>
      <vt:lpstr>Jogo de encontrar objectos </vt:lpstr>
      <vt:lpstr>CSS – Responsividade – Media Queries CSS – CSS VARS e :ROOt</vt:lpstr>
      <vt:lpstr>CSS WIZARD – MEDIA QUERIES AND ROOT VARS</vt:lpstr>
      <vt:lpstr>Arrays  –   https://www.w3schools.com/js/js_array_methods.asp</vt:lpstr>
      <vt:lpstr>Objects  –   https://www.w3schools.com/js/js_objects.asp</vt:lpstr>
      <vt:lpstr>Array of objects  function Car(maker, model, year) {   this.maker = maker;   this.model = model;   this.year = year; }  var standAutomoveis = [];  standAutomoveis.push(new Car("fiat","calimero", 2024)); standAutomoveis.push(new Car("calmero","beach", 2030));  standAutomoveis.forEach(element =&gt; {     console.log(element); }); </vt:lpstr>
      <vt:lpstr>Exercício – Revisão de Objectos</vt:lpstr>
      <vt:lpstr>INSTALAR O POSTMAN</vt:lpstr>
      <vt:lpstr>Fetch de uma piada com gif the espera</vt:lpstr>
      <vt:lpstr>APIS… JSON… ETC</vt:lpstr>
      <vt:lpstr>Api call</vt:lpstr>
      <vt:lpstr>Segundo trabalho</vt:lpstr>
      <vt:lpstr>Jquery  Um dinossauro no meio de nos. Ainda assim vivo.</vt:lpstr>
      <vt:lpstr>Jquery</vt:lpstr>
      <vt:lpstr>Ajax em jquery</vt:lpstr>
      <vt:lpstr>Mais conceitos em JS</vt:lpstr>
      <vt:lpstr>Mini exercício como fica em ternário</vt:lpstr>
      <vt:lpstr>function wierdHair(){     return true; }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Moisés Moreira</dc:creator>
  <cp:lastModifiedBy>Moises</cp:lastModifiedBy>
  <cp:revision>8</cp:revision>
  <dcterms:created xsi:type="dcterms:W3CDTF">2021-01-10T23:09:40Z</dcterms:created>
  <dcterms:modified xsi:type="dcterms:W3CDTF">2021-09-28T18:34:16Z</dcterms:modified>
</cp:coreProperties>
</file>