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C9C929B-4A37-4D09-9B5F-BEB64A834C82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F3B40269-C0B2-4CA8-BFBB-CB3A6E5ADF9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431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929B-4A37-4D09-9B5F-BEB64A834C82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0269-C0B2-4CA8-BFBB-CB3A6E5A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3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2C9C929B-4A37-4D09-9B5F-BEB64A834C82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F3B40269-C0B2-4CA8-BFBB-CB3A6E5ADF98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7482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929B-4A37-4D09-9B5F-BEB64A834C82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0269-C0B2-4CA8-BFBB-CB3A6E5A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3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2C9C929B-4A37-4D09-9B5F-BEB64A834C82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3B40269-C0B2-4CA8-BFBB-CB3A6E5ADF9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608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929B-4A37-4D09-9B5F-BEB64A834C82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0269-C0B2-4CA8-BFBB-CB3A6E5A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6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929B-4A37-4D09-9B5F-BEB64A834C82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0269-C0B2-4CA8-BFBB-CB3A6E5A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929B-4A37-4D09-9B5F-BEB64A834C82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0269-C0B2-4CA8-BFBB-CB3A6E5A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0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929B-4A37-4D09-9B5F-BEB64A834C82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0269-C0B2-4CA8-BFBB-CB3A6E5A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929B-4A37-4D09-9B5F-BEB64A834C82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0269-C0B2-4CA8-BFBB-CB3A6E5A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3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929B-4A37-4D09-9B5F-BEB64A834C82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0269-C0B2-4CA8-BFBB-CB3A6E5A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4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fld id="{2C9C929B-4A37-4D09-9B5F-BEB64A834C82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F3B40269-C0B2-4CA8-BFBB-CB3A6E5ADF9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1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7584"/>
            <a:ext cx="8843319" cy="2634091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r>
              <a:rPr lang="en-US" sz="4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Gempa</a:t>
            </a:r>
            <a:r>
              <a:rPr lang="en-US" sz="4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Bumi</a:t>
            </a:r>
            <a:r>
              <a:rPr lang="en-US" sz="4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40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4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40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Magnitudo</a:t>
            </a:r>
            <a:r>
              <a:rPr lang="en-US" sz="4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4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Rentang</a:t>
            </a:r>
            <a:r>
              <a:rPr lang="en-US" sz="4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4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2009-2019 </a:t>
            </a:r>
            <a:r>
              <a:rPr lang="en-US" sz="40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4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4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4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BPBD </a:t>
            </a:r>
            <a:r>
              <a:rPr lang="en-US" sz="40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Kabupaten</a:t>
            </a:r>
            <a:r>
              <a:rPr lang="en-US" sz="4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Malang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8368"/>
            <a:ext cx="9144000" cy="101943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Masdar Mahasin (165090307111006)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76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4164" y="209551"/>
            <a:ext cx="11602085" cy="636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17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796925"/>
          </a:xfrm>
        </p:spPr>
        <p:txBody>
          <a:bodyPr/>
          <a:lstStyle/>
          <a:p>
            <a:r>
              <a:rPr lang="en-US" dirty="0" smtClean="0"/>
              <a:t>Data Cleansing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2050"/>
            <a:ext cx="10515600" cy="501491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Dari </a:t>
            </a:r>
            <a:r>
              <a:rPr lang="en-US" dirty="0"/>
              <a:t>22 </a:t>
            </a:r>
            <a:r>
              <a:rPr lang="en-US" dirty="0" err="1"/>
              <a:t>kolom</a:t>
            </a:r>
            <a:r>
              <a:rPr lang="en-US" dirty="0"/>
              <a:t> parameter </a:t>
            </a:r>
            <a:r>
              <a:rPr lang="en-US" dirty="0" smtClean="0"/>
              <a:t>di raw data, </a:t>
            </a:r>
            <a:r>
              <a:rPr lang="en-US" dirty="0" err="1"/>
              <a:t>diambil</a:t>
            </a:r>
            <a:r>
              <a:rPr lang="en-US" dirty="0"/>
              <a:t> parameter </a:t>
            </a:r>
            <a:r>
              <a:rPr lang="en-US" i="1" dirty="0"/>
              <a:t>time, depth, mag, </a:t>
            </a:r>
            <a:r>
              <a:rPr lang="en-US" i="1" dirty="0" err="1"/>
              <a:t>magType</a:t>
            </a:r>
            <a:r>
              <a:rPr lang="en-US" i="1" dirty="0"/>
              <a:t>, place, </a:t>
            </a:r>
            <a:r>
              <a:rPr lang="en-US" dirty="0" err="1"/>
              <a:t>dan</a:t>
            </a:r>
            <a:r>
              <a:rPr lang="en-US" i="1" dirty="0"/>
              <a:t> type</a:t>
            </a:r>
            <a:r>
              <a:rPr lang="en-US" dirty="0"/>
              <a:t>. 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data 6 x 6332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28700" y="2558371"/>
            <a:ext cx="10134600" cy="287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94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900"/>
          </a:xfrm>
        </p:spPr>
        <p:txBody>
          <a:bodyPr/>
          <a:lstStyle/>
          <a:p>
            <a:r>
              <a:rPr lang="en-US" i="1" dirty="0" smtClean="0"/>
              <a:t>Feature Engineering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34" y="1216025"/>
            <a:ext cx="10155195" cy="297497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/>
              <a:t>melaui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pembersihan</a:t>
            </a:r>
            <a:r>
              <a:rPr lang="en-US" dirty="0"/>
              <a:t> data,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i="1" dirty="0"/>
              <a:t>Feature Engineering</a:t>
            </a:r>
            <a:r>
              <a:rPr lang="en-US" dirty="0"/>
              <a:t>.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data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dibersihkan</a:t>
            </a:r>
            <a:r>
              <a:rPr lang="en-US" dirty="0"/>
              <a:t> agar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data yang </a:t>
            </a:r>
            <a:r>
              <a:rPr lang="en-US" dirty="0" err="1"/>
              <a:t>bernilai</a:t>
            </a:r>
            <a:r>
              <a:rPr lang="en-US" dirty="0"/>
              <a:t> NULL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memecah</a:t>
            </a:r>
            <a:r>
              <a:rPr lang="en-US" dirty="0"/>
              <a:t> data yang </a:t>
            </a:r>
            <a:r>
              <a:rPr lang="en-US" dirty="0" err="1"/>
              <a:t>tersedia</a:t>
            </a:r>
            <a:r>
              <a:rPr lang="en-US" dirty="0"/>
              <a:t> agar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terperinci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data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EDA.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" y="3672017"/>
            <a:ext cx="8420100" cy="240029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743950" y="3462467"/>
            <a:ext cx="3209925" cy="260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7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568" y="122633"/>
            <a:ext cx="10515600" cy="1325563"/>
          </a:xfrm>
        </p:spPr>
        <p:txBody>
          <a:bodyPr/>
          <a:lstStyle/>
          <a:p>
            <a:r>
              <a:rPr lang="en-US" i="1" dirty="0" smtClean="0"/>
              <a:t>Exploratory Data Analysis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2259805"/>
            <a:ext cx="10515600" cy="612775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Frekuensi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Gempa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win10\AppData\Local\Microsoft\Windows\INetCache\Content.Word\Frekuensi tahunan_duni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707" y="1448196"/>
            <a:ext cx="7253288" cy="4722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Kota Gempa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" y="4573458"/>
            <a:ext cx="4240114" cy="1833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7498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61667" y="730656"/>
            <a:ext cx="3075803" cy="1147571"/>
          </a:xfrm>
        </p:spPr>
        <p:txBody>
          <a:bodyPr>
            <a:no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Frekuensi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Gempa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Indonesia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Frekuensi tahunan_indones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774" y="441388"/>
            <a:ext cx="8151327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272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15616" cy="758825"/>
          </a:xfrm>
        </p:spPr>
        <p:txBody>
          <a:bodyPr>
            <a:normAutofit fontScale="90000"/>
          </a:bodyPr>
          <a:lstStyle/>
          <a:p>
            <a:r>
              <a:rPr lang="en-US" dirty="0"/>
              <a:t>Wilayah </a:t>
            </a:r>
            <a:r>
              <a:rPr lang="en-US" dirty="0" err="1"/>
              <a:t>Rawan</a:t>
            </a:r>
            <a:r>
              <a:rPr lang="en-US" dirty="0"/>
              <a:t> </a:t>
            </a:r>
            <a:r>
              <a:rPr lang="en-US" dirty="0" err="1" smtClean="0"/>
              <a:t>Gempa</a:t>
            </a:r>
            <a:r>
              <a:rPr lang="en-US" dirty="0" smtClean="0"/>
              <a:t> (</a:t>
            </a:r>
            <a:r>
              <a:rPr lang="en-US" dirty="0" err="1" smtClean="0"/>
              <a:t>Dunia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074" name="Picture 2" descr="kotaAsliGempa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526" y="1963520"/>
            <a:ext cx="7353423" cy="3584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737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4349" y="441325"/>
            <a:ext cx="8703791" cy="473075"/>
          </a:xfrm>
        </p:spPr>
        <p:txBody>
          <a:bodyPr>
            <a:noAutofit/>
          </a:bodyPr>
          <a:lstStyle/>
          <a:p>
            <a:r>
              <a:rPr lang="en-US" sz="3600" dirty="0" smtClean="0"/>
              <a:t>Negara paling </a:t>
            </a:r>
            <a:r>
              <a:rPr lang="en-US" sz="3600" dirty="0" err="1" smtClean="0"/>
              <a:t>rawan</a:t>
            </a:r>
            <a:r>
              <a:rPr lang="en-US" sz="3600" dirty="0" smtClean="0"/>
              <a:t> </a:t>
            </a:r>
            <a:r>
              <a:rPr lang="en-US" sz="3600" dirty="0" err="1" smtClean="0"/>
              <a:t>gempa</a:t>
            </a:r>
            <a:endParaRPr lang="en-US" sz="3600" dirty="0"/>
          </a:p>
        </p:txBody>
      </p:sp>
      <p:pic>
        <p:nvPicPr>
          <p:cNvPr id="5" name="Picture 4" descr="C:\Users\win10\AppData\Local\Microsoft\Windows\INetCache\Content.Word\Kota Gempa 1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398587"/>
            <a:ext cx="6076950" cy="2868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8" name="Picture 2" descr="Kota Indonesia Gempa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742" y="3805367"/>
            <a:ext cx="4229650" cy="2557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097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33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/>
              <a:t>Gempa</a:t>
            </a:r>
            <a:r>
              <a:rPr lang="en-US" sz="4000" dirty="0" smtClean="0"/>
              <a:t> </a:t>
            </a:r>
            <a:r>
              <a:rPr lang="en-US" sz="4000" dirty="0" err="1" smtClean="0"/>
              <a:t>terbesar</a:t>
            </a:r>
            <a:r>
              <a:rPr lang="en-US" sz="4000" dirty="0" smtClean="0"/>
              <a:t> yang </a:t>
            </a:r>
            <a:r>
              <a:rPr lang="en-US" sz="4000" dirty="0" err="1" smtClean="0"/>
              <a:t>tercatat</a:t>
            </a:r>
            <a:endParaRPr lang="en-US" sz="4000" dirty="0"/>
          </a:p>
        </p:txBody>
      </p:sp>
      <p:pic>
        <p:nvPicPr>
          <p:cNvPr id="4" name="Picture 3" descr="C:\Users\win10\AppData\Local\Microsoft\Windows\INetCache\Content.Word\Gempa Terbesa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342" y="3121342"/>
            <a:ext cx="9505316" cy="1145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2274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Sumber</a:t>
            </a:r>
            <a:r>
              <a:rPr lang="en-US" sz="4000" dirty="0" smtClean="0"/>
              <a:t> </a:t>
            </a:r>
            <a:r>
              <a:rPr lang="en-US" sz="4000" dirty="0" err="1" smtClean="0"/>
              <a:t>gempa</a:t>
            </a:r>
            <a:endParaRPr lang="en-US" sz="4000" dirty="0"/>
          </a:p>
        </p:txBody>
      </p:sp>
      <p:pic>
        <p:nvPicPr>
          <p:cNvPr id="5" name="Picture 4" descr="C:\Users\win10\AppData\Local\Microsoft\Windows\INetCache\Content.Word\Type Gemp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893" y="2213292"/>
            <a:ext cx="5764213" cy="182530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199" y="45612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“</a:t>
            </a:r>
            <a:r>
              <a:rPr lang="en-US" sz="2400" dirty="0" err="1" smtClean="0"/>
              <a:t>Temuan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cukup</a:t>
            </a:r>
            <a:r>
              <a:rPr lang="en-US" sz="2400" dirty="0" smtClean="0"/>
              <a:t> </a:t>
            </a:r>
            <a:r>
              <a:rPr lang="en-US" sz="2400" dirty="0" err="1" smtClean="0"/>
              <a:t>menarik</a:t>
            </a:r>
            <a:r>
              <a:rPr lang="en-US" sz="2400" dirty="0" smtClean="0"/>
              <a:t>, </a:t>
            </a:r>
            <a:r>
              <a:rPr lang="en-US" sz="2400" dirty="0" err="1" smtClean="0"/>
              <a:t>ternyata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4 data </a:t>
            </a:r>
            <a:r>
              <a:rPr lang="en-US" sz="2400" dirty="0" err="1" smtClean="0"/>
              <a:t>gempa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disebabkan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ledakan</a:t>
            </a:r>
            <a:r>
              <a:rPr lang="en-US" sz="2400" dirty="0" smtClean="0"/>
              <a:t> </a:t>
            </a:r>
            <a:r>
              <a:rPr lang="en-US" sz="2400" dirty="0" err="1" smtClean="0"/>
              <a:t>Nuklir</a:t>
            </a:r>
            <a:r>
              <a:rPr lang="en-US" sz="2400" dirty="0" smtClean="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5202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 err="1"/>
              <a:t>Gempa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 </a:t>
            </a:r>
            <a:r>
              <a:rPr lang="en-US" dirty="0" err="1" smtClean="0"/>
              <a:t>Vulkanik</a:t>
            </a:r>
            <a:endParaRPr lang="en-US" dirty="0"/>
          </a:p>
        </p:txBody>
      </p:sp>
      <p:pic>
        <p:nvPicPr>
          <p:cNvPr id="5122" name="Picture 2" descr="Gempa Vulkanik 10 data lag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74" y="1659890"/>
            <a:ext cx="10387852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7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70856"/>
            <a:ext cx="10515600" cy="155553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Kuliah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Lapangan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dilaksanakan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Penanggulangan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Bencana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Daerah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Kabupaten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Malang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terletak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Jl.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Trunojoyo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Ngadiluwih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Kedungpedaringan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Kepanjen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Kabupaten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Malang,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Jawa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65163.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Dimulai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Agustus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2019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Jum’at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Agustus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2019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72865" y="481914"/>
            <a:ext cx="5982345" cy="398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29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4395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Gempa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Bumi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Ledakan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Nuklir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win10\AppData\Local\Microsoft\Windows\INetCache\Content.Word\Nuclear Explosion Gempa 1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935" y="1927624"/>
            <a:ext cx="9364130" cy="15923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4208102"/>
            <a:ext cx="10515600" cy="11053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60000"/>
              </a:lnSpc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Teridentifikasi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gempa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bumi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disebabkan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ledakan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nuklir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Korea Utara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2013, 2016,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2017.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verifikasi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kami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coba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bandingkan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ujicoba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nuklir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Korea Utara yang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dicatat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CNN International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007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912"/>
            <a:ext cx="10515600" cy="771697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Uji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Coba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Nuklir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Hidrogen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Korea Utara 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CNN International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580" y="1248160"/>
            <a:ext cx="7334250" cy="71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0894" b="57954"/>
          <a:stretch/>
        </p:blipFill>
        <p:spPr>
          <a:xfrm>
            <a:off x="2617580" y="2026504"/>
            <a:ext cx="7677150" cy="907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580" y="3797254"/>
            <a:ext cx="7477125" cy="2657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68332"/>
          <a:stretch/>
        </p:blipFill>
        <p:spPr>
          <a:xfrm>
            <a:off x="2617580" y="2837160"/>
            <a:ext cx="7677150" cy="923023"/>
          </a:xfrm>
          <a:prstGeom prst="rect">
            <a:avLst/>
          </a:prstGeom>
        </p:spPr>
      </p:pic>
      <p:sp>
        <p:nvSpPr>
          <p:cNvPr id="10" name="Left Brace 9"/>
          <p:cNvSpPr/>
          <p:nvPr/>
        </p:nvSpPr>
        <p:spPr>
          <a:xfrm>
            <a:off x="2360142" y="1248160"/>
            <a:ext cx="303158" cy="7143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2358090" y="1987374"/>
            <a:ext cx="303158" cy="17728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2362635" y="3765460"/>
            <a:ext cx="303158" cy="2689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78680" y="142068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78680" y="268911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78679" y="49254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624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416" y="1825625"/>
            <a:ext cx="11401168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Kuliah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dihasilkan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mendalam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kejadian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gempa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bumi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berasal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terpusat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USGS Amerika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Serikat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mengolah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mentah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spesifik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mengenai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kejadian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gempa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bumi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melatih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mengolah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memanfaatkan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tengah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berkembang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Dunia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690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Daftar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Pustaka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Komorowski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Marshall, D. C.,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Salciccioli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D.,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Crutain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(2016). Secondary Analysis of Electronic Health Records.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Analysis of Electronic Health Records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(September), 1–427. https://doi.org/10.1007/978-3-319-43742-2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Lengkap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(2018).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 ; Findings from Silesian University of Technology Provide New Insights into Machine Learning ( A Machine Learning Approach to the Detection of Pilot ’ s Reaction to Unexpected Events Based on EEG Signals 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1–3.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Nielsen, A. (2017).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formerly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IPython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) What is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 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Severance, C. R. (2018).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for Everybody | Trinket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from https://books.trinket.io/pfe/index.html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Sunarjo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Gunawan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T.,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Pribadi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(2012).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Gempabumi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Edisi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911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2573830"/>
            <a:ext cx="10754497" cy="1232052"/>
          </a:xfrm>
        </p:spPr>
        <p:txBody>
          <a:bodyPr/>
          <a:lstStyle/>
          <a:p>
            <a:pPr algn="ctr"/>
            <a:r>
              <a:rPr lang="en-US" dirty="0" smtClean="0"/>
              <a:t>TERIMA 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1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Rumusan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pPr lvl="0"/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Bagaimana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persiapan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pembersihan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mentah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tersedia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lapangan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Bagaimana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pengolahan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EDA?</a:t>
            </a: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gempa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2009-2019?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Batasan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Analisa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riil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stasiun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pengamat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gempa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Dunia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didapatkan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Survei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Geologi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Amerika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Serikat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(USGS)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analisa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EDA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24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77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Tinjauan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Pustaka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7214"/>
            <a:ext cx="10515600" cy="5044732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Gempa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Bumi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Gempa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(earthquake)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peristiwa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bergetar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bergoncangnya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pergerakan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pergeseran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lapisan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tiba‐tiba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akibat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pergerakan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lempeng‐lempeng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tektonik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Exploratotory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Analysis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(EDA) 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Exploratory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(EDA)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data science. Exploratory Data Analysis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frekuensi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korelasi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eksplorasi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aritmatika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meringkas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pengamatan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4894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7131"/>
            <a:ext cx="10515600" cy="2075936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Notebook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 source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dokumen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live code,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persamaan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visualisasi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piranti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menganalisis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21675" y="2100649"/>
            <a:ext cx="7327557" cy="443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3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564"/>
            <a:ext cx="10515600" cy="616602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Python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multiguna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lain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dibaca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dipahami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python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menekankan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keterbacaan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sintaks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menggambar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plot 2D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kualitas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 python, interpreter python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ipython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server,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GUI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toolkit</a:t>
            </a:r>
          </a:p>
          <a:p>
            <a:pPr algn="just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pustaka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visualisasi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bersifat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terbuka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berlisensi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BSD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dibangun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pustaka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Pandas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berlisensi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BSD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 source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menyediakan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berkinerja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Python.</a:t>
            </a:r>
          </a:p>
        </p:txBody>
      </p:sp>
    </p:spTree>
    <p:extLst>
      <p:ext uri="{BB962C8B-B14F-4D97-AF65-F5344CB8AC3E}">
        <p14:creationId xmlns:p14="http://schemas.microsoft.com/office/powerpoint/2010/main" val="411415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559678"/>
            <a:ext cx="10655643" cy="4952492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Proses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Pengolahan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" y="2781300"/>
            <a:ext cx="2438400" cy="123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90900" y="2781300"/>
            <a:ext cx="2438400" cy="123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Cleansing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62700" y="2781300"/>
            <a:ext cx="2438400" cy="123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77350" y="2781300"/>
            <a:ext cx="2438400" cy="1238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933700" y="3400425"/>
            <a:ext cx="457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905500" y="3400425"/>
            <a:ext cx="457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801100" y="3400425"/>
            <a:ext cx="457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260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31456"/>
            <a:ext cx="4476750" cy="3807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2120" y="1195388"/>
            <a:ext cx="10515600" cy="5014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: USGS Amerika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Serikat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Gempa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Magnitudo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Rentang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2009-2019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Dunia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22 x 6332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10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8914" y="152401"/>
            <a:ext cx="11792585" cy="645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5050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07151B"/>
      </a:dk2>
      <a:lt2>
        <a:srgbClr val="F2F3F3"/>
      </a:lt2>
      <a:accent1>
        <a:srgbClr val="1C546B"/>
      </a:accent1>
      <a:accent2>
        <a:srgbClr val="606968"/>
      </a:accent2>
      <a:accent3>
        <a:srgbClr val="8D8D35"/>
      </a:accent3>
      <a:accent4>
        <a:srgbClr val="D9A142"/>
      </a:accent4>
      <a:accent5>
        <a:srgbClr val="C47023"/>
      </a:accent5>
      <a:accent6>
        <a:srgbClr val="754D64"/>
      </a:accent6>
      <a:hlink>
        <a:srgbClr val="417E93"/>
      </a:hlink>
      <a:folHlink>
        <a:srgbClr val="A76D89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12434FFF-CE4A-40FC-99FF-CA1400F2E6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196</TotalTime>
  <Words>479</Words>
  <Application>Microsoft Office PowerPoint</Application>
  <PresentationFormat>Widescreen</PresentationFormat>
  <Paragraphs>62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Century Schoolbook</vt:lpstr>
      <vt:lpstr>Corbel</vt:lpstr>
      <vt:lpstr>Times New Roman</vt:lpstr>
      <vt:lpstr>Headlines</vt:lpstr>
      <vt:lpstr>Studi Gempa Bumi di atas 5 Magnitudo Pada Rentang Tahun 2009-2019 dengan metode Exploratory Data Analysis (EDA)  di BPBD Kabupaten Malang</vt:lpstr>
      <vt:lpstr>PowerPoint Presentation</vt:lpstr>
      <vt:lpstr>Rumusan Masalah</vt:lpstr>
      <vt:lpstr>Tinjauan Pustaka</vt:lpstr>
      <vt:lpstr>PowerPoint Presentation</vt:lpstr>
      <vt:lpstr>PowerPoint Presentation</vt:lpstr>
      <vt:lpstr>Proses Pengolahan Data</vt:lpstr>
      <vt:lpstr>Raw Data</vt:lpstr>
      <vt:lpstr>PowerPoint Presentation</vt:lpstr>
      <vt:lpstr>PowerPoint Presentation</vt:lpstr>
      <vt:lpstr>Data Cleansing</vt:lpstr>
      <vt:lpstr>Feature Engineering</vt:lpstr>
      <vt:lpstr>Exploratory Data Analysis</vt:lpstr>
      <vt:lpstr>PowerPoint Presentation</vt:lpstr>
      <vt:lpstr>Wilayah Rawan Gempa (Dunia)</vt:lpstr>
      <vt:lpstr>Negara paling rawan gempa</vt:lpstr>
      <vt:lpstr>Gempa terbesar yang tercatat</vt:lpstr>
      <vt:lpstr>Sumber gempa</vt:lpstr>
      <vt:lpstr>Gempa Bumi Vulkanik</vt:lpstr>
      <vt:lpstr>Gempa Bumi oleh Ledakan Nuklir</vt:lpstr>
      <vt:lpstr>Data Uji Coba Bom Nuklir dan Bom Hidrogen Korea Utara  Sumber : CNN International</vt:lpstr>
      <vt:lpstr>Kesimpulan</vt:lpstr>
      <vt:lpstr>Daftar Pustaka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 Gempa Bumi di atas 5 Magnitudo Pada Rentang Tahun 2009-2019 dengan metode Exploratory Data Analysis (EDA) di BPBD Kabupaten Malang</dc:title>
  <dc:creator>Muhammad Masdar Mahasin</dc:creator>
  <cp:lastModifiedBy>Muhammad Masdar Mahasin</cp:lastModifiedBy>
  <cp:revision>18</cp:revision>
  <dcterms:created xsi:type="dcterms:W3CDTF">2019-12-03T22:32:16Z</dcterms:created>
  <dcterms:modified xsi:type="dcterms:W3CDTF">2019-12-11T19:34:42Z</dcterms:modified>
</cp:coreProperties>
</file>