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B71A0-571D-4960-BAB4-2739AC4265B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1F4773C-A504-4887-8B5A-1DF284A74F6D}">
      <dgm:prSet phldrT="[Texto]"/>
      <dgm:spPr/>
      <dgm:t>
        <a:bodyPr/>
        <a:lstStyle/>
        <a:p>
          <a:r>
            <a:rPr lang="es-ES" dirty="0"/>
            <a:t>Introducción</a:t>
          </a:r>
        </a:p>
      </dgm:t>
    </dgm:pt>
    <dgm:pt modelId="{812DB175-5771-448E-ADD5-B3E5D0F5A839}" type="parTrans" cxnId="{DC37F2CE-536A-4AAB-92C6-1A9DA5527360}">
      <dgm:prSet/>
      <dgm:spPr/>
      <dgm:t>
        <a:bodyPr/>
        <a:lstStyle/>
        <a:p>
          <a:endParaRPr lang="es-ES"/>
        </a:p>
      </dgm:t>
    </dgm:pt>
    <dgm:pt modelId="{7EE90213-6B19-4229-9A85-2D1986C082A6}" type="sibTrans" cxnId="{DC37F2CE-536A-4AAB-92C6-1A9DA5527360}">
      <dgm:prSet/>
      <dgm:spPr/>
      <dgm:t>
        <a:bodyPr/>
        <a:lstStyle/>
        <a:p>
          <a:endParaRPr lang="es-ES"/>
        </a:p>
      </dgm:t>
    </dgm:pt>
    <dgm:pt modelId="{A3CD0BCC-2126-480B-A645-E46E6EDCCBD8}">
      <dgm:prSet phldrT="[Texto]" phldr="1"/>
      <dgm:spPr/>
      <dgm:t>
        <a:bodyPr/>
        <a:lstStyle/>
        <a:p>
          <a:endParaRPr lang="es-ES" dirty="0"/>
        </a:p>
      </dgm:t>
    </dgm:pt>
    <dgm:pt modelId="{57D233EA-6DFC-4039-BC6E-BF2BF6F716AD}" type="parTrans" cxnId="{F1D64328-A554-455A-A3FD-7031EBCE3837}">
      <dgm:prSet/>
      <dgm:spPr/>
      <dgm:t>
        <a:bodyPr/>
        <a:lstStyle/>
        <a:p>
          <a:endParaRPr lang="es-ES"/>
        </a:p>
      </dgm:t>
    </dgm:pt>
    <dgm:pt modelId="{0F4B75F9-D2CF-416F-A368-8EE4E93875B6}" type="sibTrans" cxnId="{F1D64328-A554-455A-A3FD-7031EBCE3837}">
      <dgm:prSet/>
      <dgm:spPr/>
      <dgm:t>
        <a:bodyPr/>
        <a:lstStyle/>
        <a:p>
          <a:endParaRPr lang="es-ES"/>
        </a:p>
      </dgm:t>
    </dgm:pt>
    <dgm:pt modelId="{B71EC88C-E576-41D9-B7EE-B45AD7A0E7B1}">
      <dgm:prSet phldrT="[Texto]" phldr="1"/>
      <dgm:spPr/>
      <dgm:t>
        <a:bodyPr/>
        <a:lstStyle/>
        <a:p>
          <a:endParaRPr lang="es-ES" dirty="0"/>
        </a:p>
      </dgm:t>
    </dgm:pt>
    <dgm:pt modelId="{CC8F6D79-4FDC-4DE1-A8CE-1363CB38A741}" type="parTrans" cxnId="{7847F0FD-9F5A-4322-96F3-6AC3CB191CB0}">
      <dgm:prSet/>
      <dgm:spPr/>
      <dgm:t>
        <a:bodyPr/>
        <a:lstStyle/>
        <a:p>
          <a:endParaRPr lang="es-ES"/>
        </a:p>
      </dgm:t>
    </dgm:pt>
    <dgm:pt modelId="{E59B3241-91F8-4C3A-8737-C5876097F09E}" type="sibTrans" cxnId="{7847F0FD-9F5A-4322-96F3-6AC3CB191CB0}">
      <dgm:prSet/>
      <dgm:spPr/>
      <dgm:t>
        <a:bodyPr/>
        <a:lstStyle/>
        <a:p>
          <a:endParaRPr lang="es-ES"/>
        </a:p>
      </dgm:t>
    </dgm:pt>
    <dgm:pt modelId="{7BB38D91-85F2-49FC-BF68-6A1859B204EC}">
      <dgm:prSet phldrT="[Texto]"/>
      <dgm:spPr/>
      <dgm:t>
        <a:bodyPr/>
        <a:lstStyle/>
        <a:p>
          <a:r>
            <a:rPr lang="es-ES" dirty="0"/>
            <a:t>Ingeniería de </a:t>
          </a:r>
          <a:r>
            <a:rPr lang="es-ES" dirty="0" err="1"/>
            <a:t>Prompts</a:t>
          </a:r>
          <a:endParaRPr lang="es-ES" dirty="0"/>
        </a:p>
      </dgm:t>
    </dgm:pt>
    <dgm:pt modelId="{D158ADFF-8C57-4F85-A3CE-9C3C0F3786CC}" type="parTrans" cxnId="{837B26EF-AD2A-4862-ADDE-E3900E45886E}">
      <dgm:prSet/>
      <dgm:spPr/>
      <dgm:t>
        <a:bodyPr/>
        <a:lstStyle/>
        <a:p>
          <a:endParaRPr lang="es-ES"/>
        </a:p>
      </dgm:t>
    </dgm:pt>
    <dgm:pt modelId="{E70D5B97-6A8C-4C65-A92A-1A7D2E76C9EE}" type="sibTrans" cxnId="{837B26EF-AD2A-4862-ADDE-E3900E45886E}">
      <dgm:prSet/>
      <dgm:spPr/>
      <dgm:t>
        <a:bodyPr/>
        <a:lstStyle/>
        <a:p>
          <a:endParaRPr lang="es-ES"/>
        </a:p>
      </dgm:t>
    </dgm:pt>
    <dgm:pt modelId="{E4FD4D96-504A-40C6-B758-F05E17C6A6B0}">
      <dgm:prSet phldrT="[Texto]" phldr="1"/>
      <dgm:spPr/>
      <dgm:t>
        <a:bodyPr/>
        <a:lstStyle/>
        <a:p>
          <a:endParaRPr lang="es-ES" dirty="0"/>
        </a:p>
      </dgm:t>
    </dgm:pt>
    <dgm:pt modelId="{B5FBC500-CEE3-439E-8945-85226DF80091}" type="parTrans" cxnId="{ABCAA3AE-6FDE-4239-A7EC-67C176508956}">
      <dgm:prSet/>
      <dgm:spPr/>
      <dgm:t>
        <a:bodyPr/>
        <a:lstStyle/>
        <a:p>
          <a:endParaRPr lang="es-ES"/>
        </a:p>
      </dgm:t>
    </dgm:pt>
    <dgm:pt modelId="{572EF0C2-4F08-4335-BA37-DB325B840805}" type="sibTrans" cxnId="{ABCAA3AE-6FDE-4239-A7EC-67C176508956}">
      <dgm:prSet/>
      <dgm:spPr/>
      <dgm:t>
        <a:bodyPr/>
        <a:lstStyle/>
        <a:p>
          <a:endParaRPr lang="es-ES"/>
        </a:p>
      </dgm:t>
    </dgm:pt>
    <dgm:pt modelId="{06B9B4BB-F8AB-44D8-9B5D-715789377ACF}">
      <dgm:prSet phldrT="[Texto]" phldr="1"/>
      <dgm:spPr/>
      <dgm:t>
        <a:bodyPr/>
        <a:lstStyle/>
        <a:p>
          <a:endParaRPr lang="es-ES" dirty="0"/>
        </a:p>
      </dgm:t>
    </dgm:pt>
    <dgm:pt modelId="{36259F19-F3B9-44DD-912E-20342E6477BD}" type="parTrans" cxnId="{1377FDBB-A59F-493D-9E67-C22C9DE37249}">
      <dgm:prSet/>
      <dgm:spPr/>
      <dgm:t>
        <a:bodyPr/>
        <a:lstStyle/>
        <a:p>
          <a:endParaRPr lang="es-ES"/>
        </a:p>
      </dgm:t>
    </dgm:pt>
    <dgm:pt modelId="{69831504-82A1-4DE4-9797-455CC09E0961}" type="sibTrans" cxnId="{1377FDBB-A59F-493D-9E67-C22C9DE37249}">
      <dgm:prSet/>
      <dgm:spPr/>
      <dgm:t>
        <a:bodyPr/>
        <a:lstStyle/>
        <a:p>
          <a:endParaRPr lang="es-ES"/>
        </a:p>
      </dgm:t>
    </dgm:pt>
    <dgm:pt modelId="{72CB6EED-922C-4EA9-B7FB-E25BE3838BA7}">
      <dgm:prSet phldrT="[Texto]"/>
      <dgm:spPr/>
      <dgm:t>
        <a:bodyPr/>
        <a:lstStyle/>
        <a:p>
          <a:r>
            <a:rPr lang="es-ES" dirty="0"/>
            <a:t>Casos de uso</a:t>
          </a:r>
        </a:p>
      </dgm:t>
    </dgm:pt>
    <dgm:pt modelId="{3ED340EB-42F6-424F-A5D2-A60C25F9FAA0}" type="parTrans" cxnId="{75090631-7EC8-4E33-BA68-4CE240EC0718}">
      <dgm:prSet/>
      <dgm:spPr/>
      <dgm:t>
        <a:bodyPr/>
        <a:lstStyle/>
        <a:p>
          <a:endParaRPr lang="es-ES"/>
        </a:p>
      </dgm:t>
    </dgm:pt>
    <dgm:pt modelId="{786D7AE4-7670-4494-9006-8C0353EAFB0A}" type="sibTrans" cxnId="{75090631-7EC8-4E33-BA68-4CE240EC0718}">
      <dgm:prSet/>
      <dgm:spPr/>
      <dgm:t>
        <a:bodyPr/>
        <a:lstStyle/>
        <a:p>
          <a:endParaRPr lang="es-ES"/>
        </a:p>
      </dgm:t>
    </dgm:pt>
    <dgm:pt modelId="{A10DFFEF-208E-44C0-AEB7-16B6F8E90719}">
      <dgm:prSet phldrT="[Texto]"/>
      <dgm:spPr/>
      <dgm:t>
        <a:bodyPr/>
        <a:lstStyle/>
        <a:p>
          <a:r>
            <a:rPr lang="es-ES" dirty="0"/>
            <a:t>Simples</a:t>
          </a:r>
        </a:p>
      </dgm:t>
    </dgm:pt>
    <dgm:pt modelId="{B72DB9DE-2766-497F-8BD6-C119E5425073}" type="parTrans" cxnId="{CC06858B-7DDB-4C34-96EF-90063748328B}">
      <dgm:prSet/>
      <dgm:spPr/>
      <dgm:t>
        <a:bodyPr/>
        <a:lstStyle/>
        <a:p>
          <a:endParaRPr lang="es-ES"/>
        </a:p>
      </dgm:t>
    </dgm:pt>
    <dgm:pt modelId="{82453286-F66A-4627-AF98-C2D5008E69EE}" type="sibTrans" cxnId="{CC06858B-7DDB-4C34-96EF-90063748328B}">
      <dgm:prSet/>
      <dgm:spPr/>
      <dgm:t>
        <a:bodyPr/>
        <a:lstStyle/>
        <a:p>
          <a:endParaRPr lang="es-ES"/>
        </a:p>
      </dgm:t>
    </dgm:pt>
    <dgm:pt modelId="{D8A59EB1-D909-468A-8E02-2395FCF6645C}">
      <dgm:prSet phldrT="[Texto]"/>
      <dgm:spPr/>
      <dgm:t>
        <a:bodyPr/>
        <a:lstStyle/>
        <a:p>
          <a:r>
            <a:rPr lang="es-ES" dirty="0"/>
            <a:t>Elaborados =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Σ</a:t>
          </a:r>
          <a:r>
            <a:rPr lang="es-E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dirty="0"/>
            <a:t>Simples</a:t>
          </a:r>
        </a:p>
      </dgm:t>
    </dgm:pt>
    <dgm:pt modelId="{B7772574-6B16-43E6-907F-48C37254E28F}" type="parTrans" cxnId="{F0975F18-2779-4F2D-B383-79DEC127FF47}">
      <dgm:prSet/>
      <dgm:spPr/>
      <dgm:t>
        <a:bodyPr/>
        <a:lstStyle/>
        <a:p>
          <a:endParaRPr lang="es-ES"/>
        </a:p>
      </dgm:t>
    </dgm:pt>
    <dgm:pt modelId="{F916AEE3-13F3-4A99-9DF6-CE15D1175A34}" type="sibTrans" cxnId="{F0975F18-2779-4F2D-B383-79DEC127FF47}">
      <dgm:prSet/>
      <dgm:spPr/>
      <dgm:t>
        <a:bodyPr/>
        <a:lstStyle/>
        <a:p>
          <a:endParaRPr lang="es-ES"/>
        </a:p>
      </dgm:t>
    </dgm:pt>
    <dgm:pt modelId="{6BA940A2-AB6B-4EAE-BC2C-8122B9A0E1EF}" type="pres">
      <dgm:prSet presAssocID="{B50B71A0-571D-4960-BAB4-2739AC4265B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59AC728-D16A-420F-9AA0-B043B1CB46E0}" type="pres">
      <dgm:prSet presAssocID="{01F4773C-A504-4887-8B5A-1DF284A74F6D}" presName="horFlow" presStyleCnt="0"/>
      <dgm:spPr/>
    </dgm:pt>
    <dgm:pt modelId="{DCD03E5E-E9E9-4917-B93F-931D33D5D270}" type="pres">
      <dgm:prSet presAssocID="{01F4773C-A504-4887-8B5A-1DF284A74F6D}" presName="bigChev" presStyleLbl="node1" presStyleIdx="0" presStyleCnt="3"/>
      <dgm:spPr/>
    </dgm:pt>
    <dgm:pt modelId="{E66B37DE-147F-4D78-BDF0-776942E0FB24}" type="pres">
      <dgm:prSet presAssocID="{57D233EA-6DFC-4039-BC6E-BF2BF6F716AD}" presName="parTrans" presStyleCnt="0"/>
      <dgm:spPr/>
    </dgm:pt>
    <dgm:pt modelId="{CA0B0F44-0874-47F6-AC27-F0FB089D8C6E}" type="pres">
      <dgm:prSet presAssocID="{A3CD0BCC-2126-480B-A645-E46E6EDCCBD8}" presName="node" presStyleLbl="alignAccFollowNode1" presStyleIdx="0" presStyleCnt="6">
        <dgm:presLayoutVars>
          <dgm:bulletEnabled val="1"/>
        </dgm:presLayoutVars>
      </dgm:prSet>
      <dgm:spPr/>
    </dgm:pt>
    <dgm:pt modelId="{B9E2F2CC-511A-4582-8115-DB0B1E79FF99}" type="pres">
      <dgm:prSet presAssocID="{0F4B75F9-D2CF-416F-A368-8EE4E93875B6}" presName="sibTrans" presStyleCnt="0"/>
      <dgm:spPr/>
    </dgm:pt>
    <dgm:pt modelId="{96EEF10B-7C9E-410A-B9AA-AAD61034F29A}" type="pres">
      <dgm:prSet presAssocID="{B71EC88C-E576-41D9-B7EE-B45AD7A0E7B1}" presName="node" presStyleLbl="alignAccFollowNode1" presStyleIdx="1" presStyleCnt="6">
        <dgm:presLayoutVars>
          <dgm:bulletEnabled val="1"/>
        </dgm:presLayoutVars>
      </dgm:prSet>
      <dgm:spPr/>
    </dgm:pt>
    <dgm:pt modelId="{65999AB7-5CEF-4FBC-9127-4735C72EB658}" type="pres">
      <dgm:prSet presAssocID="{01F4773C-A504-4887-8B5A-1DF284A74F6D}" presName="vSp" presStyleCnt="0"/>
      <dgm:spPr/>
    </dgm:pt>
    <dgm:pt modelId="{4E90FBE4-6A8F-49CB-9CF2-E00A61876D13}" type="pres">
      <dgm:prSet presAssocID="{7BB38D91-85F2-49FC-BF68-6A1859B204EC}" presName="horFlow" presStyleCnt="0"/>
      <dgm:spPr/>
    </dgm:pt>
    <dgm:pt modelId="{664B08EA-B9FA-4CC8-8E21-0996366C933B}" type="pres">
      <dgm:prSet presAssocID="{7BB38D91-85F2-49FC-BF68-6A1859B204EC}" presName="bigChev" presStyleLbl="node1" presStyleIdx="1" presStyleCnt="3"/>
      <dgm:spPr/>
    </dgm:pt>
    <dgm:pt modelId="{FAD924AE-5212-4A58-AE21-1B72F9A28EBA}" type="pres">
      <dgm:prSet presAssocID="{B5FBC500-CEE3-439E-8945-85226DF80091}" presName="parTrans" presStyleCnt="0"/>
      <dgm:spPr/>
    </dgm:pt>
    <dgm:pt modelId="{F94EFE04-D718-4380-AAF0-3215978F93C4}" type="pres">
      <dgm:prSet presAssocID="{E4FD4D96-504A-40C6-B758-F05E17C6A6B0}" presName="node" presStyleLbl="alignAccFollowNode1" presStyleIdx="2" presStyleCnt="6">
        <dgm:presLayoutVars>
          <dgm:bulletEnabled val="1"/>
        </dgm:presLayoutVars>
      </dgm:prSet>
      <dgm:spPr/>
    </dgm:pt>
    <dgm:pt modelId="{8ED490E3-B26A-4B70-8EF0-F62735AB21E9}" type="pres">
      <dgm:prSet presAssocID="{572EF0C2-4F08-4335-BA37-DB325B840805}" presName="sibTrans" presStyleCnt="0"/>
      <dgm:spPr/>
    </dgm:pt>
    <dgm:pt modelId="{40ADC32B-10BA-405A-A031-6924C13595BC}" type="pres">
      <dgm:prSet presAssocID="{06B9B4BB-F8AB-44D8-9B5D-715789377ACF}" presName="node" presStyleLbl="alignAccFollowNode1" presStyleIdx="3" presStyleCnt="6">
        <dgm:presLayoutVars>
          <dgm:bulletEnabled val="1"/>
        </dgm:presLayoutVars>
      </dgm:prSet>
      <dgm:spPr/>
    </dgm:pt>
    <dgm:pt modelId="{D947C631-569E-4B00-BEC6-1DEC8CE042C3}" type="pres">
      <dgm:prSet presAssocID="{7BB38D91-85F2-49FC-BF68-6A1859B204EC}" presName="vSp" presStyleCnt="0"/>
      <dgm:spPr/>
    </dgm:pt>
    <dgm:pt modelId="{0E56B3A9-F344-4CD3-86BE-97C1487324B2}" type="pres">
      <dgm:prSet presAssocID="{72CB6EED-922C-4EA9-B7FB-E25BE3838BA7}" presName="horFlow" presStyleCnt="0"/>
      <dgm:spPr/>
    </dgm:pt>
    <dgm:pt modelId="{9C4D278B-86EC-4C4D-A142-930863F7063B}" type="pres">
      <dgm:prSet presAssocID="{72CB6EED-922C-4EA9-B7FB-E25BE3838BA7}" presName="bigChev" presStyleLbl="node1" presStyleIdx="2" presStyleCnt="3"/>
      <dgm:spPr/>
    </dgm:pt>
    <dgm:pt modelId="{F53D215D-A7AE-40FA-AB18-49D21E5285E1}" type="pres">
      <dgm:prSet presAssocID="{B72DB9DE-2766-497F-8BD6-C119E5425073}" presName="parTrans" presStyleCnt="0"/>
      <dgm:spPr/>
    </dgm:pt>
    <dgm:pt modelId="{491AE23E-D728-453F-937D-A85A550A1CC9}" type="pres">
      <dgm:prSet presAssocID="{A10DFFEF-208E-44C0-AEB7-16B6F8E90719}" presName="node" presStyleLbl="alignAccFollowNode1" presStyleIdx="4" presStyleCnt="6">
        <dgm:presLayoutVars>
          <dgm:bulletEnabled val="1"/>
        </dgm:presLayoutVars>
      </dgm:prSet>
      <dgm:spPr/>
    </dgm:pt>
    <dgm:pt modelId="{34029E71-F18B-4968-9B9E-45794961D36D}" type="pres">
      <dgm:prSet presAssocID="{82453286-F66A-4627-AF98-C2D5008E69EE}" presName="sibTrans" presStyleCnt="0"/>
      <dgm:spPr/>
    </dgm:pt>
    <dgm:pt modelId="{90E4A881-828B-48B2-9045-EB3B700C7C9B}" type="pres">
      <dgm:prSet presAssocID="{D8A59EB1-D909-468A-8E02-2395FCF6645C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8AF70A09-610B-41C9-879A-57449A70B6E0}" type="presOf" srcId="{72CB6EED-922C-4EA9-B7FB-E25BE3838BA7}" destId="{9C4D278B-86EC-4C4D-A142-930863F7063B}" srcOrd="0" destOrd="0" presId="urn:microsoft.com/office/officeart/2005/8/layout/lProcess3"/>
    <dgm:cxn modelId="{B7D2A312-FA7A-441E-A1F9-E0E11F69D422}" type="presOf" srcId="{B71EC88C-E576-41D9-B7EE-B45AD7A0E7B1}" destId="{96EEF10B-7C9E-410A-B9AA-AAD61034F29A}" srcOrd="0" destOrd="0" presId="urn:microsoft.com/office/officeart/2005/8/layout/lProcess3"/>
    <dgm:cxn modelId="{D6558A15-C3EB-4AE3-A400-84D93EA88B0A}" type="presOf" srcId="{01F4773C-A504-4887-8B5A-1DF284A74F6D}" destId="{DCD03E5E-E9E9-4917-B93F-931D33D5D270}" srcOrd="0" destOrd="0" presId="urn:microsoft.com/office/officeart/2005/8/layout/lProcess3"/>
    <dgm:cxn modelId="{F0975F18-2779-4F2D-B383-79DEC127FF47}" srcId="{72CB6EED-922C-4EA9-B7FB-E25BE3838BA7}" destId="{D8A59EB1-D909-468A-8E02-2395FCF6645C}" srcOrd="1" destOrd="0" parTransId="{B7772574-6B16-43E6-907F-48C37254E28F}" sibTransId="{F916AEE3-13F3-4A99-9DF6-CE15D1175A34}"/>
    <dgm:cxn modelId="{F1D64328-A554-455A-A3FD-7031EBCE3837}" srcId="{01F4773C-A504-4887-8B5A-1DF284A74F6D}" destId="{A3CD0BCC-2126-480B-A645-E46E6EDCCBD8}" srcOrd="0" destOrd="0" parTransId="{57D233EA-6DFC-4039-BC6E-BF2BF6F716AD}" sibTransId="{0F4B75F9-D2CF-416F-A368-8EE4E93875B6}"/>
    <dgm:cxn modelId="{75090631-7EC8-4E33-BA68-4CE240EC0718}" srcId="{B50B71A0-571D-4960-BAB4-2739AC4265B2}" destId="{72CB6EED-922C-4EA9-B7FB-E25BE3838BA7}" srcOrd="2" destOrd="0" parTransId="{3ED340EB-42F6-424F-A5D2-A60C25F9FAA0}" sibTransId="{786D7AE4-7670-4494-9006-8C0353EAFB0A}"/>
    <dgm:cxn modelId="{80748459-42AD-4429-8FF1-83DAE440E8A2}" type="presOf" srcId="{B50B71A0-571D-4960-BAB4-2739AC4265B2}" destId="{6BA940A2-AB6B-4EAE-BC2C-8122B9A0E1EF}" srcOrd="0" destOrd="0" presId="urn:microsoft.com/office/officeart/2005/8/layout/lProcess3"/>
    <dgm:cxn modelId="{CC06858B-7DDB-4C34-96EF-90063748328B}" srcId="{72CB6EED-922C-4EA9-B7FB-E25BE3838BA7}" destId="{A10DFFEF-208E-44C0-AEB7-16B6F8E90719}" srcOrd="0" destOrd="0" parTransId="{B72DB9DE-2766-497F-8BD6-C119E5425073}" sibTransId="{82453286-F66A-4627-AF98-C2D5008E69EE}"/>
    <dgm:cxn modelId="{22EE2795-43B7-43E1-96E1-EB1A5EB31719}" type="presOf" srcId="{E4FD4D96-504A-40C6-B758-F05E17C6A6B0}" destId="{F94EFE04-D718-4380-AAF0-3215978F93C4}" srcOrd="0" destOrd="0" presId="urn:microsoft.com/office/officeart/2005/8/layout/lProcess3"/>
    <dgm:cxn modelId="{ABCAA3AE-6FDE-4239-A7EC-67C176508956}" srcId="{7BB38D91-85F2-49FC-BF68-6A1859B204EC}" destId="{E4FD4D96-504A-40C6-B758-F05E17C6A6B0}" srcOrd="0" destOrd="0" parTransId="{B5FBC500-CEE3-439E-8945-85226DF80091}" sibTransId="{572EF0C2-4F08-4335-BA37-DB325B840805}"/>
    <dgm:cxn modelId="{863002B7-C48C-462F-9324-1CA377B044B3}" type="presOf" srcId="{A10DFFEF-208E-44C0-AEB7-16B6F8E90719}" destId="{491AE23E-D728-453F-937D-A85A550A1CC9}" srcOrd="0" destOrd="0" presId="urn:microsoft.com/office/officeart/2005/8/layout/lProcess3"/>
    <dgm:cxn modelId="{1377FDBB-A59F-493D-9E67-C22C9DE37249}" srcId="{7BB38D91-85F2-49FC-BF68-6A1859B204EC}" destId="{06B9B4BB-F8AB-44D8-9B5D-715789377ACF}" srcOrd="1" destOrd="0" parTransId="{36259F19-F3B9-44DD-912E-20342E6477BD}" sibTransId="{69831504-82A1-4DE4-9797-455CC09E0961}"/>
    <dgm:cxn modelId="{DC37F2CE-536A-4AAB-92C6-1A9DA5527360}" srcId="{B50B71A0-571D-4960-BAB4-2739AC4265B2}" destId="{01F4773C-A504-4887-8B5A-1DF284A74F6D}" srcOrd="0" destOrd="0" parTransId="{812DB175-5771-448E-ADD5-B3E5D0F5A839}" sibTransId="{7EE90213-6B19-4229-9A85-2D1986C082A6}"/>
    <dgm:cxn modelId="{E4A4D1D0-6EA2-4224-96E2-BFA1D0922911}" type="presOf" srcId="{A3CD0BCC-2126-480B-A645-E46E6EDCCBD8}" destId="{CA0B0F44-0874-47F6-AC27-F0FB089D8C6E}" srcOrd="0" destOrd="0" presId="urn:microsoft.com/office/officeart/2005/8/layout/lProcess3"/>
    <dgm:cxn modelId="{BCD049D2-29AB-4AA3-8F93-9DFB5AA89A4E}" type="presOf" srcId="{06B9B4BB-F8AB-44D8-9B5D-715789377ACF}" destId="{40ADC32B-10BA-405A-A031-6924C13595BC}" srcOrd="0" destOrd="0" presId="urn:microsoft.com/office/officeart/2005/8/layout/lProcess3"/>
    <dgm:cxn modelId="{8EAADBEB-10BB-4B70-8E65-5AE48CEDBD0B}" type="presOf" srcId="{7BB38D91-85F2-49FC-BF68-6A1859B204EC}" destId="{664B08EA-B9FA-4CC8-8E21-0996366C933B}" srcOrd="0" destOrd="0" presId="urn:microsoft.com/office/officeart/2005/8/layout/lProcess3"/>
    <dgm:cxn modelId="{837B26EF-AD2A-4862-ADDE-E3900E45886E}" srcId="{B50B71A0-571D-4960-BAB4-2739AC4265B2}" destId="{7BB38D91-85F2-49FC-BF68-6A1859B204EC}" srcOrd="1" destOrd="0" parTransId="{D158ADFF-8C57-4F85-A3CE-9C3C0F3786CC}" sibTransId="{E70D5B97-6A8C-4C65-A92A-1A7D2E76C9EE}"/>
    <dgm:cxn modelId="{A35210FA-43B9-4B51-93B4-816F9E785A32}" type="presOf" srcId="{D8A59EB1-D909-468A-8E02-2395FCF6645C}" destId="{90E4A881-828B-48B2-9045-EB3B700C7C9B}" srcOrd="0" destOrd="0" presId="urn:microsoft.com/office/officeart/2005/8/layout/lProcess3"/>
    <dgm:cxn modelId="{7847F0FD-9F5A-4322-96F3-6AC3CB191CB0}" srcId="{01F4773C-A504-4887-8B5A-1DF284A74F6D}" destId="{B71EC88C-E576-41D9-B7EE-B45AD7A0E7B1}" srcOrd="1" destOrd="0" parTransId="{CC8F6D79-4FDC-4DE1-A8CE-1363CB38A741}" sibTransId="{E59B3241-91F8-4C3A-8737-C5876097F09E}"/>
    <dgm:cxn modelId="{2C399901-56DC-4766-98D1-B9E573CA9F53}" type="presParOf" srcId="{6BA940A2-AB6B-4EAE-BC2C-8122B9A0E1EF}" destId="{659AC728-D16A-420F-9AA0-B043B1CB46E0}" srcOrd="0" destOrd="0" presId="urn:microsoft.com/office/officeart/2005/8/layout/lProcess3"/>
    <dgm:cxn modelId="{AE5890CA-185D-4288-B9D6-4602038F4FC7}" type="presParOf" srcId="{659AC728-D16A-420F-9AA0-B043B1CB46E0}" destId="{DCD03E5E-E9E9-4917-B93F-931D33D5D270}" srcOrd="0" destOrd="0" presId="urn:microsoft.com/office/officeart/2005/8/layout/lProcess3"/>
    <dgm:cxn modelId="{F668C032-77C4-41A2-85DF-A769E5F649B3}" type="presParOf" srcId="{659AC728-D16A-420F-9AA0-B043B1CB46E0}" destId="{E66B37DE-147F-4D78-BDF0-776942E0FB24}" srcOrd="1" destOrd="0" presId="urn:microsoft.com/office/officeart/2005/8/layout/lProcess3"/>
    <dgm:cxn modelId="{C667BA34-6E2E-4B0D-855B-D604498F1E6C}" type="presParOf" srcId="{659AC728-D16A-420F-9AA0-B043B1CB46E0}" destId="{CA0B0F44-0874-47F6-AC27-F0FB089D8C6E}" srcOrd="2" destOrd="0" presId="urn:microsoft.com/office/officeart/2005/8/layout/lProcess3"/>
    <dgm:cxn modelId="{2F75D302-E0FB-4932-99F4-3340220384A8}" type="presParOf" srcId="{659AC728-D16A-420F-9AA0-B043B1CB46E0}" destId="{B9E2F2CC-511A-4582-8115-DB0B1E79FF99}" srcOrd="3" destOrd="0" presId="urn:microsoft.com/office/officeart/2005/8/layout/lProcess3"/>
    <dgm:cxn modelId="{D3BD5EA1-F30E-44DE-9F3A-369EABE34539}" type="presParOf" srcId="{659AC728-D16A-420F-9AA0-B043B1CB46E0}" destId="{96EEF10B-7C9E-410A-B9AA-AAD61034F29A}" srcOrd="4" destOrd="0" presId="urn:microsoft.com/office/officeart/2005/8/layout/lProcess3"/>
    <dgm:cxn modelId="{884B7794-192E-469B-9B1C-E3053DFEA00A}" type="presParOf" srcId="{6BA940A2-AB6B-4EAE-BC2C-8122B9A0E1EF}" destId="{65999AB7-5CEF-4FBC-9127-4735C72EB658}" srcOrd="1" destOrd="0" presId="urn:microsoft.com/office/officeart/2005/8/layout/lProcess3"/>
    <dgm:cxn modelId="{AD99BD14-1A51-4B17-95F3-A2270A1D0D3E}" type="presParOf" srcId="{6BA940A2-AB6B-4EAE-BC2C-8122B9A0E1EF}" destId="{4E90FBE4-6A8F-49CB-9CF2-E00A61876D13}" srcOrd="2" destOrd="0" presId="urn:microsoft.com/office/officeart/2005/8/layout/lProcess3"/>
    <dgm:cxn modelId="{7E45C0B6-C762-4561-9AFB-8045EA66612B}" type="presParOf" srcId="{4E90FBE4-6A8F-49CB-9CF2-E00A61876D13}" destId="{664B08EA-B9FA-4CC8-8E21-0996366C933B}" srcOrd="0" destOrd="0" presId="urn:microsoft.com/office/officeart/2005/8/layout/lProcess3"/>
    <dgm:cxn modelId="{F26D2A8E-9369-41BD-A156-95E9C4A26A52}" type="presParOf" srcId="{4E90FBE4-6A8F-49CB-9CF2-E00A61876D13}" destId="{FAD924AE-5212-4A58-AE21-1B72F9A28EBA}" srcOrd="1" destOrd="0" presId="urn:microsoft.com/office/officeart/2005/8/layout/lProcess3"/>
    <dgm:cxn modelId="{FED145CC-C8ED-4E89-8444-D880A9C91A0F}" type="presParOf" srcId="{4E90FBE4-6A8F-49CB-9CF2-E00A61876D13}" destId="{F94EFE04-D718-4380-AAF0-3215978F93C4}" srcOrd="2" destOrd="0" presId="urn:microsoft.com/office/officeart/2005/8/layout/lProcess3"/>
    <dgm:cxn modelId="{A546A492-7725-4B03-A6A3-703048DDB64E}" type="presParOf" srcId="{4E90FBE4-6A8F-49CB-9CF2-E00A61876D13}" destId="{8ED490E3-B26A-4B70-8EF0-F62735AB21E9}" srcOrd="3" destOrd="0" presId="urn:microsoft.com/office/officeart/2005/8/layout/lProcess3"/>
    <dgm:cxn modelId="{AAD2FFF6-4732-4352-80C8-6130E0192407}" type="presParOf" srcId="{4E90FBE4-6A8F-49CB-9CF2-E00A61876D13}" destId="{40ADC32B-10BA-405A-A031-6924C13595BC}" srcOrd="4" destOrd="0" presId="urn:microsoft.com/office/officeart/2005/8/layout/lProcess3"/>
    <dgm:cxn modelId="{74AA03DE-A03F-4960-AC14-9FFC1F66BB92}" type="presParOf" srcId="{6BA940A2-AB6B-4EAE-BC2C-8122B9A0E1EF}" destId="{D947C631-569E-4B00-BEC6-1DEC8CE042C3}" srcOrd="3" destOrd="0" presId="urn:microsoft.com/office/officeart/2005/8/layout/lProcess3"/>
    <dgm:cxn modelId="{FD07918E-A549-4469-B436-4898D86F48D0}" type="presParOf" srcId="{6BA940A2-AB6B-4EAE-BC2C-8122B9A0E1EF}" destId="{0E56B3A9-F344-4CD3-86BE-97C1487324B2}" srcOrd="4" destOrd="0" presId="urn:microsoft.com/office/officeart/2005/8/layout/lProcess3"/>
    <dgm:cxn modelId="{6F5E8F69-D651-4189-9BEA-80AB00377C25}" type="presParOf" srcId="{0E56B3A9-F344-4CD3-86BE-97C1487324B2}" destId="{9C4D278B-86EC-4C4D-A142-930863F7063B}" srcOrd="0" destOrd="0" presId="urn:microsoft.com/office/officeart/2005/8/layout/lProcess3"/>
    <dgm:cxn modelId="{13036BB5-F960-4AB2-9568-CDB10FC32745}" type="presParOf" srcId="{0E56B3A9-F344-4CD3-86BE-97C1487324B2}" destId="{F53D215D-A7AE-40FA-AB18-49D21E5285E1}" srcOrd="1" destOrd="0" presId="urn:microsoft.com/office/officeart/2005/8/layout/lProcess3"/>
    <dgm:cxn modelId="{B766CB4C-4353-4799-93C5-637685C08E06}" type="presParOf" srcId="{0E56B3A9-F344-4CD3-86BE-97C1487324B2}" destId="{491AE23E-D728-453F-937D-A85A550A1CC9}" srcOrd="2" destOrd="0" presId="urn:microsoft.com/office/officeart/2005/8/layout/lProcess3"/>
    <dgm:cxn modelId="{49C80474-736A-422E-9DA0-303FFB568B4C}" type="presParOf" srcId="{0E56B3A9-F344-4CD3-86BE-97C1487324B2}" destId="{34029E71-F18B-4968-9B9E-45794961D36D}" srcOrd="3" destOrd="0" presId="urn:microsoft.com/office/officeart/2005/8/layout/lProcess3"/>
    <dgm:cxn modelId="{AE612B5E-13E1-40F3-971F-824B70D4BFE4}" type="presParOf" srcId="{0E56B3A9-F344-4CD3-86BE-97C1487324B2}" destId="{90E4A881-828B-48B2-9045-EB3B700C7C9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03E5E-E9E9-4917-B93F-931D33D5D270}">
      <dsp:nvSpPr>
        <dsp:cNvPr id="0" name=""/>
        <dsp:cNvSpPr/>
      </dsp:nvSpPr>
      <dsp:spPr>
        <a:xfrm>
          <a:off x="1260791" y="3129"/>
          <a:ext cx="3311797" cy="132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Introducción</a:t>
          </a:r>
        </a:p>
      </dsp:txBody>
      <dsp:txXfrm>
        <a:off x="1923151" y="3129"/>
        <a:ext cx="1987078" cy="1324719"/>
      </dsp:txXfrm>
    </dsp:sp>
    <dsp:sp modelId="{CA0B0F44-0874-47F6-AC27-F0FB089D8C6E}">
      <dsp:nvSpPr>
        <dsp:cNvPr id="0" name=""/>
        <dsp:cNvSpPr/>
      </dsp:nvSpPr>
      <dsp:spPr>
        <a:xfrm>
          <a:off x="4142055" y="115730"/>
          <a:ext cx="2748792" cy="1099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 dirty="0"/>
        </a:p>
      </dsp:txBody>
      <dsp:txXfrm>
        <a:off x="4691813" y="115730"/>
        <a:ext cx="1649276" cy="1099516"/>
      </dsp:txXfrm>
    </dsp:sp>
    <dsp:sp modelId="{96EEF10B-7C9E-410A-B9AA-AAD61034F29A}">
      <dsp:nvSpPr>
        <dsp:cNvPr id="0" name=""/>
        <dsp:cNvSpPr/>
      </dsp:nvSpPr>
      <dsp:spPr>
        <a:xfrm>
          <a:off x="6506016" y="115730"/>
          <a:ext cx="2748792" cy="1099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 dirty="0"/>
        </a:p>
      </dsp:txBody>
      <dsp:txXfrm>
        <a:off x="7055774" y="115730"/>
        <a:ext cx="1649276" cy="1099516"/>
      </dsp:txXfrm>
    </dsp:sp>
    <dsp:sp modelId="{664B08EA-B9FA-4CC8-8E21-0996366C933B}">
      <dsp:nvSpPr>
        <dsp:cNvPr id="0" name=""/>
        <dsp:cNvSpPr/>
      </dsp:nvSpPr>
      <dsp:spPr>
        <a:xfrm>
          <a:off x="1260791" y="1513309"/>
          <a:ext cx="3311797" cy="132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Ingeniería de </a:t>
          </a:r>
          <a:r>
            <a:rPr lang="es-ES" sz="2900" kern="1200" dirty="0" err="1"/>
            <a:t>Prompts</a:t>
          </a:r>
          <a:endParaRPr lang="es-ES" sz="2900" kern="1200" dirty="0"/>
        </a:p>
      </dsp:txBody>
      <dsp:txXfrm>
        <a:off x="1923151" y="1513309"/>
        <a:ext cx="1987078" cy="1324719"/>
      </dsp:txXfrm>
    </dsp:sp>
    <dsp:sp modelId="{F94EFE04-D718-4380-AAF0-3215978F93C4}">
      <dsp:nvSpPr>
        <dsp:cNvPr id="0" name=""/>
        <dsp:cNvSpPr/>
      </dsp:nvSpPr>
      <dsp:spPr>
        <a:xfrm>
          <a:off x="4142055" y="1625910"/>
          <a:ext cx="2748792" cy="1099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 dirty="0"/>
        </a:p>
      </dsp:txBody>
      <dsp:txXfrm>
        <a:off x="4691813" y="1625910"/>
        <a:ext cx="1649276" cy="1099516"/>
      </dsp:txXfrm>
    </dsp:sp>
    <dsp:sp modelId="{40ADC32B-10BA-405A-A031-6924C13595BC}">
      <dsp:nvSpPr>
        <dsp:cNvPr id="0" name=""/>
        <dsp:cNvSpPr/>
      </dsp:nvSpPr>
      <dsp:spPr>
        <a:xfrm>
          <a:off x="6506016" y="1625910"/>
          <a:ext cx="2748792" cy="1099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700" kern="1200" dirty="0"/>
        </a:p>
      </dsp:txBody>
      <dsp:txXfrm>
        <a:off x="7055774" y="1625910"/>
        <a:ext cx="1649276" cy="1099516"/>
      </dsp:txXfrm>
    </dsp:sp>
    <dsp:sp modelId="{9C4D278B-86EC-4C4D-A142-930863F7063B}">
      <dsp:nvSpPr>
        <dsp:cNvPr id="0" name=""/>
        <dsp:cNvSpPr/>
      </dsp:nvSpPr>
      <dsp:spPr>
        <a:xfrm>
          <a:off x="1260791" y="3023489"/>
          <a:ext cx="3311797" cy="13247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Casos de uso</a:t>
          </a:r>
        </a:p>
      </dsp:txBody>
      <dsp:txXfrm>
        <a:off x="1923151" y="3023489"/>
        <a:ext cx="1987078" cy="1324719"/>
      </dsp:txXfrm>
    </dsp:sp>
    <dsp:sp modelId="{491AE23E-D728-453F-937D-A85A550A1CC9}">
      <dsp:nvSpPr>
        <dsp:cNvPr id="0" name=""/>
        <dsp:cNvSpPr/>
      </dsp:nvSpPr>
      <dsp:spPr>
        <a:xfrm>
          <a:off x="4142055" y="3136090"/>
          <a:ext cx="2748792" cy="1099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Simples</a:t>
          </a:r>
        </a:p>
      </dsp:txBody>
      <dsp:txXfrm>
        <a:off x="4691813" y="3136090"/>
        <a:ext cx="1649276" cy="1099516"/>
      </dsp:txXfrm>
    </dsp:sp>
    <dsp:sp modelId="{90E4A881-828B-48B2-9045-EB3B700C7C9B}">
      <dsp:nvSpPr>
        <dsp:cNvPr id="0" name=""/>
        <dsp:cNvSpPr/>
      </dsp:nvSpPr>
      <dsp:spPr>
        <a:xfrm>
          <a:off x="6506016" y="3136090"/>
          <a:ext cx="2748792" cy="10995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Elaborados = </a:t>
          </a:r>
          <a:r>
            <a:rPr lang="el-GR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Σ</a:t>
          </a:r>
          <a:r>
            <a:rPr lang="es-E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2700" kern="1200" dirty="0"/>
            <a:t>Simples</a:t>
          </a:r>
        </a:p>
      </dsp:txBody>
      <dsp:txXfrm>
        <a:off x="7055774" y="3136090"/>
        <a:ext cx="1649276" cy="1099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16E49-4A8A-D88E-4A6A-7A57EAA7F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B4685-B00E-A2D7-B0F5-FE996B550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DBE9F-F0C2-F5BD-2AFC-274538C8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D4B58-645F-BFD1-1886-E57A473F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5C708-C500-F25E-12A4-AA1601C5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30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4596-BA66-4E94-BE89-FAE0A292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3D1E16-4A30-0DCE-7BAE-2B133BEBB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9E0C9D-1A1F-CFA3-E381-89C2183A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6EC3F-81C6-3444-1A95-683A08DD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8F796-5291-913F-20F0-8700536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24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4163C-8E40-47BC-81B4-820176CA7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50DBD7-F0B0-F544-285C-25BBCE2F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3DA58-B6D1-F0FA-5976-88EC4957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B54F1-F2A3-97E6-DEA6-611788C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49777-C3F3-C2DB-BB0B-218C4E2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0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AD179-9806-DFDA-0E9E-4FA7FFCC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E8EFA-547F-2475-F327-5B4E8F64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88825-23BE-09D6-070D-BDE47544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C33A6-30CC-A65F-9E48-E79012EA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BA511-B198-40F9-9AD0-45A2E469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24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76EC4-CCE3-94DF-101C-F935EFD4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81052-2B7C-469E-B70C-201D4B62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607CB-117F-B856-03BA-6CAFD6AD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5C8FF-09F8-AE79-5B3A-7F25F207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91CA5-3D10-26CB-19D9-4AED227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2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58132-7FD1-D4E6-88FB-5FEB1A78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B68CB-D8FC-37EA-5205-66569683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4AE9C2-9C4F-9534-B2ED-22C9D8A5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EBE554-C210-FBF1-BA74-CFA3A5D8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FE59D-48CD-D8CB-E5BD-BB2BC4A9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EDFF0-C860-0F7A-74E0-6BC579C2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1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8F6B2-6574-F880-2E94-97829D06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119DD-B440-5972-B054-09DBFAC6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028BA-9B61-C913-4B06-4649F1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2E62EA-4224-498D-D4DF-3664E378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A129D7-13B1-9142-0403-18D17FC91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3F66F3-7B7E-75F8-A0A6-55E20E96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86C567-614B-46D3-945D-39C63FE7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556BD4-B248-AEFA-E01C-76A1934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44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CBFF-6C4F-3178-EE3F-FD563FD2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A843E1-999F-F8D7-A245-774213F6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E50D9-51DE-DE8E-8857-1B0984D8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A5361-2D39-223D-A673-94602DD3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1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3E738A-D4A3-94DC-FB54-10DB120A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F9E129-DE46-CCAB-0907-FFF69C8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6DA4-6174-E9BA-548D-0EC406FA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9ED-CD2F-B9ED-DA27-83063658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1458B-1416-E42B-FAA1-138BC2E4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CACBEC-F55A-6A26-1CFF-5C47A2181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239B7-FD59-4620-3ED4-3F7978E7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AC91D9-A8D8-FF3B-DEB8-DB23FE52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87D932-3A28-8621-6F0D-D5312D2F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6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26D60-9E8D-36AF-4CAD-1F45AEEB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1EBA6F-FDD6-F705-5EC4-D3EF63D3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490BAF-88CA-72C8-74D6-330164D5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4FB95E-2938-4DFF-EDB0-150EAC6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86651-3117-AD9D-5C72-C08C00BD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0448B-495B-441B-BE5B-CE9DE667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40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C5DC5-5DD3-C2C6-3860-2BCC0198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DA4EF-11A7-8D66-EBCD-CC63771E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F5FF-D2A4-F693-2838-7EAF1D67A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1DB0-78B6-430A-B300-FA4ACE306FCC}" type="datetimeFigureOut">
              <a:rPr lang="es-ES" smtClean="0"/>
              <a:t>16/07/2023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8DDC21-AA29-DC30-06FA-4686A8E76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F87C9-E2A3-7041-5A6A-6796784CE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3F1A-4260-49E2-891B-B0C81E0113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97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2AE3B1-0FBA-CC89-4970-CED4A3BA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51D939C-9BD4-C62D-4FB1-CC6BDE60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35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723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Masias</dc:creator>
  <cp:lastModifiedBy>Manuel Masias</cp:lastModifiedBy>
  <cp:revision>1</cp:revision>
  <dcterms:created xsi:type="dcterms:W3CDTF">2023-07-16T08:27:02Z</dcterms:created>
  <dcterms:modified xsi:type="dcterms:W3CDTF">2023-07-16T08:27:38Z</dcterms:modified>
</cp:coreProperties>
</file>