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215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151171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286409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195652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329838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2CDECD-1E80-4C7E-9531-63865118FCCE}" type="datetimeFigureOut">
              <a:rPr lang="en-US" smtClean="0"/>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302086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2CDECD-1E80-4C7E-9531-63865118FCCE}"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27986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2CDECD-1E80-4C7E-9531-63865118FCCE}" type="datetimeFigureOut">
              <a:rPr lang="en-US" smtClean="0"/>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286010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2CDECD-1E80-4C7E-9531-63865118FCCE}" type="datetimeFigureOut">
              <a:rPr lang="en-US" smtClean="0"/>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339677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CDECD-1E80-4C7E-9531-63865118FCCE}" type="datetimeFigureOut">
              <a:rPr lang="en-US" smtClean="0"/>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9653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CDECD-1E80-4C7E-9531-63865118FCCE}"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240516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2CDECD-1E80-4C7E-9531-63865118FCCE}" type="datetimeFigureOut">
              <a:rPr lang="en-US" smtClean="0"/>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568A7B-38CB-4B71-92EE-D32B5C06891A}" type="slidenum">
              <a:rPr lang="en-US" smtClean="0"/>
              <a:t>‹#›</a:t>
            </a:fld>
            <a:endParaRPr lang="en-US"/>
          </a:p>
        </p:txBody>
      </p:sp>
    </p:spTree>
    <p:extLst>
      <p:ext uri="{BB962C8B-B14F-4D97-AF65-F5344CB8AC3E}">
        <p14:creationId xmlns:p14="http://schemas.microsoft.com/office/powerpoint/2010/main" val="4289600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2CDECD-1E80-4C7E-9531-63865118FCCE}" type="datetimeFigureOut">
              <a:rPr lang="en-US" smtClean="0"/>
              <a:t>9/24/2015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68A7B-38CB-4B71-92EE-D32B5C06891A}" type="slidenum">
              <a:rPr lang="en-US" smtClean="0"/>
              <a:t>‹#›</a:t>
            </a:fld>
            <a:endParaRPr lang="en-US"/>
          </a:p>
        </p:txBody>
      </p:sp>
    </p:spTree>
    <p:extLst>
      <p:ext uri="{BB962C8B-B14F-4D97-AF65-F5344CB8AC3E}">
        <p14:creationId xmlns:p14="http://schemas.microsoft.com/office/powerpoint/2010/main" val="690870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1: Introduction to Data Science Theory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042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Module 1: Introduction to Data Science</a:t>
            </a:r>
            <a:endParaRPr lang="en-US" sz="3200" dirty="0"/>
          </a:p>
        </p:txBody>
      </p:sp>
      <p:sp>
        <p:nvSpPr>
          <p:cNvPr id="3" name="Content Placeholder 2"/>
          <p:cNvSpPr>
            <a:spLocks noGrp="1"/>
          </p:cNvSpPr>
          <p:nvPr>
            <p:ph idx="1"/>
          </p:nvPr>
        </p:nvSpPr>
        <p:spPr/>
        <p:txBody>
          <a:bodyPr>
            <a:normAutofit fontScale="77500" lnSpcReduction="20000"/>
          </a:bodyPr>
          <a:lstStyle/>
          <a:p>
            <a:r>
              <a:rPr lang="en-US" cap="all" dirty="0"/>
              <a:t>WHAT IS DATA SCIENCE?</a:t>
            </a:r>
          </a:p>
          <a:p>
            <a:r>
              <a:rPr lang="en-US" dirty="0"/>
              <a:t>Before you can start learning how to use data science techniques and build machine learning solutions, it might be useful to start by defining what we mean by "data science". In this course, we use the following definition:</a:t>
            </a:r>
          </a:p>
          <a:p>
            <a:r>
              <a:rPr lang="en-US" i="1" dirty="0"/>
              <a:t>Data Science is the exploration and quantitative analysis of all available structured and unstructured data to develop understanding, extract knowledge, and formulate actionable results.</a:t>
            </a:r>
            <a:endParaRPr lang="en-US" dirty="0"/>
          </a:p>
          <a:p>
            <a:r>
              <a:rPr lang="en-US" dirty="0"/>
              <a:t>So what does that actually mean?</a:t>
            </a:r>
          </a:p>
          <a:p>
            <a:r>
              <a:rPr lang="en-US" dirty="0"/>
              <a:t>Click the next topic in the navigation bar at the top of the page to find out.</a:t>
            </a:r>
          </a:p>
          <a:p>
            <a:endParaRPr lang="en-US" dirty="0"/>
          </a:p>
        </p:txBody>
      </p:sp>
    </p:spTree>
    <p:extLst>
      <p:ext uri="{BB962C8B-B14F-4D97-AF65-F5344CB8AC3E}">
        <p14:creationId xmlns:p14="http://schemas.microsoft.com/office/powerpoint/2010/main" val="409797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Module 1: Introduction to Data Science</a:t>
            </a:r>
            <a:endParaRPr lang="en-US" sz="3200" dirty="0"/>
          </a:p>
        </p:txBody>
      </p:sp>
      <p:sp>
        <p:nvSpPr>
          <p:cNvPr id="3" name="Content Placeholder 2"/>
          <p:cNvSpPr>
            <a:spLocks noGrp="1"/>
          </p:cNvSpPr>
          <p:nvPr>
            <p:ph idx="1"/>
          </p:nvPr>
        </p:nvSpPr>
        <p:spPr/>
        <p:txBody>
          <a:bodyPr>
            <a:normAutofit fontScale="85000" lnSpcReduction="20000"/>
          </a:bodyPr>
          <a:lstStyle/>
          <a:p>
            <a:r>
              <a:rPr lang="en-US" cap="all" dirty="0"/>
              <a:t>KEY POINTS</a:t>
            </a:r>
          </a:p>
          <a:p>
            <a:pPr lvl="1"/>
            <a:r>
              <a:rPr lang="en-US" dirty="0"/>
              <a:t>Data science is about using data to make decisions that drive actions.</a:t>
            </a:r>
          </a:p>
          <a:p>
            <a:pPr lvl="1"/>
            <a:r>
              <a:rPr lang="en-US" dirty="0"/>
              <a:t>Data science involves:</a:t>
            </a:r>
          </a:p>
          <a:p>
            <a:pPr lvl="2"/>
            <a:r>
              <a:rPr lang="en-US" dirty="0"/>
              <a:t>Finding data</a:t>
            </a:r>
          </a:p>
          <a:p>
            <a:pPr lvl="2"/>
            <a:r>
              <a:rPr lang="en-US" dirty="0"/>
              <a:t>Acquiring data</a:t>
            </a:r>
          </a:p>
          <a:p>
            <a:pPr lvl="2"/>
            <a:r>
              <a:rPr lang="en-US" dirty="0"/>
              <a:t>Cleaning and transforming data</a:t>
            </a:r>
          </a:p>
          <a:p>
            <a:pPr lvl="2"/>
            <a:r>
              <a:rPr lang="en-US" dirty="0"/>
              <a:t>Understanding relationships in data</a:t>
            </a:r>
          </a:p>
          <a:p>
            <a:pPr lvl="2"/>
            <a:r>
              <a:rPr lang="en-US" dirty="0"/>
              <a:t>Delivering value from data</a:t>
            </a:r>
          </a:p>
          <a:p>
            <a:pPr lvl="1"/>
            <a:r>
              <a:rPr lang="en-US" i="1" dirty="0"/>
              <a:t>Predictive analytics</a:t>
            </a:r>
            <a:r>
              <a:rPr lang="en-US" dirty="0"/>
              <a:t> is about using past data to predict future values.</a:t>
            </a:r>
          </a:p>
          <a:p>
            <a:pPr lvl="1"/>
            <a:r>
              <a:rPr lang="en-US" i="1" dirty="0"/>
              <a:t>Prescriptive analytics</a:t>
            </a:r>
            <a:r>
              <a:rPr lang="en-US" dirty="0"/>
              <a:t> is about using those predictions to drive decisions.</a:t>
            </a:r>
          </a:p>
          <a:p>
            <a:endParaRPr lang="en-US" dirty="0"/>
          </a:p>
        </p:txBody>
      </p:sp>
    </p:spTree>
    <p:extLst>
      <p:ext uri="{BB962C8B-B14F-4D97-AF65-F5344CB8AC3E}">
        <p14:creationId xmlns:p14="http://schemas.microsoft.com/office/powerpoint/2010/main" val="289044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Module </a:t>
            </a:r>
            <a:r>
              <a:rPr lang="en-US" sz="3200" dirty="0" smtClean="0"/>
              <a:t>2: The data science Process</a:t>
            </a:r>
            <a:endParaRPr lang="en-US" sz="3200" dirty="0"/>
          </a:p>
        </p:txBody>
      </p:sp>
      <p:sp>
        <p:nvSpPr>
          <p:cNvPr id="3" name="Content Placeholder 2"/>
          <p:cNvSpPr>
            <a:spLocks noGrp="1"/>
          </p:cNvSpPr>
          <p:nvPr>
            <p:ph idx="1"/>
          </p:nvPr>
        </p:nvSpPr>
        <p:spPr/>
        <p:txBody>
          <a:bodyPr>
            <a:normAutofit fontScale="92500" lnSpcReduction="10000"/>
          </a:bodyPr>
          <a:lstStyle/>
          <a:p>
            <a:pPr marL="0" indent="0">
              <a:buNone/>
            </a:pPr>
            <a:r>
              <a:rPr lang="en-US" cap="all" dirty="0"/>
              <a:t>INTRODUCTION TO THE DATA SCIENCE PROCESS</a:t>
            </a:r>
          </a:p>
          <a:p>
            <a:r>
              <a:rPr lang="en-US" dirty="0"/>
              <a:t>Data science is not new. In fact, it's been around for many years.</a:t>
            </a:r>
          </a:p>
          <a:p>
            <a:r>
              <a:rPr lang="en-US" dirty="0"/>
              <a:t>Over that time, various groups of data professionals have defined and documented methodologies that are useful when you need to conduct a data science project. This chapter explores these methodologies and explains the core principles that underlie the data science process.</a:t>
            </a:r>
          </a:p>
          <a:p>
            <a:endParaRPr lang="en-US" dirty="0"/>
          </a:p>
        </p:txBody>
      </p:sp>
    </p:spTree>
    <p:extLst>
      <p:ext uri="{BB962C8B-B14F-4D97-AF65-F5344CB8AC3E}">
        <p14:creationId xmlns:p14="http://schemas.microsoft.com/office/powerpoint/2010/main" val="134486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Module </a:t>
            </a:r>
            <a:r>
              <a:rPr lang="en-US" sz="3200" dirty="0" smtClean="0"/>
              <a:t>2: Overview of the CCC data science process</a:t>
            </a:r>
            <a:endParaRPr lang="en-US" sz="32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281113"/>
            <a:ext cx="8115300"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155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Module </a:t>
            </a:r>
            <a:r>
              <a:rPr lang="en-US" sz="3200" dirty="0" smtClean="0"/>
              <a:t>2: Overview of the KDD data science process</a:t>
            </a:r>
            <a:br>
              <a:rPr lang="en-US" sz="3200" dirty="0" smtClean="0"/>
            </a:br>
            <a:r>
              <a:rPr lang="en-US" sz="2000" dirty="0" smtClean="0"/>
              <a:t>KDD = Knowledge Discovery Process</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543050"/>
            <a:ext cx="8029575"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509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smtClean="0"/>
              <a:t>Module </a:t>
            </a:r>
            <a:r>
              <a:rPr lang="en-US" sz="3200" dirty="0" smtClean="0"/>
              <a:t>2: Overview of the CRISP-DM data science process</a:t>
            </a:r>
            <a:br>
              <a:rPr lang="en-US" sz="3200" dirty="0" smtClean="0"/>
            </a:br>
            <a:r>
              <a:rPr lang="en-US" sz="2000" dirty="0" smtClean="0"/>
              <a:t>CRISP-DM = </a:t>
            </a:r>
            <a:r>
              <a:rPr lang="en-US" sz="2000" dirty="0" err="1" smtClean="0"/>
              <a:t>CRoss</a:t>
            </a:r>
            <a:r>
              <a:rPr lang="en-US" sz="2000" dirty="0" smtClean="0"/>
              <a:t> Industry Standard Process for Data Mining</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524000"/>
            <a:ext cx="80391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985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Module </a:t>
            </a:r>
            <a:r>
              <a:rPr lang="en-US" sz="3200" dirty="0" smtClean="0"/>
              <a:t>2: Historical Notes</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 y="1447800"/>
            <a:ext cx="802957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909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267</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Module 1: Introduction to Data Science Theory</vt:lpstr>
      <vt:lpstr>Module 1: Introduction to Data Science</vt:lpstr>
      <vt:lpstr>Module 1: Introduction to Data Science</vt:lpstr>
      <vt:lpstr>Module 2: The data science Process</vt:lpstr>
      <vt:lpstr>Module 2: Overview of the CCC data science process</vt:lpstr>
      <vt:lpstr>Module 2: Overview of the KDD data science process KDD = Knowledge Discovery Process</vt:lpstr>
      <vt:lpstr>Module 2: Overview of the CRISP-DM data science process CRISP-DM = CRoss Industry Standard Process for Data Mining</vt:lpstr>
      <vt:lpstr>Module 2: Historical Notes</vt:lpstr>
    </vt:vector>
  </TitlesOfParts>
  <Company>FOOWY7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Data Science Theory</dc:title>
  <dc:creator>mmasloub</dc:creator>
  <cp:lastModifiedBy>mmasloub</cp:lastModifiedBy>
  <cp:revision>3</cp:revision>
  <dcterms:created xsi:type="dcterms:W3CDTF">2015-09-25T06:43:24Z</dcterms:created>
  <dcterms:modified xsi:type="dcterms:W3CDTF">2015-09-25T07:10:09Z</dcterms:modified>
</cp:coreProperties>
</file>