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22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151171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86409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195652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29838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0208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7986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CDECD-1E80-4C7E-9531-63865118FCCE}" type="datetimeFigureOut">
              <a:rPr lang="en-US" smtClean="0"/>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86010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CDECD-1E80-4C7E-9531-63865118FCCE}" type="datetimeFigureOut">
              <a:rPr lang="en-US" smtClean="0"/>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39677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CDECD-1E80-4C7E-9531-63865118FCCE}" type="datetimeFigureOut">
              <a:rPr lang="en-US" smtClean="0"/>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965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40516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42896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CDECD-1E80-4C7E-9531-63865118FCCE}" type="datetimeFigureOut">
              <a:rPr lang="en-US" smtClean="0"/>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68A7B-38CB-4B71-92EE-D32B5C06891A}" type="slidenum">
              <a:rPr lang="en-US" smtClean="0"/>
              <a:t>‹#›</a:t>
            </a:fld>
            <a:endParaRPr lang="en-US"/>
          </a:p>
        </p:txBody>
      </p:sp>
    </p:spTree>
    <p:extLst>
      <p:ext uri="{BB962C8B-B14F-4D97-AF65-F5344CB8AC3E}">
        <p14:creationId xmlns:p14="http://schemas.microsoft.com/office/powerpoint/2010/main" val="690870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 Introduction to Data Science Theory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042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1: Introduction to Data Science</a:t>
            </a:r>
            <a:endParaRPr lang="en-US" sz="3200" dirty="0"/>
          </a:p>
        </p:txBody>
      </p:sp>
      <p:sp>
        <p:nvSpPr>
          <p:cNvPr id="3" name="Content Placeholder 2"/>
          <p:cNvSpPr>
            <a:spLocks noGrp="1"/>
          </p:cNvSpPr>
          <p:nvPr>
            <p:ph idx="1"/>
          </p:nvPr>
        </p:nvSpPr>
        <p:spPr/>
        <p:txBody>
          <a:bodyPr>
            <a:normAutofit fontScale="77500" lnSpcReduction="20000"/>
          </a:bodyPr>
          <a:lstStyle/>
          <a:p>
            <a:r>
              <a:rPr lang="en-US" cap="all" dirty="0"/>
              <a:t>WHAT IS DATA SCIENCE?</a:t>
            </a:r>
          </a:p>
          <a:p>
            <a:r>
              <a:rPr lang="en-US" dirty="0"/>
              <a:t>Before you can start learning how to use data science techniques and build machine learning solutions, it might be useful to start by defining what we mean by "data science". In this course, we use the following definition:</a:t>
            </a:r>
          </a:p>
          <a:p>
            <a:r>
              <a:rPr lang="en-US" i="1" dirty="0"/>
              <a:t>Data Science is the exploration and quantitative analysis of all available structured and unstructured data to develop understanding, extract knowledge, and formulate actionable results.</a:t>
            </a:r>
            <a:endParaRPr lang="en-US" dirty="0"/>
          </a:p>
          <a:p>
            <a:r>
              <a:rPr lang="en-US" dirty="0"/>
              <a:t>So what does that actually mean?</a:t>
            </a:r>
          </a:p>
          <a:p>
            <a:r>
              <a:rPr lang="en-US" dirty="0"/>
              <a:t>Click the next topic in the navigation bar at the top of the page to find out.</a:t>
            </a:r>
          </a:p>
          <a:p>
            <a:endParaRPr lang="en-US" dirty="0"/>
          </a:p>
        </p:txBody>
      </p:sp>
    </p:spTree>
    <p:extLst>
      <p:ext uri="{BB962C8B-B14F-4D97-AF65-F5344CB8AC3E}">
        <p14:creationId xmlns:p14="http://schemas.microsoft.com/office/powerpoint/2010/main" val="409797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1: Introduction to Data Science</a:t>
            </a:r>
            <a:endParaRPr lang="en-US" sz="3200" dirty="0"/>
          </a:p>
        </p:txBody>
      </p:sp>
      <p:sp>
        <p:nvSpPr>
          <p:cNvPr id="3" name="Content Placeholder 2"/>
          <p:cNvSpPr>
            <a:spLocks noGrp="1"/>
          </p:cNvSpPr>
          <p:nvPr>
            <p:ph idx="1"/>
          </p:nvPr>
        </p:nvSpPr>
        <p:spPr/>
        <p:txBody>
          <a:bodyPr>
            <a:normAutofit fontScale="85000" lnSpcReduction="20000"/>
          </a:bodyPr>
          <a:lstStyle/>
          <a:p>
            <a:r>
              <a:rPr lang="en-US" cap="all" dirty="0"/>
              <a:t>KEY POINTS</a:t>
            </a:r>
          </a:p>
          <a:p>
            <a:pPr lvl="1"/>
            <a:r>
              <a:rPr lang="en-US" dirty="0"/>
              <a:t>Data science is about using data to make decisions that drive actions.</a:t>
            </a:r>
          </a:p>
          <a:p>
            <a:pPr lvl="1"/>
            <a:r>
              <a:rPr lang="en-US" dirty="0"/>
              <a:t>Data science involves:</a:t>
            </a:r>
          </a:p>
          <a:p>
            <a:pPr lvl="2"/>
            <a:r>
              <a:rPr lang="en-US" dirty="0"/>
              <a:t>Finding data</a:t>
            </a:r>
          </a:p>
          <a:p>
            <a:pPr lvl="2"/>
            <a:r>
              <a:rPr lang="en-US" dirty="0"/>
              <a:t>Acquiring data</a:t>
            </a:r>
          </a:p>
          <a:p>
            <a:pPr lvl="2"/>
            <a:r>
              <a:rPr lang="en-US" dirty="0"/>
              <a:t>Cleaning and transforming data</a:t>
            </a:r>
          </a:p>
          <a:p>
            <a:pPr lvl="2"/>
            <a:r>
              <a:rPr lang="en-US" dirty="0"/>
              <a:t>Understanding relationships in data</a:t>
            </a:r>
          </a:p>
          <a:p>
            <a:pPr lvl="2"/>
            <a:r>
              <a:rPr lang="en-US" dirty="0"/>
              <a:t>Delivering value from data</a:t>
            </a:r>
          </a:p>
          <a:p>
            <a:pPr lvl="1"/>
            <a:r>
              <a:rPr lang="en-US" i="1" dirty="0"/>
              <a:t>Predictive analytics</a:t>
            </a:r>
            <a:r>
              <a:rPr lang="en-US" dirty="0"/>
              <a:t> is about using past data to predict future values.</a:t>
            </a:r>
          </a:p>
          <a:p>
            <a:pPr lvl="1"/>
            <a:r>
              <a:rPr lang="en-US" i="1" dirty="0"/>
              <a:t>Prescriptive analytics</a:t>
            </a:r>
            <a:r>
              <a:rPr lang="en-US" dirty="0"/>
              <a:t> is about using those predictions to drive decisions.</a:t>
            </a:r>
          </a:p>
          <a:p>
            <a:endParaRPr lang="en-US" dirty="0"/>
          </a:p>
        </p:txBody>
      </p:sp>
    </p:spTree>
    <p:extLst>
      <p:ext uri="{BB962C8B-B14F-4D97-AF65-F5344CB8AC3E}">
        <p14:creationId xmlns:p14="http://schemas.microsoft.com/office/powerpoint/2010/main" val="2890447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Words>
  <Application>Microsoft Office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Module 1: Introduction to Data Science Theory</vt:lpstr>
      <vt:lpstr>Module 1: Introduction to Data Science</vt:lpstr>
      <vt:lpstr>Module 1: Introduction to Data Science</vt:lpstr>
    </vt:vector>
  </TitlesOfParts>
  <Company>FOOWY7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Data Science Theory</dc:title>
  <dc:creator>mmasloub</dc:creator>
  <cp:lastModifiedBy>mmasloub</cp:lastModifiedBy>
  <cp:revision>1</cp:revision>
  <dcterms:created xsi:type="dcterms:W3CDTF">2015-09-25T06:43:24Z</dcterms:created>
  <dcterms:modified xsi:type="dcterms:W3CDTF">2015-09-25T06:46:12Z</dcterms:modified>
</cp:coreProperties>
</file>