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8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Objects="1"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11" name="Straight Connector 26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Rectangle 27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13" name="Oval 28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14" name="Oval 29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60C5C1-9608-4878-ABCF-FF77D631F977}" type="datetime1">
              <a:rPr lang="en-US"/>
              <a:pPr/>
              <a:t>2/28/2010</a:t>
            </a:fld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D8E91B38-7CE6-46B9-A984-D1CABBDAC29F}" type="slidenum">
              <a:rPr lang="en-US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DDB275-4469-411B-B84A-AC31B24F2638}" type="datetime1">
              <a:rPr lang="en-US"/>
              <a:pPr/>
              <a:t>2/28/2010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BACD89-1E4F-427E-8DDE-2FEEE9B5F232}" type="slidenum">
              <a:rPr lang="en-US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10" name="Straight Connector 27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Oval 28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12" name="Oval 29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3FD1CDBB-7650-4503-81A9-765704067833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C0EBB8CE-7E53-4C3E-83FA-461376188DD4}" type="datetime1">
              <a:rPr lang="en-US"/>
              <a:pPr/>
              <a:t>2/28/2010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536B46-C6E2-4B9E-B106-191A9AACC30A}" type="datetime1">
              <a:rPr lang="en-US"/>
              <a:pPr/>
              <a:t>2/28/2010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90E79003-9C91-46F0-8BDA-5B786F6EC723}" type="slidenum">
              <a:rPr lang="en-US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10" name="Rectangle 2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12" name="Straight Connector 29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" name="Oval 30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14" name="Oval 31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8A126326-2639-4F9E-87D3-74B2D969B45C}" type="datetime1">
              <a:rPr lang="en-US"/>
              <a:pPr/>
              <a:t>2/28/2010</a:t>
            </a:fld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B4955933-4ACD-4C3F-9A62-1EC76598A158}" type="slidenum">
              <a:rPr lang="en-US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fld id="{9F924003-AA5C-4A68-851A-8E9FEA3B692A}" type="datetime1">
              <a:rPr lang="en-US"/>
              <a:pPr/>
              <a:t>2/28/2010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7A1175-3AE4-4D43-9993-3265289C26AD}" type="slidenum">
              <a:rPr lang="en-US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10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11" name="Rectangle 2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12" name="Rectangle 26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14" name="Straight Connector 28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5" name="Rectangle 29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16" name="Oval 30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17" name="Oval 31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CA7AAE-6DF8-4CF1-90BD-D29F21769959}" type="datetime1">
              <a:rPr lang="en-US"/>
              <a:pPr/>
              <a:t>2/28/2010</a:t>
            </a:fld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F74B09F0-30DA-419C-9A17-342619B648A6}" type="slidenum">
              <a:rPr lang="en-US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4CA58D-B59F-47D7-BB72-ACB6D38A9F78}" type="datetime1">
              <a:rPr lang="en-US"/>
              <a:pPr/>
              <a:t>2/28/2010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94D0EC5A-B272-4D13-9FF3-BE7FB4ED775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4" name="Rectangle 2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3B48A4-2D65-431E-8CB1-780798423DCD}" type="datetime1">
              <a:rPr lang="en-US"/>
              <a:pPr/>
              <a:t>2/28/2010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B812987-517D-4EA4-BAEC-3DF8E657753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10" name="Rectangle 26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12" name="Straight Connector 28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" name="Oval 2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14" name="Oval 30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15" name="Rectangle 31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B3ED06B9-A67B-4716-984F-60444BBE0D54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212CA10-A5E8-4344-9099-522253FB1F4E}" type="datetime1">
              <a:rPr lang="en-US"/>
              <a:pPr/>
              <a:t>2/28/2010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9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11" name="Rectangle 2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12" name="Rectangle 2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13" name="Oval 2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14" name="Oval 30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15" name="Rectangle 31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x-none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04389F00-E458-4A31-B2BC-E4101C0AE344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fld id="{A578AB61-52F1-4977-92A4-732ABFD0C91D}" type="datetime1">
              <a:rPr lang="en-US"/>
              <a:pPr/>
              <a:t>2/28/2010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FFFF"/>
                </a:solidFill>
                <a:latin typeface="Georgia" charset="0"/>
              </a:defRPr>
            </a:lvl1pPr>
          </a:lstStyle>
          <a:p>
            <a:fld id="{74CBA55A-6D96-47CC-8A14-1D4A8F4EAF6B}" type="datetime1">
              <a:rPr lang="en-US"/>
              <a:pPr/>
              <a:t>2/28/2010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  <a:latin typeface="Georgia" charset="0"/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600">
                <a:solidFill>
                  <a:srgbClr val="7B9899"/>
                </a:solidFill>
                <a:latin typeface="Georgia" charset="0"/>
              </a:defRPr>
            </a:lvl1pPr>
          </a:lstStyle>
          <a:p>
            <a:fld id="{BD055838-2ECC-4F2D-9D42-3765C886183B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1038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ＭＳ Ｐゴシック" charset="-128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charset="0"/>
          <a:ea typeface="ＭＳ Ｐゴシック" charset="-128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charset="2"/>
        <a:buChar char=""/>
        <a:defRPr sz="27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547688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"/>
        <a:defRPr sz="2200" kern="1200">
          <a:solidFill>
            <a:schemeClr val="tx2"/>
          </a:solidFill>
          <a:latin typeface="+mn-lt"/>
          <a:ea typeface="ＭＳ Ｐゴシック" charset="-128"/>
          <a:cs typeface="+mn-cs"/>
        </a:defRPr>
      </a:lvl2pPr>
      <a:lvl3pPr marL="822325" indent="-228600" algn="l" rtl="0" fontAlgn="base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charset="2"/>
        <a:buChar char="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096963" indent="-228600" algn="l" rtl="0" fontAlgn="base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charset="2"/>
        <a:buChar char=""/>
        <a:defRPr sz="2000" kern="1200">
          <a:solidFill>
            <a:schemeClr val="tx2"/>
          </a:solidFill>
          <a:latin typeface="+mn-lt"/>
          <a:ea typeface="ＭＳ Ｐゴシック" charset="-128"/>
          <a:cs typeface="+mn-cs"/>
        </a:defRPr>
      </a:lvl4pPr>
      <a:lvl5pPr marL="1371600" indent="-228600" algn="l" rtl="0" fontAlgn="base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cap="none" smtClean="0"/>
              <a:t>ANDRÉ IVO KIDO</a:t>
            </a:r>
          </a:p>
          <a:p>
            <a:r>
              <a:rPr lang="pt-BR" cap="none" smtClean="0"/>
              <a:t>HENRIQUE COPELLI ZAMBON</a:t>
            </a:r>
          </a:p>
          <a:p>
            <a:r>
              <a:rPr lang="pt-BR" cap="none" smtClean="0"/>
              <a:t>JORGE AUGUSTO SABALIAUKAS</a:t>
            </a:r>
          </a:p>
          <a:p>
            <a:r>
              <a:rPr lang="pt-BR" cap="none" smtClean="0"/>
              <a:t>MARCIO MASSAKI HOROIWA</a:t>
            </a:r>
          </a:p>
        </p:txBody>
      </p:sp>
      <p:sp>
        <p:nvSpPr>
          <p:cNvPr id="1331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Mapeamento colaborativo do tráfego urbano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rgbClr val="7B9899"/>
                </a:solidFill>
              </a:rPr>
              <a:t>iPhone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pt-BR" smtClean="0"/>
              <a:t>Acessível</a:t>
            </a:r>
          </a:p>
          <a:p>
            <a:r>
              <a:rPr lang="pt-BR" smtClean="0"/>
              <a:t>SDK gratuito</a:t>
            </a:r>
          </a:p>
          <a:p>
            <a:r>
              <a:rPr lang="pt-BR" smtClean="0"/>
              <a:t>Licença acadêmica</a:t>
            </a:r>
          </a:p>
          <a:p>
            <a:r>
              <a:rPr lang="pt-BR" smtClean="0"/>
              <a:t>Grande mercado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rgbClr val="7B9899"/>
                </a:solidFill>
              </a:rPr>
              <a:t>Estado da arte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457201" y="1752600"/>
          <a:ext cx="8229599" cy="395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  <a:gridCol w="685800"/>
                <a:gridCol w="685800"/>
                <a:gridCol w="685800"/>
                <a:gridCol w="685800"/>
                <a:gridCol w="685800"/>
                <a:gridCol w="609599"/>
              </a:tblGrid>
              <a:tr h="9906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TomTom</a:t>
                      </a:r>
                      <a:endParaRPr lang="pt-BR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iGO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My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Way</a:t>
                      </a:r>
                      <a:endParaRPr lang="pt-BR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Sygic</a:t>
                      </a:r>
                      <a:endParaRPr lang="pt-BR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Maps</a:t>
                      </a:r>
                      <a:endParaRPr lang="pt-BR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waze</a:t>
                      </a:r>
                      <a:endParaRPr lang="pt-BR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/>
                        <a:t>Navigon</a:t>
                      </a:r>
                      <a:endParaRPr lang="pt-BR" sz="1600" dirty="0"/>
                    </a:p>
                  </a:txBody>
                  <a:tcPr vert="vert27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Comandos por voz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Auxílio de escolha de faixa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Fácil acesso a serviços de ajuda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Cálculo de rotas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Inserção manual de rotas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Localização de pontos de interesse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Compartilhamento de mapas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Modos diurno e noturno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rgbClr val="7B9899"/>
                </a:solidFill>
              </a:rPr>
              <a:t>Estado da arte</a:t>
            </a:r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331913" y="1752600"/>
          <a:ext cx="8504239" cy="395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0862"/>
                <a:gridCol w="708687"/>
                <a:gridCol w="708687"/>
                <a:gridCol w="708687"/>
                <a:gridCol w="708687"/>
                <a:gridCol w="708687"/>
                <a:gridCol w="629942"/>
              </a:tblGrid>
              <a:tr h="9906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4490" marR="94490"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TomTom</a:t>
                      </a:r>
                      <a:endParaRPr lang="pt-BR" sz="1400" dirty="0"/>
                    </a:p>
                  </a:txBody>
                  <a:tcPr marL="94490" marR="94490" vert="vert270"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iGO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My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Way</a:t>
                      </a:r>
                      <a:endParaRPr lang="pt-BR" dirty="0"/>
                    </a:p>
                  </a:txBody>
                  <a:tcPr marL="94490" marR="94490" vert="vert270"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Sygic</a:t>
                      </a:r>
                      <a:endParaRPr lang="pt-BR" dirty="0"/>
                    </a:p>
                  </a:txBody>
                  <a:tcPr marL="94490" marR="94490" vert="vert270"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Maps</a:t>
                      </a:r>
                      <a:endParaRPr lang="pt-BR" dirty="0"/>
                    </a:p>
                  </a:txBody>
                  <a:tcPr marL="94490" marR="94490" vert="vert270"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waze</a:t>
                      </a:r>
                      <a:endParaRPr lang="pt-BR" dirty="0"/>
                    </a:p>
                  </a:txBody>
                  <a:tcPr marL="94490" marR="94490" vert="vert270"/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/>
                        <a:t>Navigon</a:t>
                      </a:r>
                      <a:endParaRPr lang="pt-BR" sz="1600" dirty="0"/>
                    </a:p>
                  </a:txBody>
                  <a:tcPr marL="94490" marR="94490" vert="vert27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Integração com a agenda</a:t>
                      </a:r>
                      <a:r>
                        <a:rPr lang="pt-BR" baseline="0" dirty="0" smtClean="0"/>
                        <a:t> de contatos</a:t>
                      </a:r>
                      <a:endParaRPr lang="pt-BR" dirty="0"/>
                    </a:p>
                  </a:txBody>
                  <a:tcPr marL="94490" marR="94490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94490" marR="944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marL="94490" marR="94490"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marL="94490" marR="94490"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marL="94490" marR="94490"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marL="94490" marR="944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marL="94490" marR="9449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Cálculo de rotas com paradas</a:t>
                      </a:r>
                    </a:p>
                  </a:txBody>
                  <a:tcPr marL="94490" marR="94490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94490" marR="944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marL="94490" marR="94490"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94490" marR="94490"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marL="94490" marR="944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marL="94490" marR="94490"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94490" marR="9449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Inserção de informações úteis</a:t>
                      </a:r>
                      <a:endParaRPr lang="pt-BR" dirty="0"/>
                    </a:p>
                  </a:txBody>
                  <a:tcPr marL="94490" marR="94490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marL="94490" marR="94490"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94490" marR="944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marL="94490" marR="94490"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94490" marR="94490"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94490" marR="944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marL="94490" marR="9449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Congestionamento</a:t>
                      </a:r>
                      <a:endParaRPr lang="pt-BR" dirty="0"/>
                    </a:p>
                  </a:txBody>
                  <a:tcPr marL="94490" marR="944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marL="94490" marR="94490"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94490" marR="944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marL="94490" marR="944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marL="94490" marR="94490"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94490" marR="94490"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94490" marR="9449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Visão de satélite</a:t>
                      </a:r>
                      <a:endParaRPr lang="pt-BR" dirty="0"/>
                    </a:p>
                  </a:txBody>
                  <a:tcPr marL="94490" marR="94490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94490" marR="94490"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94490" marR="94490"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marL="94490" marR="944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marL="94490" marR="94490"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94490" marR="94490"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94490" marR="9449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Mapas colaborativos</a:t>
                      </a:r>
                      <a:endParaRPr lang="pt-BR" dirty="0"/>
                    </a:p>
                  </a:txBody>
                  <a:tcPr marL="94490" marR="944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marL="94490" marR="94490"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94490" marR="94490"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marL="94490" marR="94490"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marL="94490" marR="944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marL="94490" marR="94490"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94490" marR="9449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Visualização da velocidade dos</a:t>
                      </a:r>
                      <a:r>
                        <a:rPr lang="pt-BR" baseline="0" dirty="0" smtClean="0"/>
                        <a:t> usuários</a:t>
                      </a:r>
                      <a:endParaRPr lang="pt-BR" dirty="0"/>
                    </a:p>
                  </a:txBody>
                  <a:tcPr marL="94490" marR="94490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94490" marR="94490"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94490" marR="94490"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94490" marR="94490"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94490" marR="944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marL="94490" marR="94490"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94490" marR="9449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Assistente de velocidade</a:t>
                      </a:r>
                      <a:endParaRPr lang="pt-BR" dirty="0"/>
                    </a:p>
                  </a:txBody>
                  <a:tcPr marL="94490" marR="94490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94490" marR="94490"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94490" marR="94490"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94490" marR="94490"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94490" marR="94490"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94490" marR="944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marL="94490" marR="9449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rgbClr val="7B9899"/>
                </a:solidFill>
              </a:rPr>
              <a:t>Objetivo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pt-BR" dirty="0" smtClean="0"/>
              <a:t>iPhone</a:t>
            </a:r>
          </a:p>
          <a:p>
            <a:r>
              <a:rPr lang="pt-BR" dirty="0" smtClean="0"/>
              <a:t>Traçar </a:t>
            </a:r>
            <a:r>
              <a:rPr lang="pt-BR" dirty="0" smtClean="0"/>
              <a:t>rotas</a:t>
            </a:r>
          </a:p>
          <a:p>
            <a:pPr lvl="1"/>
            <a:r>
              <a:rPr lang="pt-BR" dirty="0" smtClean="0"/>
              <a:t>Opções de rotas</a:t>
            </a:r>
            <a:endParaRPr lang="pt-BR" dirty="0" smtClean="0"/>
          </a:p>
          <a:p>
            <a:r>
              <a:rPr lang="pt-BR" dirty="0" smtClean="0"/>
              <a:t>Enviar/receber dados do tráfego</a:t>
            </a:r>
          </a:p>
          <a:p>
            <a:pPr lvl="1"/>
            <a:r>
              <a:rPr lang="pt-BR" dirty="0" smtClean="0"/>
              <a:t>Automático/manual</a:t>
            </a:r>
          </a:p>
          <a:p>
            <a:pPr lvl="1"/>
            <a:r>
              <a:rPr lang="pt-BR" dirty="0" smtClean="0"/>
              <a:t>Servidor de mapas e informações</a:t>
            </a:r>
          </a:p>
          <a:p>
            <a:pPr lvl="1"/>
            <a:r>
              <a:rPr lang="pt-BR" dirty="0" smtClean="0"/>
              <a:t>3G/EDGE</a:t>
            </a:r>
            <a:endParaRPr lang="pt-BR" dirty="0" smtClean="0"/>
          </a:p>
          <a:p>
            <a:r>
              <a:rPr lang="pt-BR" dirty="0" smtClean="0"/>
              <a:t>Mapeamento por </a:t>
            </a:r>
            <a:r>
              <a:rPr lang="pt-BR" dirty="0" smtClean="0"/>
              <a:t>cores</a:t>
            </a:r>
          </a:p>
          <a:p>
            <a:pPr lvl="1"/>
            <a:r>
              <a:rPr lang="pt-BR" dirty="0" smtClean="0"/>
              <a:t>“Trânsito Agora” - CET</a:t>
            </a:r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rgbClr val="7B9899"/>
                </a:solidFill>
              </a:rPr>
              <a:t>Objetivo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pt-BR" dirty="0" smtClean="0"/>
              <a:t>Pedido de ajuda</a:t>
            </a:r>
          </a:p>
          <a:p>
            <a:r>
              <a:rPr lang="pt-BR" dirty="0" smtClean="0"/>
              <a:t>Lista de amigos</a:t>
            </a:r>
          </a:p>
          <a:p>
            <a:r>
              <a:rPr lang="pt-BR" dirty="0" smtClean="0"/>
              <a:t>Siga-me</a:t>
            </a:r>
          </a:p>
          <a:p>
            <a:r>
              <a:rPr lang="pt-BR" dirty="0" smtClean="0"/>
              <a:t>Locais favoritos</a:t>
            </a:r>
          </a:p>
          <a:p>
            <a:r>
              <a:rPr lang="pt-BR" dirty="0" smtClean="0"/>
              <a:t>Pontos de interesse</a:t>
            </a:r>
          </a:p>
          <a:p>
            <a:r>
              <a:rPr lang="pt-BR" dirty="0" smtClean="0"/>
              <a:t>Módulo de processamento de dados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rgbClr val="7B9899"/>
                </a:solidFill>
              </a:rPr>
              <a:t>Obrigado!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pt-BR" smtClean="0"/>
              <a:t>Local Search Mobile (2008). A Survey on Location-Aware iPhone Aplications.</a:t>
            </a:r>
          </a:p>
          <a:p>
            <a:pPr>
              <a:buFont typeface="Wingdings 2" charset="2"/>
              <a:buNone/>
            </a:pPr>
            <a:r>
              <a:rPr lang="pt-BR" sz="1800" smtClean="0">
                <a:latin typeface="Consolas" charset="0"/>
                <a:cs typeface="Consolas" charset="0"/>
              </a:rPr>
              <a:t>	(http://gesterling.files.wordpress.com/2008/07/iphone-location -aware-applications.pdf)</a:t>
            </a:r>
            <a:endParaRPr lang="pt-BR" smtClean="0"/>
          </a:p>
          <a:p>
            <a:r>
              <a:rPr lang="pt-BR" smtClean="0"/>
              <a:t>InvertorPlace Media, LLC (2010). </a:t>
            </a:r>
            <a:r>
              <a:rPr lang="en-US" smtClean="0"/>
              <a:t>Apple soars behind iphone 3gs momentum.</a:t>
            </a:r>
          </a:p>
          <a:p>
            <a:pPr>
              <a:buFont typeface="Wingdings 2" charset="2"/>
              <a:buNone/>
            </a:pPr>
            <a:r>
              <a:rPr lang="en-US" smtClean="0"/>
              <a:t>	</a:t>
            </a:r>
            <a:r>
              <a:rPr lang="en-US" sz="1800" smtClean="0">
                <a:latin typeface="Consolas" charset="0"/>
                <a:cs typeface="Consolas" charset="0"/>
              </a:rPr>
              <a:t>(http://blog.changewave.com/2009/10/smart_phone_market_aapl _soars_rimm_palm.html)</a:t>
            </a:r>
          </a:p>
          <a:p>
            <a:r>
              <a:rPr lang="pt-BR" smtClean="0"/>
              <a:t>Websites oficiais: TomTom, iGO, Sygic, Maps, waze, Navigon.  </a:t>
            </a:r>
          </a:p>
          <a:p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226</TotalTime>
  <Words>203</Words>
  <Application>Microsoft Macintosh PowerPoint</Application>
  <PresentationFormat>Apresentação na tela (4:3)</PresentationFormat>
  <Paragraphs>97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Georgia</vt:lpstr>
      <vt:lpstr>ＭＳ Ｐゴシック</vt:lpstr>
      <vt:lpstr>Arial</vt:lpstr>
      <vt:lpstr>Wingdings 2</vt:lpstr>
      <vt:lpstr>Wingdings</vt:lpstr>
      <vt:lpstr>Calibri</vt:lpstr>
      <vt:lpstr>Consolas</vt:lpstr>
      <vt:lpstr>Civic</vt:lpstr>
      <vt:lpstr>Mapeamento colaborativo do tráfego urbano</vt:lpstr>
      <vt:lpstr>iPhone</vt:lpstr>
      <vt:lpstr>Estado da arte</vt:lpstr>
      <vt:lpstr>Estado da arte</vt:lpstr>
      <vt:lpstr>Objetivo</vt:lpstr>
      <vt:lpstr>Objetivo</vt:lpstr>
      <vt:lpstr>Obrigado!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Henrique</dc:creator>
  <cp:lastModifiedBy>Windows User</cp:lastModifiedBy>
  <cp:revision>22</cp:revision>
  <dcterms:created xsi:type="dcterms:W3CDTF">2010-02-28T14:22:54Z</dcterms:created>
  <dcterms:modified xsi:type="dcterms:W3CDTF">2010-03-01T00:08:07Z</dcterms:modified>
</cp:coreProperties>
</file>