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diagrams/data4.xml" ContentType="application/vnd.openxmlformats-officedocument.drawingml.diagramData+xml"/>
  <Override PartName="/ppt/diagrams/data3.xml" ContentType="application/vnd.openxmlformats-officedocument.drawingml.diagramData+xml"/>
  <Override PartName="/ppt/diagrams/data1.xml" ContentType="application/vnd.openxmlformats-officedocument.drawingml.diagramData+xml"/>
  <Override PartName="/ppt/diagrams/data5.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diagrams/data2.xml" ContentType="application/vnd.openxmlformats-officedocument.drawingml.diagramData+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1.xml" ContentType="application/vnd.openxmlformats-officedocument.theme+xml"/>
  <Override PartName="/ppt/theme/theme3.xml" ContentType="application/vnd.openxmlformats-officedocument.theme+xml"/>
  <Override PartName="/ppt/diagrams/layout5.xml" ContentType="application/vnd.openxmlformats-officedocument.drawingml.diagramLayout+xml"/>
  <Override PartName="/ppt/diagrams/quickStyle5.xml" ContentType="application/vnd.openxmlformats-officedocument.drawingml.diagramStyle+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diagrams/layout3.xml" ContentType="application/vnd.openxmlformats-officedocument.drawingml.diagramLayout+xml"/>
  <Override PartName="/ppt/diagrams/drawing2.xml" ContentType="application/vnd.ms-office.drawingml.diagramDrawing+xml"/>
  <Override PartName="/ppt/notesMasters/notesMaster1.xml" ContentType="application/vnd.openxmlformats-officedocument.presentationml.notesMaster+xml"/>
  <Override PartName="/ppt/diagrams/drawing3.xml" ContentType="application/vnd.ms-office.drawingml.diagramDrawing+xml"/>
  <Override PartName="/ppt/diagrams/drawing5.xml" ContentType="application/vnd.ms-office.drawingml.diagramDrawing+xml"/>
  <Override PartName="/ppt/theme/theme2.xml" ContentType="application/vnd.openxmlformats-officedocument.theme+xml"/>
  <Override PartName="/ppt/diagrams/colors5.xml" ContentType="application/vnd.openxmlformats-officedocument.drawingml.diagramColors+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customXml/itemProps7.xml" ContentType="application/vnd.openxmlformats-officedocument.customXmlProperties+xml"/>
  <Override PartName="/customXml/itemProps9.xml" ContentType="application/vnd.openxmlformats-officedocument.customXmlProperties+xml"/>
  <Override PartName="/customXml/itemProps8.xml" ContentType="application/vnd.openxmlformats-officedocument.customXmlProperties+xml"/>
  <Override PartName="/customXml/itemProps10.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8"/>
    <p:sldMasterId id="2147483697" r:id="rId9"/>
  </p:sldMasterIdLst>
  <p:notesMasterIdLst>
    <p:notesMasterId r:id="rId26"/>
  </p:notesMasterIdLst>
  <p:sldIdLst>
    <p:sldId id="257" r:id="rId10"/>
    <p:sldId id="259" r:id="rId11"/>
    <p:sldId id="271" r:id="rId12"/>
    <p:sldId id="272" r:id="rId13"/>
    <p:sldId id="260" r:id="rId14"/>
    <p:sldId id="274" r:id="rId15"/>
    <p:sldId id="283" r:id="rId16"/>
    <p:sldId id="284" r:id="rId17"/>
    <p:sldId id="285" r:id="rId18"/>
    <p:sldId id="286" r:id="rId19"/>
    <p:sldId id="276" r:id="rId20"/>
    <p:sldId id="277" r:id="rId21"/>
    <p:sldId id="278" r:id="rId22"/>
    <p:sldId id="279" r:id="rId23"/>
    <p:sldId id="282" r:id="rId24"/>
    <p:sldId id="26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PowerShell: Foundation Skills" id="{CC23A971-63AE-439A-8D67-0EB934FB9796}">
          <p14:sldIdLst>
            <p14:sldId id="257"/>
            <p14:sldId id="259"/>
          </p14:sldIdLst>
        </p14:section>
        <p14:section name="Introduction" id="{36753DA9-4629-4787-B13C-2FD3C26A26E8}">
          <p14:sldIdLst>
            <p14:sldId id="271"/>
            <p14:sldId id="272"/>
            <p14:sldId id="260"/>
            <p14:sldId id="274"/>
            <p14:sldId id="283"/>
            <p14:sldId id="284"/>
            <p14:sldId id="285"/>
            <p14:sldId id="286"/>
          </p14:sldIdLst>
        </p14:section>
        <p14:section name="Virtual Introduction" id="{8C4FFB27-BDFC-4C88-8958-297E1F811BE4}">
          <p14:sldIdLst>
            <p14:sldId id="276"/>
            <p14:sldId id="277"/>
            <p14:sldId id="278"/>
            <p14:sldId id="279"/>
            <p14:sldId id="282"/>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4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customXml" Target="../customXml/item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customXml" Target="../customXml/item10.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customXml" Target="../customXml/item9.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customXml" Target="../customXml/item8.xml"/><Relationship Id="rId4" Type="http://schemas.openxmlformats.org/officeDocument/2006/relationships/customXml" Target="../customXml/item4.xml"/><Relationship Id="rId9" Type="http://schemas.openxmlformats.org/officeDocument/2006/relationships/slideMaster" Target="slideMasters/slideMaster2.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E1DF0C-A459-49AA-8F8D-34E69D8DBE3E}"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E0696831-9C9B-40D2-BD2E-783AF3330AE1}">
      <dgm:prSet/>
      <dgm:spPr/>
      <dgm:t>
        <a:bodyPr/>
        <a:lstStyle/>
        <a:p>
          <a:r>
            <a:rPr lang="en-US"/>
            <a:t>Windows PowerShell Basics</a:t>
          </a:r>
        </a:p>
      </dgm:t>
    </dgm:pt>
    <dgm:pt modelId="{EF98E36F-EC6D-437D-8B81-2E11F3547388}" type="parTrans" cxnId="{9113FC51-1DEE-42C0-B600-9F15DE3D2DE6}">
      <dgm:prSet/>
      <dgm:spPr/>
    </dgm:pt>
    <dgm:pt modelId="{5845FCB6-2E05-41F7-B7B4-04E949C0EEF6}" type="sibTrans" cxnId="{9113FC51-1DEE-42C0-B600-9F15DE3D2DE6}">
      <dgm:prSet/>
      <dgm:spPr/>
    </dgm:pt>
    <dgm:pt modelId="{93DB4569-0FA6-4064-94DE-3212720D2FC9}">
      <dgm:prSet/>
      <dgm:spPr/>
      <dgm:t>
        <a:bodyPr/>
        <a:lstStyle/>
        <a:p>
          <a:r>
            <a:rPr lang="en-US"/>
            <a:t>Objects, Variables and Data Types</a:t>
          </a:r>
        </a:p>
      </dgm:t>
    </dgm:pt>
    <dgm:pt modelId="{55DF2987-6AD2-4001-B8B4-759294786F03}" type="parTrans" cxnId="{F763FAB9-2712-43B5-A611-54921EA4CF00}">
      <dgm:prSet/>
      <dgm:spPr/>
    </dgm:pt>
    <dgm:pt modelId="{2B6373C5-D19D-4575-B07F-7D60EDE32460}" type="sibTrans" cxnId="{F763FAB9-2712-43B5-A611-54921EA4CF00}">
      <dgm:prSet/>
      <dgm:spPr/>
    </dgm:pt>
    <dgm:pt modelId="{1599B2F3-A91D-4481-A220-3CB714A24C13}">
      <dgm:prSet/>
      <dgm:spPr/>
      <dgm:t>
        <a:bodyPr/>
        <a:lstStyle/>
        <a:p>
          <a:r>
            <a:rPr lang="en-US"/>
            <a:t>PowerShell Built-In Help System</a:t>
          </a:r>
        </a:p>
      </dgm:t>
    </dgm:pt>
    <dgm:pt modelId="{02A7C7A7-5C91-4BE6-A053-17F9B663DE3C}" type="parTrans" cxnId="{AD1F7147-360A-422B-9224-6A1EBB652C40}">
      <dgm:prSet/>
      <dgm:spPr/>
    </dgm:pt>
    <dgm:pt modelId="{9FBC0E8C-C023-4F97-8175-D970444F234E}" type="sibTrans" cxnId="{AD1F7147-360A-422B-9224-6A1EBB652C40}">
      <dgm:prSet/>
      <dgm:spPr/>
    </dgm:pt>
    <dgm:pt modelId="{A7452DFA-FC99-447D-96AA-639B9C40E166}">
      <dgm:prSet/>
      <dgm:spPr/>
      <dgm:t>
        <a:bodyPr/>
        <a:lstStyle/>
        <a:p>
          <a:r>
            <a:rPr lang="en-US"/>
            <a:t>From Script Blocks to Scripts</a:t>
          </a:r>
        </a:p>
      </dgm:t>
    </dgm:pt>
    <dgm:pt modelId="{47FD2845-E5EE-4E51-B02F-FBEB9597603D}" type="parTrans" cxnId="{3D9B0DE7-AB65-407F-8BB2-21884BFEDB97}">
      <dgm:prSet/>
      <dgm:spPr/>
    </dgm:pt>
    <dgm:pt modelId="{4272C2D6-1047-422F-ACF8-B5965000F2EB}" type="sibTrans" cxnId="{3D9B0DE7-AB65-407F-8BB2-21884BFEDB97}">
      <dgm:prSet/>
      <dgm:spPr/>
    </dgm:pt>
    <dgm:pt modelId="{49B81F95-6BB3-49F7-BF80-949608D0FB60}">
      <dgm:prSet/>
      <dgm:spPr/>
      <dgm:t>
        <a:bodyPr/>
        <a:lstStyle/>
        <a:p>
          <a:r>
            <a:rPr lang="en-US"/>
            <a:t>Operators and Pipelining</a:t>
          </a:r>
        </a:p>
      </dgm:t>
    </dgm:pt>
    <dgm:pt modelId="{B6955025-7737-454E-B037-46D1E6B0BEDB}" type="parTrans" cxnId="{D609D0E1-D45C-44DC-98F0-D98E1E834068}">
      <dgm:prSet/>
      <dgm:spPr/>
    </dgm:pt>
    <dgm:pt modelId="{ED1C8CA7-CFD8-4B27-939B-4EAEC474C5FF}" type="sibTrans" cxnId="{D609D0E1-D45C-44DC-98F0-D98E1E834068}">
      <dgm:prSet/>
      <dgm:spPr/>
    </dgm:pt>
    <dgm:pt modelId="{1B82C2CB-40F9-4633-852E-1A115372EF06}">
      <dgm:prSet/>
      <dgm:spPr/>
      <dgm:t>
        <a:bodyPr/>
        <a:lstStyle/>
        <a:p>
          <a:r>
            <a:rPr lang="en-US"/>
            <a:t>Flow Control and Collection Types</a:t>
          </a:r>
        </a:p>
      </dgm:t>
    </dgm:pt>
    <dgm:pt modelId="{48186040-BC70-4FAA-801A-055485EE9753}" type="parTrans" cxnId="{3A24EDAD-AE78-4C08-988D-1CE6C2E4BACC}">
      <dgm:prSet/>
      <dgm:spPr/>
    </dgm:pt>
    <dgm:pt modelId="{105E06EA-7937-41BD-A8F0-8DA7C86535AC}" type="sibTrans" cxnId="{3A24EDAD-AE78-4C08-988D-1CE6C2E4BACC}">
      <dgm:prSet/>
      <dgm:spPr/>
    </dgm:pt>
    <dgm:pt modelId="{C89E9254-2B29-4C23-A229-135279272F8C}">
      <dgm:prSet/>
      <dgm:spPr/>
      <dgm:t>
        <a:bodyPr/>
        <a:lstStyle/>
        <a:p>
          <a:r>
            <a:rPr lang="en-US"/>
            <a:t>Appendix</a:t>
          </a:r>
        </a:p>
      </dgm:t>
    </dgm:pt>
    <dgm:pt modelId="{0664C4E4-5049-42BF-89BA-AE67ECA322C1}" type="parTrans" cxnId="{D70D9005-F059-4BBC-83CA-7F7A0FBF43DF}">
      <dgm:prSet/>
      <dgm:spPr/>
    </dgm:pt>
    <dgm:pt modelId="{E534036A-5C38-4478-9986-87ADF8E0A0AD}" type="sibTrans" cxnId="{D70D9005-F059-4BBC-83CA-7F7A0FBF43DF}">
      <dgm:prSet/>
      <dgm:spPr/>
    </dgm:pt>
    <dgm:pt modelId="{1E7842A8-BE50-4B8F-915F-0C5B85DC21F8}" type="pres">
      <dgm:prSet presAssocID="{01E1DF0C-A459-49AA-8F8D-34E69D8DBE3E}" presName="diagram" presStyleCnt="0">
        <dgm:presLayoutVars>
          <dgm:dir/>
          <dgm:resizeHandles val="exact"/>
        </dgm:presLayoutVars>
      </dgm:prSet>
      <dgm:spPr/>
    </dgm:pt>
    <dgm:pt modelId="{ED00E67C-3346-4C78-AD3B-8A66CBD2CD4B}" type="pres">
      <dgm:prSet presAssocID="{E0696831-9C9B-40D2-BD2E-783AF3330AE1}" presName="node" presStyleLbl="node1" presStyleIdx="0" presStyleCnt="7">
        <dgm:presLayoutVars>
          <dgm:bulletEnabled val="1"/>
        </dgm:presLayoutVars>
      </dgm:prSet>
      <dgm:spPr/>
    </dgm:pt>
    <dgm:pt modelId="{4D6C400F-3619-41ED-9817-6816E5352B47}" type="pres">
      <dgm:prSet presAssocID="{5845FCB6-2E05-41F7-B7B4-04E949C0EEF6}" presName="sibTrans" presStyleCnt="0"/>
      <dgm:spPr/>
    </dgm:pt>
    <dgm:pt modelId="{1EE9B282-75D8-4351-B82F-267EDC103FDB}" type="pres">
      <dgm:prSet presAssocID="{93DB4569-0FA6-4064-94DE-3212720D2FC9}" presName="node" presStyleLbl="node1" presStyleIdx="1" presStyleCnt="7">
        <dgm:presLayoutVars>
          <dgm:bulletEnabled val="1"/>
        </dgm:presLayoutVars>
      </dgm:prSet>
      <dgm:spPr/>
    </dgm:pt>
    <dgm:pt modelId="{EF04CBA4-EE95-40C9-869E-76C3EC6E7D75}" type="pres">
      <dgm:prSet presAssocID="{2B6373C5-D19D-4575-B07F-7D60EDE32460}" presName="sibTrans" presStyleCnt="0"/>
      <dgm:spPr/>
    </dgm:pt>
    <dgm:pt modelId="{25292D28-4D15-4A62-A656-F607A7C483FF}" type="pres">
      <dgm:prSet presAssocID="{1599B2F3-A91D-4481-A220-3CB714A24C13}" presName="node" presStyleLbl="node1" presStyleIdx="2" presStyleCnt="7">
        <dgm:presLayoutVars>
          <dgm:bulletEnabled val="1"/>
        </dgm:presLayoutVars>
      </dgm:prSet>
      <dgm:spPr/>
    </dgm:pt>
    <dgm:pt modelId="{42413E57-C54A-4D71-B3C8-D56038B8ECC2}" type="pres">
      <dgm:prSet presAssocID="{9FBC0E8C-C023-4F97-8175-D970444F234E}" presName="sibTrans" presStyleCnt="0"/>
      <dgm:spPr/>
    </dgm:pt>
    <dgm:pt modelId="{E566B38C-6433-45B1-BF27-32D33D747B9D}" type="pres">
      <dgm:prSet presAssocID="{A7452DFA-FC99-447D-96AA-639B9C40E166}" presName="node" presStyleLbl="node1" presStyleIdx="3" presStyleCnt="7">
        <dgm:presLayoutVars>
          <dgm:bulletEnabled val="1"/>
        </dgm:presLayoutVars>
      </dgm:prSet>
      <dgm:spPr/>
    </dgm:pt>
    <dgm:pt modelId="{484D6644-1416-45AB-A2BD-643948CD9EF1}" type="pres">
      <dgm:prSet presAssocID="{4272C2D6-1047-422F-ACF8-B5965000F2EB}" presName="sibTrans" presStyleCnt="0"/>
      <dgm:spPr/>
    </dgm:pt>
    <dgm:pt modelId="{F79C6BA9-156D-4C13-8F74-AC388DE7AF53}" type="pres">
      <dgm:prSet presAssocID="{49B81F95-6BB3-49F7-BF80-949608D0FB60}" presName="node" presStyleLbl="node1" presStyleIdx="4" presStyleCnt="7">
        <dgm:presLayoutVars>
          <dgm:bulletEnabled val="1"/>
        </dgm:presLayoutVars>
      </dgm:prSet>
      <dgm:spPr/>
    </dgm:pt>
    <dgm:pt modelId="{34A6E457-7C58-4EC2-8BF0-38D600133F87}" type="pres">
      <dgm:prSet presAssocID="{ED1C8CA7-CFD8-4B27-939B-4EAEC474C5FF}" presName="sibTrans" presStyleCnt="0"/>
      <dgm:spPr/>
    </dgm:pt>
    <dgm:pt modelId="{8CE7CE58-C1BE-4094-A3BA-5292E4A3FE1D}" type="pres">
      <dgm:prSet presAssocID="{1B82C2CB-40F9-4633-852E-1A115372EF06}" presName="node" presStyleLbl="node1" presStyleIdx="5" presStyleCnt="7">
        <dgm:presLayoutVars>
          <dgm:bulletEnabled val="1"/>
        </dgm:presLayoutVars>
      </dgm:prSet>
      <dgm:spPr/>
    </dgm:pt>
    <dgm:pt modelId="{46699704-89E2-48BB-8DA4-302C5FD03030}" type="pres">
      <dgm:prSet presAssocID="{105E06EA-7937-41BD-A8F0-8DA7C86535AC}" presName="sibTrans" presStyleCnt="0"/>
      <dgm:spPr/>
    </dgm:pt>
    <dgm:pt modelId="{3B180843-9533-49E9-B4E8-4A2EFCD7C697}" type="pres">
      <dgm:prSet presAssocID="{C89E9254-2B29-4C23-A229-135279272F8C}" presName="node" presStyleLbl="node1" presStyleIdx="6" presStyleCnt="7">
        <dgm:presLayoutVars>
          <dgm:bulletEnabled val="1"/>
        </dgm:presLayoutVars>
      </dgm:prSet>
      <dgm:spPr/>
    </dgm:pt>
  </dgm:ptLst>
  <dgm:cxnLst>
    <dgm:cxn modelId="{D70D9005-F059-4BBC-83CA-7F7A0FBF43DF}" srcId="{01E1DF0C-A459-49AA-8F8D-34E69D8DBE3E}" destId="{C89E9254-2B29-4C23-A229-135279272F8C}" srcOrd="6" destOrd="0" parTransId="{0664C4E4-5049-42BF-89BA-AE67ECA322C1}" sibTransId="{E534036A-5C38-4478-9986-87ADF8E0A0AD}"/>
    <dgm:cxn modelId="{4D734F17-D48D-4B86-A10B-B06110E31F82}" type="presOf" srcId="{93DB4569-0FA6-4064-94DE-3212720D2FC9}" destId="{1EE9B282-75D8-4351-B82F-267EDC103FDB}" srcOrd="0" destOrd="0" presId="urn:microsoft.com/office/officeart/2005/8/layout/default"/>
    <dgm:cxn modelId="{C63D7536-DA0A-4B02-B706-84D2891B6AA8}" type="presOf" srcId="{A7452DFA-FC99-447D-96AA-639B9C40E166}" destId="{E566B38C-6433-45B1-BF27-32D33D747B9D}" srcOrd="0" destOrd="0" presId="urn:microsoft.com/office/officeart/2005/8/layout/default"/>
    <dgm:cxn modelId="{AD1F7147-360A-422B-9224-6A1EBB652C40}" srcId="{01E1DF0C-A459-49AA-8F8D-34E69D8DBE3E}" destId="{1599B2F3-A91D-4481-A220-3CB714A24C13}" srcOrd="2" destOrd="0" parTransId="{02A7C7A7-5C91-4BE6-A053-17F9B663DE3C}" sibTransId="{9FBC0E8C-C023-4F97-8175-D970444F234E}"/>
    <dgm:cxn modelId="{9113FC51-1DEE-42C0-B600-9F15DE3D2DE6}" srcId="{01E1DF0C-A459-49AA-8F8D-34E69D8DBE3E}" destId="{E0696831-9C9B-40D2-BD2E-783AF3330AE1}" srcOrd="0" destOrd="0" parTransId="{EF98E36F-EC6D-437D-8B81-2E11F3547388}" sibTransId="{5845FCB6-2E05-41F7-B7B4-04E949C0EEF6}"/>
    <dgm:cxn modelId="{14938486-CE89-42B2-B68A-BB20B7609A76}" type="presOf" srcId="{01E1DF0C-A459-49AA-8F8D-34E69D8DBE3E}" destId="{1E7842A8-BE50-4B8F-915F-0C5B85DC21F8}" srcOrd="0" destOrd="0" presId="urn:microsoft.com/office/officeart/2005/8/layout/default"/>
    <dgm:cxn modelId="{945F3CAC-1EC9-48AD-B27D-C5D89544A95D}" type="presOf" srcId="{1599B2F3-A91D-4481-A220-3CB714A24C13}" destId="{25292D28-4D15-4A62-A656-F607A7C483FF}" srcOrd="0" destOrd="0" presId="urn:microsoft.com/office/officeart/2005/8/layout/default"/>
    <dgm:cxn modelId="{3A24EDAD-AE78-4C08-988D-1CE6C2E4BACC}" srcId="{01E1DF0C-A459-49AA-8F8D-34E69D8DBE3E}" destId="{1B82C2CB-40F9-4633-852E-1A115372EF06}" srcOrd="5" destOrd="0" parTransId="{48186040-BC70-4FAA-801A-055485EE9753}" sibTransId="{105E06EA-7937-41BD-A8F0-8DA7C86535AC}"/>
    <dgm:cxn modelId="{F763FAB9-2712-43B5-A611-54921EA4CF00}" srcId="{01E1DF0C-A459-49AA-8F8D-34E69D8DBE3E}" destId="{93DB4569-0FA6-4064-94DE-3212720D2FC9}" srcOrd="1" destOrd="0" parTransId="{55DF2987-6AD2-4001-B8B4-759294786F03}" sibTransId="{2B6373C5-D19D-4575-B07F-7D60EDE32460}"/>
    <dgm:cxn modelId="{9403ADCC-65E0-4EAB-931A-42254E3F5F3E}" type="presOf" srcId="{C89E9254-2B29-4C23-A229-135279272F8C}" destId="{3B180843-9533-49E9-B4E8-4A2EFCD7C697}" srcOrd="0" destOrd="0" presId="urn:microsoft.com/office/officeart/2005/8/layout/default"/>
    <dgm:cxn modelId="{D609D0E1-D45C-44DC-98F0-D98E1E834068}" srcId="{01E1DF0C-A459-49AA-8F8D-34E69D8DBE3E}" destId="{49B81F95-6BB3-49F7-BF80-949608D0FB60}" srcOrd="4" destOrd="0" parTransId="{B6955025-7737-454E-B037-46D1E6B0BEDB}" sibTransId="{ED1C8CA7-CFD8-4B27-939B-4EAEC474C5FF}"/>
    <dgm:cxn modelId="{1FB885E3-43FB-42A9-9237-0D9D99386733}" type="presOf" srcId="{49B81F95-6BB3-49F7-BF80-949608D0FB60}" destId="{F79C6BA9-156D-4C13-8F74-AC388DE7AF53}" srcOrd="0" destOrd="0" presId="urn:microsoft.com/office/officeart/2005/8/layout/default"/>
    <dgm:cxn modelId="{3D9B0DE7-AB65-407F-8BB2-21884BFEDB97}" srcId="{01E1DF0C-A459-49AA-8F8D-34E69D8DBE3E}" destId="{A7452DFA-FC99-447D-96AA-639B9C40E166}" srcOrd="3" destOrd="0" parTransId="{47FD2845-E5EE-4E51-B02F-FBEB9597603D}" sibTransId="{4272C2D6-1047-422F-ACF8-B5965000F2EB}"/>
    <dgm:cxn modelId="{77F120E9-78F7-48E3-9BBF-08562171A179}" type="presOf" srcId="{1B82C2CB-40F9-4633-852E-1A115372EF06}" destId="{8CE7CE58-C1BE-4094-A3BA-5292E4A3FE1D}" srcOrd="0" destOrd="0" presId="urn:microsoft.com/office/officeart/2005/8/layout/default"/>
    <dgm:cxn modelId="{5C47A7ED-C807-4495-8604-D37AEAE418C5}" type="presOf" srcId="{E0696831-9C9B-40D2-BD2E-783AF3330AE1}" destId="{ED00E67C-3346-4C78-AD3B-8A66CBD2CD4B}" srcOrd="0" destOrd="0" presId="urn:microsoft.com/office/officeart/2005/8/layout/default"/>
    <dgm:cxn modelId="{A8AEDBEA-F63E-4833-9B09-043C792FFEC0}" type="presParOf" srcId="{1E7842A8-BE50-4B8F-915F-0C5B85DC21F8}" destId="{ED00E67C-3346-4C78-AD3B-8A66CBD2CD4B}" srcOrd="0" destOrd="0" presId="urn:microsoft.com/office/officeart/2005/8/layout/default"/>
    <dgm:cxn modelId="{2E6221AC-961C-4B6D-8A5C-952BB759729F}" type="presParOf" srcId="{1E7842A8-BE50-4B8F-915F-0C5B85DC21F8}" destId="{4D6C400F-3619-41ED-9817-6816E5352B47}" srcOrd="1" destOrd="0" presId="urn:microsoft.com/office/officeart/2005/8/layout/default"/>
    <dgm:cxn modelId="{F0F29D74-C88E-47B5-A699-03B292E3FC99}" type="presParOf" srcId="{1E7842A8-BE50-4B8F-915F-0C5B85DC21F8}" destId="{1EE9B282-75D8-4351-B82F-267EDC103FDB}" srcOrd="2" destOrd="0" presId="urn:microsoft.com/office/officeart/2005/8/layout/default"/>
    <dgm:cxn modelId="{CC9A3E53-1D12-4F52-9BAD-FCBF9ABEF4D4}" type="presParOf" srcId="{1E7842A8-BE50-4B8F-915F-0C5B85DC21F8}" destId="{EF04CBA4-EE95-40C9-869E-76C3EC6E7D75}" srcOrd="3" destOrd="0" presId="urn:microsoft.com/office/officeart/2005/8/layout/default"/>
    <dgm:cxn modelId="{23D5280E-A0EA-4B47-9F4F-43D9B98EED09}" type="presParOf" srcId="{1E7842A8-BE50-4B8F-915F-0C5B85DC21F8}" destId="{25292D28-4D15-4A62-A656-F607A7C483FF}" srcOrd="4" destOrd="0" presId="urn:microsoft.com/office/officeart/2005/8/layout/default"/>
    <dgm:cxn modelId="{8783CFB8-AD8D-4FDF-8D8D-5C8A966E49E9}" type="presParOf" srcId="{1E7842A8-BE50-4B8F-915F-0C5B85DC21F8}" destId="{42413E57-C54A-4D71-B3C8-D56038B8ECC2}" srcOrd="5" destOrd="0" presId="urn:microsoft.com/office/officeart/2005/8/layout/default"/>
    <dgm:cxn modelId="{56A36BF3-EDC9-4FAD-800E-97EB50DCE8E1}" type="presParOf" srcId="{1E7842A8-BE50-4B8F-915F-0C5B85DC21F8}" destId="{E566B38C-6433-45B1-BF27-32D33D747B9D}" srcOrd="6" destOrd="0" presId="urn:microsoft.com/office/officeart/2005/8/layout/default"/>
    <dgm:cxn modelId="{421C7E62-D3B7-4630-BB41-078A4FC6084B}" type="presParOf" srcId="{1E7842A8-BE50-4B8F-915F-0C5B85DC21F8}" destId="{484D6644-1416-45AB-A2BD-643948CD9EF1}" srcOrd="7" destOrd="0" presId="urn:microsoft.com/office/officeart/2005/8/layout/default"/>
    <dgm:cxn modelId="{75139B98-34CB-4579-87FC-C5DDC54A7E3E}" type="presParOf" srcId="{1E7842A8-BE50-4B8F-915F-0C5B85DC21F8}" destId="{F79C6BA9-156D-4C13-8F74-AC388DE7AF53}" srcOrd="8" destOrd="0" presId="urn:microsoft.com/office/officeart/2005/8/layout/default"/>
    <dgm:cxn modelId="{8DFA6BCC-1529-4AFD-8D91-B0D11ADEBC99}" type="presParOf" srcId="{1E7842A8-BE50-4B8F-915F-0C5B85DC21F8}" destId="{34A6E457-7C58-4EC2-8BF0-38D600133F87}" srcOrd="9" destOrd="0" presId="urn:microsoft.com/office/officeart/2005/8/layout/default"/>
    <dgm:cxn modelId="{50764BD7-0B58-429E-BA30-5423C55F0334}" type="presParOf" srcId="{1E7842A8-BE50-4B8F-915F-0C5B85DC21F8}" destId="{8CE7CE58-C1BE-4094-A3BA-5292E4A3FE1D}" srcOrd="10" destOrd="0" presId="urn:microsoft.com/office/officeart/2005/8/layout/default"/>
    <dgm:cxn modelId="{E77E780E-F981-4792-AB91-B22045A24BE0}" type="presParOf" srcId="{1E7842A8-BE50-4B8F-915F-0C5B85DC21F8}" destId="{46699704-89E2-48BB-8DA4-302C5FD03030}" srcOrd="11" destOrd="0" presId="urn:microsoft.com/office/officeart/2005/8/layout/default"/>
    <dgm:cxn modelId="{9622F285-16FA-4942-9C82-5874B54ECCC0}" type="presParOf" srcId="{1E7842A8-BE50-4B8F-915F-0C5B85DC21F8}" destId="{3B180843-9533-49E9-B4E8-4A2EFCD7C697}"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E1DF0C-A459-49AA-8F8D-34E69D8DBE3E}" type="doc">
      <dgm:prSet loTypeId="urn:microsoft.com/office/officeart/2005/8/layout/hProcess11" loCatId="process" qsTypeId="urn:microsoft.com/office/officeart/2005/8/quickstyle/simple1" qsCatId="simple" csTypeId="urn:microsoft.com/office/officeart/2005/8/colors/colorful1" csCatId="colorful" phldr="1"/>
      <dgm:spPr/>
      <dgm:t>
        <a:bodyPr/>
        <a:lstStyle/>
        <a:p>
          <a:endParaRPr lang="en-US"/>
        </a:p>
      </dgm:t>
    </dgm:pt>
    <dgm:pt modelId="{09C04E09-C1B0-4256-B321-C089008E22CB}">
      <dgm:prSet custT="1"/>
      <dgm:spPr/>
      <dgm:t>
        <a:bodyPr/>
        <a:lstStyle/>
        <a:p>
          <a:r>
            <a:rPr lang="en-US" sz="1800"/>
            <a:t>Windows PowerShell Basics</a:t>
          </a:r>
        </a:p>
      </dgm:t>
    </dgm:pt>
    <dgm:pt modelId="{BDC85329-6BFB-4552-AC75-3A507B61F3A6}" type="parTrans" cxnId="{8EF1AAED-CEDB-40B4-9119-24E8E1ACFB3B}">
      <dgm:prSet/>
      <dgm:spPr/>
    </dgm:pt>
    <dgm:pt modelId="{BD6DF733-6DA6-4F63-847C-3FCE61406E90}" type="sibTrans" cxnId="{8EF1AAED-CEDB-40B4-9119-24E8E1ACFB3B}">
      <dgm:prSet/>
      <dgm:spPr/>
    </dgm:pt>
    <dgm:pt modelId="{EE2E2FEF-7339-4875-A764-E62DD60D3CA6}">
      <dgm:prSet custT="1"/>
      <dgm:spPr/>
      <dgm:t>
        <a:bodyPr/>
        <a:lstStyle/>
        <a:p>
          <a:r>
            <a:rPr lang="en-US" sz="1400"/>
            <a:t>Introduction to Windows PowerShell</a:t>
          </a:r>
        </a:p>
      </dgm:t>
    </dgm:pt>
    <dgm:pt modelId="{0BBCC6EA-D5C7-41C8-BF6A-03714CFD4DCF}" type="parTrans" cxnId="{5A9C91F9-7BD6-4D64-90CA-BA4DFF951CEC}">
      <dgm:prSet/>
      <dgm:spPr/>
    </dgm:pt>
    <dgm:pt modelId="{8B28A731-6B90-4010-A793-92B316D4FD37}" type="sibTrans" cxnId="{5A9C91F9-7BD6-4D64-90CA-BA4DFF951CEC}">
      <dgm:prSet/>
      <dgm:spPr/>
    </dgm:pt>
    <dgm:pt modelId="{3E568D00-CF6B-4E47-9EB4-7BA9513FE227}">
      <dgm:prSet custT="1"/>
      <dgm:spPr/>
      <dgm:t>
        <a:bodyPr/>
        <a:lstStyle/>
        <a:p>
          <a:r>
            <a:rPr lang="en-US" sz="1400"/>
            <a:t>Introduction to Commands</a:t>
          </a:r>
        </a:p>
      </dgm:t>
    </dgm:pt>
    <dgm:pt modelId="{0E900E6B-5D5E-4E47-9C07-FFC9A71D6F4B}" type="parTrans" cxnId="{B7062A0A-AFAD-4D31-AA65-53305CC43922}">
      <dgm:prSet/>
      <dgm:spPr/>
    </dgm:pt>
    <dgm:pt modelId="{F16CF0F2-5E5C-4CD1-A18E-3FA472F4E0A3}" type="sibTrans" cxnId="{B7062A0A-AFAD-4D31-AA65-53305CC43922}">
      <dgm:prSet/>
      <dgm:spPr/>
    </dgm:pt>
    <dgm:pt modelId="{47626793-9F14-4DFF-BA65-95C1406ADCDF}">
      <dgm:prSet custT="1"/>
      <dgm:spPr/>
      <dgm:t>
        <a:bodyPr/>
        <a:lstStyle/>
        <a:p>
          <a:r>
            <a:rPr lang="en-US" sz="1800"/>
            <a:t>Objects, Variables and Data Types</a:t>
          </a:r>
        </a:p>
      </dgm:t>
    </dgm:pt>
    <dgm:pt modelId="{6AC79812-601E-4B18-B07E-A51D54B40154}" type="parTrans" cxnId="{F7D77D97-A756-4EE2-B7DC-A3225CB4D663}">
      <dgm:prSet/>
      <dgm:spPr/>
    </dgm:pt>
    <dgm:pt modelId="{7F1B9493-5C6E-409F-AA74-9B30B0A9FD56}" type="sibTrans" cxnId="{F7D77D97-A756-4EE2-B7DC-A3225CB4D663}">
      <dgm:prSet/>
      <dgm:spPr/>
    </dgm:pt>
    <dgm:pt modelId="{7D443B7A-4482-4314-B2A8-BBB7B704B7F9}">
      <dgm:prSet custT="1"/>
      <dgm:spPr/>
      <dgm:t>
        <a:bodyPr/>
        <a:lstStyle/>
        <a:p>
          <a:r>
            <a:rPr lang="en-US" sz="1400"/>
            <a:t>Object Models</a:t>
          </a:r>
        </a:p>
      </dgm:t>
    </dgm:pt>
    <dgm:pt modelId="{BE41AB8D-6FAB-4977-8FE2-F8DA1B781BA1}" type="parTrans" cxnId="{98EC3A0A-44B7-47D7-A042-B7053BF6800C}">
      <dgm:prSet/>
      <dgm:spPr/>
    </dgm:pt>
    <dgm:pt modelId="{16DCF86A-C636-41B9-A8EB-87003B6E2E56}" type="sibTrans" cxnId="{98EC3A0A-44B7-47D7-A042-B7053BF6800C}">
      <dgm:prSet/>
      <dgm:spPr/>
    </dgm:pt>
    <dgm:pt modelId="{B1EF15CC-F1D5-4D53-859C-5598DBD6BF9C}">
      <dgm:prSet custT="1"/>
      <dgm:spPr/>
      <dgm:t>
        <a:bodyPr/>
        <a:lstStyle/>
        <a:p>
          <a:r>
            <a:rPr lang="en-US" sz="1400"/>
            <a:t>Variables and Data Types</a:t>
          </a:r>
        </a:p>
      </dgm:t>
    </dgm:pt>
    <dgm:pt modelId="{142546AF-D7BD-43ED-8F3C-331982D07F17}" type="parTrans" cxnId="{8AF6DABD-FF26-473C-95D9-F838CFCDD859}">
      <dgm:prSet/>
      <dgm:spPr/>
    </dgm:pt>
    <dgm:pt modelId="{06758CDB-0501-4DDA-9128-C91B86ED1535}" type="sibTrans" cxnId="{8AF6DABD-FF26-473C-95D9-F838CFCDD859}">
      <dgm:prSet/>
      <dgm:spPr/>
    </dgm:pt>
    <dgm:pt modelId="{49093A70-334B-4372-8453-8842D4892B56}" type="pres">
      <dgm:prSet presAssocID="{01E1DF0C-A459-49AA-8F8D-34E69D8DBE3E}" presName="Name0" presStyleCnt="0">
        <dgm:presLayoutVars>
          <dgm:dir/>
          <dgm:resizeHandles val="exact"/>
        </dgm:presLayoutVars>
      </dgm:prSet>
      <dgm:spPr/>
    </dgm:pt>
    <dgm:pt modelId="{C041E7E1-502A-4BA3-ADC3-8D4D693E233A}" type="pres">
      <dgm:prSet presAssocID="{01E1DF0C-A459-49AA-8F8D-34E69D8DBE3E}" presName="arrow" presStyleLbl="bgShp" presStyleIdx="0" presStyleCnt="1"/>
      <dgm:spPr>
        <a:solidFill>
          <a:srgbClr val="0078D7">
            <a:alpha val="50000"/>
          </a:srgbClr>
        </a:solidFill>
      </dgm:spPr>
    </dgm:pt>
    <dgm:pt modelId="{DC97986D-285E-4ADC-A9B6-CA9DD61C7BB0}" type="pres">
      <dgm:prSet presAssocID="{01E1DF0C-A459-49AA-8F8D-34E69D8DBE3E}" presName="points" presStyleCnt="0"/>
      <dgm:spPr/>
    </dgm:pt>
    <dgm:pt modelId="{479831AF-5C0C-4C3A-B4EF-D8DD9255E93E}" type="pres">
      <dgm:prSet presAssocID="{09C04E09-C1B0-4256-B321-C089008E22CB}" presName="compositeA" presStyleCnt="0"/>
      <dgm:spPr/>
    </dgm:pt>
    <dgm:pt modelId="{A28B5951-539D-4012-AC4D-0B7D0D42F7E3}" type="pres">
      <dgm:prSet presAssocID="{09C04E09-C1B0-4256-B321-C089008E22CB}" presName="textA" presStyleLbl="revTx" presStyleIdx="0" presStyleCnt="2">
        <dgm:presLayoutVars>
          <dgm:bulletEnabled val="1"/>
        </dgm:presLayoutVars>
      </dgm:prSet>
      <dgm:spPr/>
    </dgm:pt>
    <dgm:pt modelId="{F2457E8D-B1B3-4006-9E72-51E286C1D07D}" type="pres">
      <dgm:prSet presAssocID="{09C04E09-C1B0-4256-B321-C089008E22CB}" presName="circleA" presStyleLbl="node1" presStyleIdx="0" presStyleCnt="2"/>
      <dgm:spPr/>
    </dgm:pt>
    <dgm:pt modelId="{BBE005B6-91E1-477F-8192-6F20D1D68CED}" type="pres">
      <dgm:prSet presAssocID="{09C04E09-C1B0-4256-B321-C089008E22CB}" presName="spaceA" presStyleCnt="0"/>
      <dgm:spPr/>
    </dgm:pt>
    <dgm:pt modelId="{717A6031-6EE7-4367-A524-DE9DD89CD05C}" type="pres">
      <dgm:prSet presAssocID="{BD6DF733-6DA6-4F63-847C-3FCE61406E90}" presName="space" presStyleCnt="0"/>
      <dgm:spPr/>
    </dgm:pt>
    <dgm:pt modelId="{40C8D32C-9FA5-4EC1-BC1B-2E1BC1B25420}" type="pres">
      <dgm:prSet presAssocID="{47626793-9F14-4DFF-BA65-95C1406ADCDF}" presName="compositeB" presStyleCnt="0"/>
      <dgm:spPr/>
    </dgm:pt>
    <dgm:pt modelId="{DEA7A0AE-D6BA-472F-9BE2-81518ACE5573}" type="pres">
      <dgm:prSet presAssocID="{47626793-9F14-4DFF-BA65-95C1406ADCDF}" presName="textB" presStyleLbl="revTx" presStyleIdx="1" presStyleCnt="2">
        <dgm:presLayoutVars>
          <dgm:bulletEnabled val="1"/>
        </dgm:presLayoutVars>
      </dgm:prSet>
      <dgm:spPr/>
    </dgm:pt>
    <dgm:pt modelId="{5D2A5740-3E4A-4EAC-880A-6A895F9DCCC4}" type="pres">
      <dgm:prSet presAssocID="{47626793-9F14-4DFF-BA65-95C1406ADCDF}" presName="circleB" presStyleLbl="node1" presStyleIdx="1" presStyleCnt="2"/>
      <dgm:spPr/>
    </dgm:pt>
    <dgm:pt modelId="{04BD61B9-854B-44CD-95D7-ECF5107BD5EE}" type="pres">
      <dgm:prSet presAssocID="{47626793-9F14-4DFF-BA65-95C1406ADCDF}" presName="spaceB" presStyleCnt="0"/>
      <dgm:spPr/>
    </dgm:pt>
  </dgm:ptLst>
  <dgm:cxnLst>
    <dgm:cxn modelId="{B7062A0A-AFAD-4D31-AA65-53305CC43922}" srcId="{09C04E09-C1B0-4256-B321-C089008E22CB}" destId="{3E568D00-CF6B-4E47-9EB4-7BA9513FE227}" srcOrd="1" destOrd="0" parTransId="{0E900E6B-5D5E-4E47-9C07-FFC9A71D6F4B}" sibTransId="{F16CF0F2-5E5C-4CD1-A18E-3FA472F4E0A3}"/>
    <dgm:cxn modelId="{98EC3A0A-44B7-47D7-A042-B7053BF6800C}" srcId="{47626793-9F14-4DFF-BA65-95C1406ADCDF}" destId="{7D443B7A-4482-4314-B2A8-BBB7B704B7F9}" srcOrd="0" destOrd="0" parTransId="{BE41AB8D-6FAB-4977-8FE2-F8DA1B781BA1}" sibTransId="{16DCF86A-C636-41B9-A8EB-87003B6E2E56}"/>
    <dgm:cxn modelId="{F7D77D97-A756-4EE2-B7DC-A3225CB4D663}" srcId="{01E1DF0C-A459-49AA-8F8D-34E69D8DBE3E}" destId="{47626793-9F14-4DFF-BA65-95C1406ADCDF}" srcOrd="1" destOrd="0" parTransId="{6AC79812-601E-4B18-B07E-A51D54B40154}" sibTransId="{7F1B9493-5C6E-409F-AA74-9B30B0A9FD56}"/>
    <dgm:cxn modelId="{A3C7A19B-5E4C-4C3F-B2B5-F210198F4976}" type="presOf" srcId="{3E568D00-CF6B-4E47-9EB4-7BA9513FE227}" destId="{A28B5951-539D-4012-AC4D-0B7D0D42F7E3}" srcOrd="0" destOrd="2" presId="urn:microsoft.com/office/officeart/2005/8/layout/hProcess11"/>
    <dgm:cxn modelId="{0867FBA0-3007-4521-863F-8E39DD71EACF}" type="presOf" srcId="{EE2E2FEF-7339-4875-A764-E62DD60D3CA6}" destId="{A28B5951-539D-4012-AC4D-0B7D0D42F7E3}" srcOrd="0" destOrd="1" presId="urn:microsoft.com/office/officeart/2005/8/layout/hProcess11"/>
    <dgm:cxn modelId="{8AF6DABD-FF26-473C-95D9-F838CFCDD859}" srcId="{47626793-9F14-4DFF-BA65-95C1406ADCDF}" destId="{B1EF15CC-F1D5-4D53-859C-5598DBD6BF9C}" srcOrd="1" destOrd="0" parTransId="{142546AF-D7BD-43ED-8F3C-331982D07F17}" sibTransId="{06758CDB-0501-4DDA-9128-C91B86ED1535}"/>
    <dgm:cxn modelId="{6B733ACB-66BE-4957-91F7-2A4524B42C99}" type="presOf" srcId="{7D443B7A-4482-4314-B2A8-BBB7B704B7F9}" destId="{DEA7A0AE-D6BA-472F-9BE2-81518ACE5573}" srcOrd="0" destOrd="1" presId="urn:microsoft.com/office/officeart/2005/8/layout/hProcess11"/>
    <dgm:cxn modelId="{A33A28D1-AF4D-4EAF-B27C-996E03FA9FBE}" type="presOf" srcId="{01E1DF0C-A459-49AA-8F8D-34E69D8DBE3E}" destId="{49093A70-334B-4372-8453-8842D4892B56}" srcOrd="0" destOrd="0" presId="urn:microsoft.com/office/officeart/2005/8/layout/hProcess11"/>
    <dgm:cxn modelId="{A745E7D5-75B2-4F43-AEF3-4624AB20A606}" type="presOf" srcId="{09C04E09-C1B0-4256-B321-C089008E22CB}" destId="{A28B5951-539D-4012-AC4D-0B7D0D42F7E3}" srcOrd="0" destOrd="0" presId="urn:microsoft.com/office/officeart/2005/8/layout/hProcess11"/>
    <dgm:cxn modelId="{BA1307E6-5E6F-4BB2-BBC3-D8DD146D0EEA}" type="presOf" srcId="{47626793-9F14-4DFF-BA65-95C1406ADCDF}" destId="{DEA7A0AE-D6BA-472F-9BE2-81518ACE5573}" srcOrd="0" destOrd="0" presId="urn:microsoft.com/office/officeart/2005/8/layout/hProcess11"/>
    <dgm:cxn modelId="{8EF1AAED-CEDB-40B4-9119-24E8E1ACFB3B}" srcId="{01E1DF0C-A459-49AA-8F8D-34E69D8DBE3E}" destId="{09C04E09-C1B0-4256-B321-C089008E22CB}" srcOrd="0" destOrd="0" parTransId="{BDC85329-6BFB-4552-AC75-3A507B61F3A6}" sibTransId="{BD6DF733-6DA6-4F63-847C-3FCE61406E90}"/>
    <dgm:cxn modelId="{5A9C91F9-7BD6-4D64-90CA-BA4DFF951CEC}" srcId="{09C04E09-C1B0-4256-B321-C089008E22CB}" destId="{EE2E2FEF-7339-4875-A764-E62DD60D3CA6}" srcOrd="0" destOrd="0" parTransId="{0BBCC6EA-D5C7-41C8-BF6A-03714CFD4DCF}" sibTransId="{8B28A731-6B90-4010-A793-92B316D4FD37}"/>
    <dgm:cxn modelId="{8102BDFF-5BFB-4375-A38E-633DF583AAAF}" type="presOf" srcId="{B1EF15CC-F1D5-4D53-859C-5598DBD6BF9C}" destId="{DEA7A0AE-D6BA-472F-9BE2-81518ACE5573}" srcOrd="0" destOrd="2" presId="urn:microsoft.com/office/officeart/2005/8/layout/hProcess11"/>
    <dgm:cxn modelId="{C2BDE445-98C3-45FF-919A-3999E6AC66B1}" type="presParOf" srcId="{49093A70-334B-4372-8453-8842D4892B56}" destId="{C041E7E1-502A-4BA3-ADC3-8D4D693E233A}" srcOrd="0" destOrd="0" presId="urn:microsoft.com/office/officeart/2005/8/layout/hProcess11"/>
    <dgm:cxn modelId="{905F7DE2-479D-485A-B7E4-EF4E3C39B9FD}" type="presParOf" srcId="{49093A70-334B-4372-8453-8842D4892B56}" destId="{DC97986D-285E-4ADC-A9B6-CA9DD61C7BB0}" srcOrd="1" destOrd="0" presId="urn:microsoft.com/office/officeart/2005/8/layout/hProcess11"/>
    <dgm:cxn modelId="{485C930E-50E9-4E68-87FD-474AA79008C5}" type="presParOf" srcId="{DC97986D-285E-4ADC-A9B6-CA9DD61C7BB0}" destId="{479831AF-5C0C-4C3A-B4EF-D8DD9255E93E}" srcOrd="0" destOrd="0" presId="urn:microsoft.com/office/officeart/2005/8/layout/hProcess11"/>
    <dgm:cxn modelId="{D265EC6A-8784-4D24-9D5D-1D7847496783}" type="presParOf" srcId="{479831AF-5C0C-4C3A-B4EF-D8DD9255E93E}" destId="{A28B5951-539D-4012-AC4D-0B7D0D42F7E3}" srcOrd="0" destOrd="0" presId="urn:microsoft.com/office/officeart/2005/8/layout/hProcess11"/>
    <dgm:cxn modelId="{CF51A478-44C8-4F6B-A6B4-AF46E67D6C86}" type="presParOf" srcId="{479831AF-5C0C-4C3A-B4EF-D8DD9255E93E}" destId="{F2457E8D-B1B3-4006-9E72-51E286C1D07D}" srcOrd="1" destOrd="0" presId="urn:microsoft.com/office/officeart/2005/8/layout/hProcess11"/>
    <dgm:cxn modelId="{7E70AE15-0EC3-4677-83EF-E820BC15DF67}" type="presParOf" srcId="{479831AF-5C0C-4C3A-B4EF-D8DD9255E93E}" destId="{BBE005B6-91E1-477F-8192-6F20D1D68CED}" srcOrd="2" destOrd="0" presId="urn:microsoft.com/office/officeart/2005/8/layout/hProcess11"/>
    <dgm:cxn modelId="{819220DF-CB25-4F47-A887-A16A0B1933AC}" type="presParOf" srcId="{DC97986D-285E-4ADC-A9B6-CA9DD61C7BB0}" destId="{717A6031-6EE7-4367-A524-DE9DD89CD05C}" srcOrd="1" destOrd="0" presId="urn:microsoft.com/office/officeart/2005/8/layout/hProcess11"/>
    <dgm:cxn modelId="{40ED9F34-7BA3-4F0E-9E01-0DA0015B7AC5}" type="presParOf" srcId="{DC97986D-285E-4ADC-A9B6-CA9DD61C7BB0}" destId="{40C8D32C-9FA5-4EC1-BC1B-2E1BC1B25420}" srcOrd="2" destOrd="0" presId="urn:microsoft.com/office/officeart/2005/8/layout/hProcess11"/>
    <dgm:cxn modelId="{4669F661-F6EA-402F-8959-12BC0D54F0D0}" type="presParOf" srcId="{40C8D32C-9FA5-4EC1-BC1B-2E1BC1B25420}" destId="{DEA7A0AE-D6BA-472F-9BE2-81518ACE5573}" srcOrd="0" destOrd="0" presId="urn:microsoft.com/office/officeart/2005/8/layout/hProcess11"/>
    <dgm:cxn modelId="{C36BDF0F-535C-40F6-937A-4033E1556D3A}" type="presParOf" srcId="{40C8D32C-9FA5-4EC1-BC1B-2E1BC1B25420}" destId="{5D2A5740-3E4A-4EAC-880A-6A895F9DCCC4}" srcOrd="1" destOrd="0" presId="urn:microsoft.com/office/officeart/2005/8/layout/hProcess11"/>
    <dgm:cxn modelId="{E09C423B-4359-4544-89B3-D776F4DB2064}" type="presParOf" srcId="{40C8D32C-9FA5-4EC1-BC1B-2E1BC1B25420}" destId="{04BD61B9-854B-44CD-95D7-ECF5107BD5EE}"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E1DF0C-A459-49AA-8F8D-34E69D8DBE3E}" type="doc">
      <dgm:prSet loTypeId="urn:microsoft.com/office/officeart/2005/8/layout/hProcess11" loCatId="process" qsTypeId="urn:microsoft.com/office/officeart/2005/8/quickstyle/simple1" qsCatId="simple" csTypeId="urn:microsoft.com/office/officeart/2005/8/colors/colorful1" csCatId="colorful" phldr="1"/>
      <dgm:spPr/>
      <dgm:t>
        <a:bodyPr/>
        <a:lstStyle/>
        <a:p>
          <a:endParaRPr lang="en-US"/>
        </a:p>
      </dgm:t>
    </dgm:pt>
    <dgm:pt modelId="{C6DA5BFE-9C7E-405F-AAB1-AA9EFD5C6AFB}">
      <dgm:prSet custT="1"/>
      <dgm:spPr/>
      <dgm:t>
        <a:bodyPr/>
        <a:lstStyle/>
        <a:p>
          <a:r>
            <a:rPr lang="en-US" sz="1800"/>
            <a:t>PowerShell Built-In Help System</a:t>
          </a:r>
        </a:p>
      </dgm:t>
    </dgm:pt>
    <dgm:pt modelId="{843247C1-A547-45D4-8938-2DE4017ACDAE}" type="parTrans" cxnId="{33E8CA36-0BB3-470F-95CB-6B9E54F602CD}">
      <dgm:prSet/>
      <dgm:spPr/>
    </dgm:pt>
    <dgm:pt modelId="{CD78039F-7D74-4FB0-AFDD-06DD8FE69503}" type="sibTrans" cxnId="{33E8CA36-0BB3-470F-95CB-6B9E54F602CD}">
      <dgm:prSet/>
      <dgm:spPr/>
    </dgm:pt>
    <dgm:pt modelId="{83F2CE3E-5C1E-460E-95D8-2F69D9F51388}">
      <dgm:prSet custT="1"/>
      <dgm:spPr/>
      <dgm:t>
        <a:bodyPr/>
        <a:lstStyle/>
        <a:p>
          <a:r>
            <a:rPr lang="en-US" sz="1400"/>
            <a:t>Using the PowerShell Help System</a:t>
          </a:r>
        </a:p>
      </dgm:t>
    </dgm:pt>
    <dgm:pt modelId="{565D7198-DDCA-4676-B0DC-0B6C8A9FCFE8}" type="parTrans" cxnId="{6F0BFBDD-99D7-4188-9259-691B95EC6CE8}">
      <dgm:prSet/>
      <dgm:spPr/>
    </dgm:pt>
    <dgm:pt modelId="{4DC5636C-974C-40E1-876C-38F8F27BC9BB}" type="sibTrans" cxnId="{6F0BFBDD-99D7-4188-9259-691B95EC6CE8}">
      <dgm:prSet/>
      <dgm:spPr/>
    </dgm:pt>
    <dgm:pt modelId="{BA7DF655-44DC-4CCA-A8F1-76C048709893}">
      <dgm:prSet custT="1"/>
      <dgm:spPr/>
      <dgm:t>
        <a:bodyPr/>
        <a:lstStyle/>
        <a:p>
          <a:r>
            <a:rPr lang="en-US" sz="1800"/>
            <a:t>From Script Blocks to Scripts</a:t>
          </a:r>
        </a:p>
      </dgm:t>
    </dgm:pt>
    <dgm:pt modelId="{84477630-944C-4250-9702-BC63D282BCFF}" type="parTrans" cxnId="{5A42A85B-3DFD-4101-B348-689145A0CA3E}">
      <dgm:prSet/>
      <dgm:spPr/>
    </dgm:pt>
    <dgm:pt modelId="{E587E5EE-7DF7-4A6B-A495-803D8484F87E}" type="sibTrans" cxnId="{5A42A85B-3DFD-4101-B348-689145A0CA3E}">
      <dgm:prSet/>
      <dgm:spPr/>
    </dgm:pt>
    <dgm:pt modelId="{D7B5C8C4-AD52-4D1B-BB8A-E41793434C7B}">
      <dgm:prSet custT="1"/>
      <dgm:spPr/>
      <dgm:t>
        <a:bodyPr/>
        <a:lstStyle/>
        <a:p>
          <a:r>
            <a:rPr lang="en-US" sz="1400"/>
            <a:t>Using Script Blocks</a:t>
          </a:r>
        </a:p>
      </dgm:t>
    </dgm:pt>
    <dgm:pt modelId="{730463D2-57C7-4D92-9E13-719C22235E5B}" type="parTrans" cxnId="{E4872FAD-5E09-40E2-84D0-F7D71EEA582C}">
      <dgm:prSet/>
      <dgm:spPr/>
    </dgm:pt>
    <dgm:pt modelId="{93E0B9A7-2326-4857-A402-F847E50284E9}" type="sibTrans" cxnId="{E4872FAD-5E09-40E2-84D0-F7D71EEA582C}">
      <dgm:prSet/>
      <dgm:spPr/>
    </dgm:pt>
    <dgm:pt modelId="{A6BE665E-4109-43D2-98AB-8D5BFF0B1F0A}">
      <dgm:prSet custT="1"/>
      <dgm:spPr/>
      <dgm:t>
        <a:bodyPr/>
        <a:lstStyle/>
        <a:p>
          <a:r>
            <a:rPr lang="en-US" sz="1400"/>
            <a:t>Providers</a:t>
          </a:r>
        </a:p>
      </dgm:t>
    </dgm:pt>
    <dgm:pt modelId="{C296027F-EC44-4855-AFF0-1DD0DFA7D351}" type="parTrans" cxnId="{E3EDE711-5355-4680-8372-58F660140322}">
      <dgm:prSet/>
      <dgm:spPr/>
    </dgm:pt>
    <dgm:pt modelId="{9ABFC6DF-E5D8-4A09-80C1-CC582ECAED3D}" type="sibTrans" cxnId="{E3EDE711-5355-4680-8372-58F660140322}">
      <dgm:prSet/>
      <dgm:spPr/>
    </dgm:pt>
    <dgm:pt modelId="{54F390C6-9023-4F8A-833E-0D74DA9CDA17}">
      <dgm:prSet custT="1"/>
      <dgm:spPr/>
      <dgm:t>
        <a:bodyPr/>
        <a:lstStyle/>
        <a:p>
          <a:r>
            <a:rPr lang="en-US" sz="1400"/>
            <a:t>Scripts</a:t>
          </a:r>
        </a:p>
      </dgm:t>
    </dgm:pt>
    <dgm:pt modelId="{086C9D76-AA4C-421B-B722-4A32537ADB27}" type="parTrans" cxnId="{4E31CDE2-B222-4086-BF60-0D64E47D44F6}">
      <dgm:prSet/>
      <dgm:spPr/>
    </dgm:pt>
    <dgm:pt modelId="{14BF0FC0-9AFC-435E-81C3-7C9F25EB2B99}" type="sibTrans" cxnId="{4E31CDE2-B222-4086-BF60-0D64E47D44F6}">
      <dgm:prSet/>
      <dgm:spPr/>
    </dgm:pt>
    <dgm:pt modelId="{49093A70-334B-4372-8453-8842D4892B56}" type="pres">
      <dgm:prSet presAssocID="{01E1DF0C-A459-49AA-8F8D-34E69D8DBE3E}" presName="Name0" presStyleCnt="0">
        <dgm:presLayoutVars>
          <dgm:dir/>
          <dgm:resizeHandles val="exact"/>
        </dgm:presLayoutVars>
      </dgm:prSet>
      <dgm:spPr/>
    </dgm:pt>
    <dgm:pt modelId="{C041E7E1-502A-4BA3-ADC3-8D4D693E233A}" type="pres">
      <dgm:prSet presAssocID="{01E1DF0C-A459-49AA-8F8D-34E69D8DBE3E}" presName="arrow" presStyleLbl="bgShp" presStyleIdx="0" presStyleCnt="1"/>
      <dgm:spPr>
        <a:solidFill>
          <a:srgbClr val="0078D7">
            <a:alpha val="50000"/>
          </a:srgbClr>
        </a:solidFill>
      </dgm:spPr>
    </dgm:pt>
    <dgm:pt modelId="{DC97986D-285E-4ADC-A9B6-CA9DD61C7BB0}" type="pres">
      <dgm:prSet presAssocID="{01E1DF0C-A459-49AA-8F8D-34E69D8DBE3E}" presName="points" presStyleCnt="0"/>
      <dgm:spPr/>
    </dgm:pt>
    <dgm:pt modelId="{60186636-B83D-4B3E-92EC-42062EFB86A9}" type="pres">
      <dgm:prSet presAssocID="{C6DA5BFE-9C7E-405F-AAB1-AA9EFD5C6AFB}" presName="compositeA" presStyleCnt="0"/>
      <dgm:spPr/>
    </dgm:pt>
    <dgm:pt modelId="{D46C3F44-FDA0-4C7E-9FD8-56F97292EF69}" type="pres">
      <dgm:prSet presAssocID="{C6DA5BFE-9C7E-405F-AAB1-AA9EFD5C6AFB}" presName="textA" presStyleLbl="revTx" presStyleIdx="0" presStyleCnt="2">
        <dgm:presLayoutVars>
          <dgm:bulletEnabled val="1"/>
        </dgm:presLayoutVars>
      </dgm:prSet>
      <dgm:spPr/>
    </dgm:pt>
    <dgm:pt modelId="{3D83E65F-E3B4-4E5D-8BFD-9688B1653659}" type="pres">
      <dgm:prSet presAssocID="{C6DA5BFE-9C7E-405F-AAB1-AA9EFD5C6AFB}" presName="circleA" presStyleLbl="node1" presStyleIdx="0" presStyleCnt="2"/>
      <dgm:spPr/>
    </dgm:pt>
    <dgm:pt modelId="{CB761B0B-B2E7-43C1-8069-3D7B252F4C3A}" type="pres">
      <dgm:prSet presAssocID="{C6DA5BFE-9C7E-405F-AAB1-AA9EFD5C6AFB}" presName="spaceA" presStyleCnt="0"/>
      <dgm:spPr/>
    </dgm:pt>
    <dgm:pt modelId="{D06833F4-0C3B-4A8D-8DD4-B4A45475FAB4}" type="pres">
      <dgm:prSet presAssocID="{CD78039F-7D74-4FB0-AFDD-06DD8FE69503}" presName="space" presStyleCnt="0"/>
      <dgm:spPr/>
    </dgm:pt>
    <dgm:pt modelId="{166ECD0B-6FDD-4C70-AD9E-220A481CA919}" type="pres">
      <dgm:prSet presAssocID="{BA7DF655-44DC-4CCA-A8F1-76C048709893}" presName="compositeB" presStyleCnt="0"/>
      <dgm:spPr/>
    </dgm:pt>
    <dgm:pt modelId="{C1F5AFEE-3F08-469C-BA90-8A33E929D198}" type="pres">
      <dgm:prSet presAssocID="{BA7DF655-44DC-4CCA-A8F1-76C048709893}" presName="textB" presStyleLbl="revTx" presStyleIdx="1" presStyleCnt="2">
        <dgm:presLayoutVars>
          <dgm:bulletEnabled val="1"/>
        </dgm:presLayoutVars>
      </dgm:prSet>
      <dgm:spPr/>
    </dgm:pt>
    <dgm:pt modelId="{6EDB9CEA-48DF-42FD-940C-6BE8E997AA1A}" type="pres">
      <dgm:prSet presAssocID="{BA7DF655-44DC-4CCA-A8F1-76C048709893}" presName="circleB" presStyleLbl="node1" presStyleIdx="1" presStyleCnt="2"/>
      <dgm:spPr/>
    </dgm:pt>
    <dgm:pt modelId="{E7FFF7CB-D9E5-4235-8EDF-00E3B95295C8}" type="pres">
      <dgm:prSet presAssocID="{BA7DF655-44DC-4CCA-A8F1-76C048709893}" presName="spaceB" presStyleCnt="0"/>
      <dgm:spPr/>
    </dgm:pt>
  </dgm:ptLst>
  <dgm:cxnLst>
    <dgm:cxn modelId="{B9404609-E0AE-4F44-9934-6DA4D0CC91C1}" type="presOf" srcId="{D7B5C8C4-AD52-4D1B-BB8A-E41793434C7B}" destId="{C1F5AFEE-3F08-469C-BA90-8A33E929D198}" srcOrd="0" destOrd="1" presId="urn:microsoft.com/office/officeart/2005/8/layout/hProcess11"/>
    <dgm:cxn modelId="{E3EDE711-5355-4680-8372-58F660140322}" srcId="{BA7DF655-44DC-4CCA-A8F1-76C048709893}" destId="{A6BE665E-4109-43D2-98AB-8D5BFF0B1F0A}" srcOrd="1" destOrd="0" parTransId="{C296027F-EC44-4855-AFF0-1DD0DFA7D351}" sibTransId="{9ABFC6DF-E5D8-4A09-80C1-CC582ECAED3D}"/>
    <dgm:cxn modelId="{33E8CA36-0BB3-470F-95CB-6B9E54F602CD}" srcId="{01E1DF0C-A459-49AA-8F8D-34E69D8DBE3E}" destId="{C6DA5BFE-9C7E-405F-AAB1-AA9EFD5C6AFB}" srcOrd="0" destOrd="0" parTransId="{843247C1-A547-45D4-8938-2DE4017ACDAE}" sibTransId="{CD78039F-7D74-4FB0-AFDD-06DD8FE69503}"/>
    <dgm:cxn modelId="{C8DDC53E-AE16-4849-84E4-B9F0382AC419}" type="presOf" srcId="{54F390C6-9023-4F8A-833E-0D74DA9CDA17}" destId="{C1F5AFEE-3F08-469C-BA90-8A33E929D198}" srcOrd="0" destOrd="3" presId="urn:microsoft.com/office/officeart/2005/8/layout/hProcess11"/>
    <dgm:cxn modelId="{5A42A85B-3DFD-4101-B348-689145A0CA3E}" srcId="{01E1DF0C-A459-49AA-8F8D-34E69D8DBE3E}" destId="{BA7DF655-44DC-4CCA-A8F1-76C048709893}" srcOrd="1" destOrd="0" parTransId="{84477630-944C-4250-9702-BC63D282BCFF}" sibTransId="{E587E5EE-7DF7-4A6B-A495-803D8484F87E}"/>
    <dgm:cxn modelId="{121C6741-57C9-4665-9012-A5EAEF545140}" type="presOf" srcId="{A6BE665E-4109-43D2-98AB-8D5BFF0B1F0A}" destId="{C1F5AFEE-3F08-469C-BA90-8A33E929D198}" srcOrd="0" destOrd="2" presId="urn:microsoft.com/office/officeart/2005/8/layout/hProcess11"/>
    <dgm:cxn modelId="{D22D1A91-18ED-4860-B7B5-850FB712E9F1}" type="presOf" srcId="{C6DA5BFE-9C7E-405F-AAB1-AA9EFD5C6AFB}" destId="{D46C3F44-FDA0-4C7E-9FD8-56F97292EF69}" srcOrd="0" destOrd="0" presId="urn:microsoft.com/office/officeart/2005/8/layout/hProcess11"/>
    <dgm:cxn modelId="{E4872FAD-5E09-40E2-84D0-F7D71EEA582C}" srcId="{BA7DF655-44DC-4CCA-A8F1-76C048709893}" destId="{D7B5C8C4-AD52-4D1B-BB8A-E41793434C7B}" srcOrd="0" destOrd="0" parTransId="{730463D2-57C7-4D92-9E13-719C22235E5B}" sibTransId="{93E0B9A7-2326-4857-A402-F847E50284E9}"/>
    <dgm:cxn modelId="{D888BCC4-CC26-453F-9C96-A3B9BDDB981D}" type="presOf" srcId="{BA7DF655-44DC-4CCA-A8F1-76C048709893}" destId="{C1F5AFEE-3F08-469C-BA90-8A33E929D198}" srcOrd="0" destOrd="0" presId="urn:microsoft.com/office/officeart/2005/8/layout/hProcess11"/>
    <dgm:cxn modelId="{A33A28D1-AF4D-4EAF-B27C-996E03FA9FBE}" type="presOf" srcId="{01E1DF0C-A459-49AA-8F8D-34E69D8DBE3E}" destId="{49093A70-334B-4372-8453-8842D4892B56}" srcOrd="0" destOrd="0" presId="urn:microsoft.com/office/officeart/2005/8/layout/hProcess11"/>
    <dgm:cxn modelId="{6F0BFBDD-99D7-4188-9259-691B95EC6CE8}" srcId="{C6DA5BFE-9C7E-405F-AAB1-AA9EFD5C6AFB}" destId="{83F2CE3E-5C1E-460E-95D8-2F69D9F51388}" srcOrd="0" destOrd="0" parTransId="{565D7198-DDCA-4676-B0DC-0B6C8A9FCFE8}" sibTransId="{4DC5636C-974C-40E1-876C-38F8F27BC9BB}"/>
    <dgm:cxn modelId="{4E31CDE2-B222-4086-BF60-0D64E47D44F6}" srcId="{BA7DF655-44DC-4CCA-A8F1-76C048709893}" destId="{54F390C6-9023-4F8A-833E-0D74DA9CDA17}" srcOrd="2" destOrd="0" parTransId="{086C9D76-AA4C-421B-B722-4A32537ADB27}" sibTransId="{14BF0FC0-9AFC-435E-81C3-7C9F25EB2B99}"/>
    <dgm:cxn modelId="{C7055BEC-AEE8-48FA-B6E3-C06CB695720F}" type="presOf" srcId="{83F2CE3E-5C1E-460E-95D8-2F69D9F51388}" destId="{D46C3F44-FDA0-4C7E-9FD8-56F97292EF69}" srcOrd="0" destOrd="1" presId="urn:microsoft.com/office/officeart/2005/8/layout/hProcess11"/>
    <dgm:cxn modelId="{C2BDE445-98C3-45FF-919A-3999E6AC66B1}" type="presParOf" srcId="{49093A70-334B-4372-8453-8842D4892B56}" destId="{C041E7E1-502A-4BA3-ADC3-8D4D693E233A}" srcOrd="0" destOrd="0" presId="urn:microsoft.com/office/officeart/2005/8/layout/hProcess11"/>
    <dgm:cxn modelId="{905F7DE2-479D-485A-B7E4-EF4E3C39B9FD}" type="presParOf" srcId="{49093A70-334B-4372-8453-8842D4892B56}" destId="{DC97986D-285E-4ADC-A9B6-CA9DD61C7BB0}" srcOrd="1" destOrd="0" presId="urn:microsoft.com/office/officeart/2005/8/layout/hProcess11"/>
    <dgm:cxn modelId="{625F54D8-E744-456A-BC76-43FEE0A587E7}" type="presParOf" srcId="{DC97986D-285E-4ADC-A9B6-CA9DD61C7BB0}" destId="{60186636-B83D-4B3E-92EC-42062EFB86A9}" srcOrd="0" destOrd="0" presId="urn:microsoft.com/office/officeart/2005/8/layout/hProcess11"/>
    <dgm:cxn modelId="{CBA3204A-565D-4E46-AC19-2F0A2AE5FD99}" type="presParOf" srcId="{60186636-B83D-4B3E-92EC-42062EFB86A9}" destId="{D46C3F44-FDA0-4C7E-9FD8-56F97292EF69}" srcOrd="0" destOrd="0" presId="urn:microsoft.com/office/officeart/2005/8/layout/hProcess11"/>
    <dgm:cxn modelId="{6596E149-AB6E-4546-A268-6058104A3BAD}" type="presParOf" srcId="{60186636-B83D-4B3E-92EC-42062EFB86A9}" destId="{3D83E65F-E3B4-4E5D-8BFD-9688B1653659}" srcOrd="1" destOrd="0" presId="urn:microsoft.com/office/officeart/2005/8/layout/hProcess11"/>
    <dgm:cxn modelId="{20CDC0DC-0952-42F7-A24F-A838BF72A70A}" type="presParOf" srcId="{60186636-B83D-4B3E-92EC-42062EFB86A9}" destId="{CB761B0B-B2E7-43C1-8069-3D7B252F4C3A}" srcOrd="2" destOrd="0" presId="urn:microsoft.com/office/officeart/2005/8/layout/hProcess11"/>
    <dgm:cxn modelId="{1D85D44F-27EC-4AFF-AC32-DED35347C511}" type="presParOf" srcId="{DC97986D-285E-4ADC-A9B6-CA9DD61C7BB0}" destId="{D06833F4-0C3B-4A8D-8DD4-B4A45475FAB4}" srcOrd="1" destOrd="0" presId="urn:microsoft.com/office/officeart/2005/8/layout/hProcess11"/>
    <dgm:cxn modelId="{B5E5C38A-8DC4-4A76-8975-1AD246BEBFAC}" type="presParOf" srcId="{DC97986D-285E-4ADC-A9B6-CA9DD61C7BB0}" destId="{166ECD0B-6FDD-4C70-AD9E-220A481CA919}" srcOrd="2" destOrd="0" presId="urn:microsoft.com/office/officeart/2005/8/layout/hProcess11"/>
    <dgm:cxn modelId="{7FF03C8F-8FC1-4D46-8467-82A86700C10A}" type="presParOf" srcId="{166ECD0B-6FDD-4C70-AD9E-220A481CA919}" destId="{C1F5AFEE-3F08-469C-BA90-8A33E929D198}" srcOrd="0" destOrd="0" presId="urn:microsoft.com/office/officeart/2005/8/layout/hProcess11"/>
    <dgm:cxn modelId="{C93239E6-73B6-46F2-BEA6-1D241CD6D600}" type="presParOf" srcId="{166ECD0B-6FDD-4C70-AD9E-220A481CA919}" destId="{6EDB9CEA-48DF-42FD-940C-6BE8E997AA1A}" srcOrd="1" destOrd="0" presId="urn:microsoft.com/office/officeart/2005/8/layout/hProcess11"/>
    <dgm:cxn modelId="{21633D51-F194-4EE6-8C5A-1370986662B6}" type="presParOf" srcId="{166ECD0B-6FDD-4C70-AD9E-220A481CA919}" destId="{E7FFF7CB-D9E5-4235-8EDF-00E3B95295C8}"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E1DF0C-A459-49AA-8F8D-34E69D8DBE3E}" type="doc">
      <dgm:prSet loTypeId="urn:microsoft.com/office/officeart/2005/8/layout/hProcess11" loCatId="process" qsTypeId="urn:microsoft.com/office/officeart/2005/8/quickstyle/simple1" qsCatId="simple" csTypeId="urn:microsoft.com/office/officeart/2005/8/colors/colorful1" csCatId="colorful" phldr="1"/>
      <dgm:spPr/>
      <dgm:t>
        <a:bodyPr/>
        <a:lstStyle/>
        <a:p>
          <a:endParaRPr lang="en-US"/>
        </a:p>
      </dgm:t>
    </dgm:pt>
    <dgm:pt modelId="{841D4148-F369-4CE6-AF78-4D48CC76B170}">
      <dgm:prSet custT="1"/>
      <dgm:spPr/>
      <dgm:t>
        <a:bodyPr/>
        <a:lstStyle/>
        <a:p>
          <a:r>
            <a:rPr lang="en-US" sz="1800"/>
            <a:t>Operators and Pipelining</a:t>
          </a:r>
        </a:p>
      </dgm:t>
    </dgm:pt>
    <dgm:pt modelId="{D5AEE2D5-7DAC-4D95-94EC-22AC575827FF}" type="parTrans" cxnId="{AA69941C-4CD6-4BEF-A2FE-4708E2552562}">
      <dgm:prSet/>
      <dgm:spPr/>
    </dgm:pt>
    <dgm:pt modelId="{7E78F3C8-ABA9-4BE5-BC20-672A6D29108D}" type="sibTrans" cxnId="{AA69941C-4CD6-4BEF-A2FE-4708E2552562}">
      <dgm:prSet/>
      <dgm:spPr/>
    </dgm:pt>
    <dgm:pt modelId="{B2C7D45C-AD3D-4055-9C16-47C1A2CE161C}">
      <dgm:prSet custT="1"/>
      <dgm:spPr/>
      <dgm:t>
        <a:bodyPr/>
        <a:lstStyle/>
        <a:p>
          <a:r>
            <a:rPr lang="en-US" sz="1400"/>
            <a:t>Introduction to Operators</a:t>
          </a:r>
        </a:p>
      </dgm:t>
    </dgm:pt>
    <dgm:pt modelId="{E346B3FA-B28D-4FBC-A34D-6BB7AB110FFA}" type="parTrans" cxnId="{F641C50F-B028-471A-BB0A-C0D9A962EE81}">
      <dgm:prSet/>
      <dgm:spPr/>
    </dgm:pt>
    <dgm:pt modelId="{F380F34D-39E3-40A3-BF16-B0ED1665B7B4}" type="sibTrans" cxnId="{F641C50F-B028-471A-BB0A-C0D9A962EE81}">
      <dgm:prSet/>
      <dgm:spPr/>
    </dgm:pt>
    <dgm:pt modelId="{03FC463A-11B9-41A5-A9A2-A357F3D3A3DD}">
      <dgm:prSet custT="1"/>
      <dgm:spPr/>
      <dgm:t>
        <a:bodyPr/>
        <a:lstStyle/>
        <a:p>
          <a:r>
            <a:rPr lang="en-US" sz="1400"/>
            <a:t>Understanding the Windows PowerShell Pipeline</a:t>
          </a:r>
        </a:p>
      </dgm:t>
    </dgm:pt>
    <dgm:pt modelId="{AAA0D1F4-43DE-4CEC-86F1-95D262E0F357}" type="parTrans" cxnId="{B91E35B4-DB47-429E-A245-A1C502DB4B35}">
      <dgm:prSet/>
      <dgm:spPr/>
    </dgm:pt>
    <dgm:pt modelId="{B3C109B9-72B8-4003-905B-076769064C68}" type="sibTrans" cxnId="{B91E35B4-DB47-429E-A245-A1C502DB4B35}">
      <dgm:prSet/>
      <dgm:spPr/>
    </dgm:pt>
    <dgm:pt modelId="{A46EBCD4-4301-482D-9516-A84E88779B4E}">
      <dgm:prSet custT="1"/>
      <dgm:spPr/>
      <dgm:t>
        <a:bodyPr/>
        <a:lstStyle/>
        <a:p>
          <a:r>
            <a:rPr lang="en-US" sz="1400"/>
            <a:t>Working with Pipelining</a:t>
          </a:r>
        </a:p>
      </dgm:t>
    </dgm:pt>
    <dgm:pt modelId="{4E3301A0-F5E6-4BAE-BA2B-8768AC45FCAF}" type="parTrans" cxnId="{BEFD88DF-3EF9-411C-9D6F-4D5ABF80C638}">
      <dgm:prSet/>
      <dgm:spPr/>
    </dgm:pt>
    <dgm:pt modelId="{86824FDE-E276-42AA-99F5-37C81B11A8E7}" type="sibTrans" cxnId="{BEFD88DF-3EF9-411C-9D6F-4D5ABF80C638}">
      <dgm:prSet/>
      <dgm:spPr/>
    </dgm:pt>
    <dgm:pt modelId="{971E08EC-B246-4F0F-8A1C-BE1AF8BF666C}">
      <dgm:prSet custT="1"/>
      <dgm:spPr/>
      <dgm:t>
        <a:bodyPr/>
        <a:lstStyle/>
        <a:p>
          <a:r>
            <a:rPr lang="en-US" sz="1400"/>
            <a:t>Different types of Operators</a:t>
          </a:r>
        </a:p>
      </dgm:t>
    </dgm:pt>
    <dgm:pt modelId="{A98A4350-B00F-4220-83BA-038B3E5C6FDF}" type="parTrans" cxnId="{A6E88A1B-3328-490E-9917-423EBEBEF1EA}">
      <dgm:prSet/>
      <dgm:spPr/>
    </dgm:pt>
    <dgm:pt modelId="{6D2BCFF3-F41D-49CE-B63D-5A0E33330462}" type="sibTrans" cxnId="{A6E88A1B-3328-490E-9917-423EBEBEF1EA}">
      <dgm:prSet/>
      <dgm:spPr/>
    </dgm:pt>
    <dgm:pt modelId="{49093A70-334B-4372-8453-8842D4892B56}" type="pres">
      <dgm:prSet presAssocID="{01E1DF0C-A459-49AA-8F8D-34E69D8DBE3E}" presName="Name0" presStyleCnt="0">
        <dgm:presLayoutVars>
          <dgm:dir/>
          <dgm:resizeHandles val="exact"/>
        </dgm:presLayoutVars>
      </dgm:prSet>
      <dgm:spPr/>
    </dgm:pt>
    <dgm:pt modelId="{C041E7E1-502A-4BA3-ADC3-8D4D693E233A}" type="pres">
      <dgm:prSet presAssocID="{01E1DF0C-A459-49AA-8F8D-34E69D8DBE3E}" presName="arrow" presStyleLbl="bgShp" presStyleIdx="0" presStyleCnt="1"/>
      <dgm:spPr>
        <a:solidFill>
          <a:srgbClr val="0078D7">
            <a:alpha val="50000"/>
          </a:srgbClr>
        </a:solidFill>
      </dgm:spPr>
    </dgm:pt>
    <dgm:pt modelId="{DC97986D-285E-4ADC-A9B6-CA9DD61C7BB0}" type="pres">
      <dgm:prSet presAssocID="{01E1DF0C-A459-49AA-8F8D-34E69D8DBE3E}" presName="points" presStyleCnt="0"/>
      <dgm:spPr/>
    </dgm:pt>
    <dgm:pt modelId="{E54BC883-0DDB-4670-866F-3BFC5DE8C949}" type="pres">
      <dgm:prSet presAssocID="{841D4148-F369-4CE6-AF78-4D48CC76B170}" presName="compositeA" presStyleCnt="0"/>
      <dgm:spPr/>
    </dgm:pt>
    <dgm:pt modelId="{4F6BF7AC-CD11-4EE9-B344-61E4969724E0}" type="pres">
      <dgm:prSet presAssocID="{841D4148-F369-4CE6-AF78-4D48CC76B170}" presName="textA" presStyleLbl="revTx" presStyleIdx="0" presStyleCnt="1">
        <dgm:presLayoutVars>
          <dgm:bulletEnabled val="1"/>
        </dgm:presLayoutVars>
      </dgm:prSet>
      <dgm:spPr/>
    </dgm:pt>
    <dgm:pt modelId="{4AFDB64B-4EC9-47D6-9DCB-4A61EAF58384}" type="pres">
      <dgm:prSet presAssocID="{841D4148-F369-4CE6-AF78-4D48CC76B170}" presName="circleA" presStyleLbl="node1" presStyleIdx="0" presStyleCnt="1"/>
      <dgm:spPr/>
    </dgm:pt>
    <dgm:pt modelId="{A75C0AB5-AD34-424C-A152-BB2C8C1234BE}" type="pres">
      <dgm:prSet presAssocID="{841D4148-F369-4CE6-AF78-4D48CC76B170}" presName="spaceA" presStyleCnt="0"/>
      <dgm:spPr/>
    </dgm:pt>
  </dgm:ptLst>
  <dgm:cxnLst>
    <dgm:cxn modelId="{F641C50F-B028-471A-BB0A-C0D9A962EE81}" srcId="{841D4148-F369-4CE6-AF78-4D48CC76B170}" destId="{B2C7D45C-AD3D-4055-9C16-47C1A2CE161C}" srcOrd="0" destOrd="0" parTransId="{E346B3FA-B28D-4FBC-A34D-6BB7AB110FFA}" sibTransId="{F380F34D-39E3-40A3-BF16-B0ED1665B7B4}"/>
    <dgm:cxn modelId="{A6E88A1B-3328-490E-9917-423EBEBEF1EA}" srcId="{841D4148-F369-4CE6-AF78-4D48CC76B170}" destId="{971E08EC-B246-4F0F-8A1C-BE1AF8BF666C}" srcOrd="3" destOrd="0" parTransId="{A98A4350-B00F-4220-83BA-038B3E5C6FDF}" sibTransId="{6D2BCFF3-F41D-49CE-B63D-5A0E33330462}"/>
    <dgm:cxn modelId="{AA69941C-4CD6-4BEF-A2FE-4708E2552562}" srcId="{01E1DF0C-A459-49AA-8F8D-34E69D8DBE3E}" destId="{841D4148-F369-4CE6-AF78-4D48CC76B170}" srcOrd="0" destOrd="0" parTransId="{D5AEE2D5-7DAC-4D95-94EC-22AC575827FF}" sibTransId="{7E78F3C8-ABA9-4BE5-BC20-672A6D29108D}"/>
    <dgm:cxn modelId="{6316F172-01F3-41C6-B0F4-13E00FB9358F}" type="presOf" srcId="{A46EBCD4-4301-482D-9516-A84E88779B4E}" destId="{4F6BF7AC-CD11-4EE9-B344-61E4969724E0}" srcOrd="0" destOrd="3" presId="urn:microsoft.com/office/officeart/2005/8/layout/hProcess11"/>
    <dgm:cxn modelId="{27405A59-1040-4AC2-8FBB-8CE826F90523}" type="presOf" srcId="{971E08EC-B246-4F0F-8A1C-BE1AF8BF666C}" destId="{4F6BF7AC-CD11-4EE9-B344-61E4969724E0}" srcOrd="0" destOrd="4" presId="urn:microsoft.com/office/officeart/2005/8/layout/hProcess11"/>
    <dgm:cxn modelId="{AAEDF89D-60BB-4850-A2F3-40E405A586D9}" type="presOf" srcId="{841D4148-F369-4CE6-AF78-4D48CC76B170}" destId="{4F6BF7AC-CD11-4EE9-B344-61E4969724E0}" srcOrd="0" destOrd="0" presId="urn:microsoft.com/office/officeart/2005/8/layout/hProcess11"/>
    <dgm:cxn modelId="{B91E35B4-DB47-429E-A245-A1C502DB4B35}" srcId="{841D4148-F369-4CE6-AF78-4D48CC76B170}" destId="{03FC463A-11B9-41A5-A9A2-A357F3D3A3DD}" srcOrd="1" destOrd="0" parTransId="{AAA0D1F4-43DE-4CEC-86F1-95D262E0F357}" sibTransId="{B3C109B9-72B8-4003-905B-076769064C68}"/>
    <dgm:cxn modelId="{A33A28D1-AF4D-4EAF-B27C-996E03FA9FBE}" type="presOf" srcId="{01E1DF0C-A459-49AA-8F8D-34E69D8DBE3E}" destId="{49093A70-334B-4372-8453-8842D4892B56}" srcOrd="0" destOrd="0" presId="urn:microsoft.com/office/officeart/2005/8/layout/hProcess11"/>
    <dgm:cxn modelId="{2A7ECBDE-53E5-4EAD-94B3-01A9DA4B97B0}" type="presOf" srcId="{03FC463A-11B9-41A5-A9A2-A357F3D3A3DD}" destId="{4F6BF7AC-CD11-4EE9-B344-61E4969724E0}" srcOrd="0" destOrd="2" presId="urn:microsoft.com/office/officeart/2005/8/layout/hProcess11"/>
    <dgm:cxn modelId="{BEFD88DF-3EF9-411C-9D6F-4D5ABF80C638}" srcId="{841D4148-F369-4CE6-AF78-4D48CC76B170}" destId="{A46EBCD4-4301-482D-9516-A84E88779B4E}" srcOrd="2" destOrd="0" parTransId="{4E3301A0-F5E6-4BAE-BA2B-8768AC45FCAF}" sibTransId="{86824FDE-E276-42AA-99F5-37C81B11A8E7}"/>
    <dgm:cxn modelId="{FFFD4FFB-83B3-46E7-BE9F-1C22C640A8E9}" type="presOf" srcId="{B2C7D45C-AD3D-4055-9C16-47C1A2CE161C}" destId="{4F6BF7AC-CD11-4EE9-B344-61E4969724E0}" srcOrd="0" destOrd="1" presId="urn:microsoft.com/office/officeart/2005/8/layout/hProcess11"/>
    <dgm:cxn modelId="{C2BDE445-98C3-45FF-919A-3999E6AC66B1}" type="presParOf" srcId="{49093A70-334B-4372-8453-8842D4892B56}" destId="{C041E7E1-502A-4BA3-ADC3-8D4D693E233A}" srcOrd="0" destOrd="0" presId="urn:microsoft.com/office/officeart/2005/8/layout/hProcess11"/>
    <dgm:cxn modelId="{905F7DE2-479D-485A-B7E4-EF4E3C39B9FD}" type="presParOf" srcId="{49093A70-334B-4372-8453-8842D4892B56}" destId="{DC97986D-285E-4ADC-A9B6-CA9DD61C7BB0}" srcOrd="1" destOrd="0" presId="urn:microsoft.com/office/officeart/2005/8/layout/hProcess11"/>
    <dgm:cxn modelId="{B3CD6796-A1F4-470F-B835-E4863E9FA386}" type="presParOf" srcId="{DC97986D-285E-4ADC-A9B6-CA9DD61C7BB0}" destId="{E54BC883-0DDB-4670-866F-3BFC5DE8C949}" srcOrd="0" destOrd="0" presId="urn:microsoft.com/office/officeart/2005/8/layout/hProcess11"/>
    <dgm:cxn modelId="{7FA258AE-89FA-4953-BC29-40798B812AF7}" type="presParOf" srcId="{E54BC883-0DDB-4670-866F-3BFC5DE8C949}" destId="{4F6BF7AC-CD11-4EE9-B344-61E4969724E0}" srcOrd="0" destOrd="0" presId="urn:microsoft.com/office/officeart/2005/8/layout/hProcess11"/>
    <dgm:cxn modelId="{1C9C47A5-9519-4D45-84E9-A854929EFF79}" type="presParOf" srcId="{E54BC883-0DDB-4670-866F-3BFC5DE8C949}" destId="{4AFDB64B-4EC9-47D6-9DCB-4A61EAF58384}" srcOrd="1" destOrd="0" presId="urn:microsoft.com/office/officeart/2005/8/layout/hProcess11"/>
    <dgm:cxn modelId="{1B444343-E338-4072-A816-F7269A07B2AE}" type="presParOf" srcId="{E54BC883-0DDB-4670-866F-3BFC5DE8C949}" destId="{A75C0AB5-AD34-424C-A152-BB2C8C1234BE}"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E1DF0C-A459-49AA-8F8D-34E69D8DBE3E}" type="doc">
      <dgm:prSet loTypeId="urn:microsoft.com/office/officeart/2005/8/layout/hProcess11" loCatId="process" qsTypeId="urn:microsoft.com/office/officeart/2005/8/quickstyle/simple1" qsCatId="simple" csTypeId="urn:microsoft.com/office/officeart/2005/8/colors/colorful1" csCatId="colorful" phldr="1"/>
      <dgm:spPr/>
      <dgm:t>
        <a:bodyPr/>
        <a:lstStyle/>
        <a:p>
          <a:endParaRPr lang="en-US"/>
        </a:p>
      </dgm:t>
    </dgm:pt>
    <dgm:pt modelId="{6226967B-1EFE-4530-83BA-448BFA433BCA}">
      <dgm:prSet custT="1"/>
      <dgm:spPr/>
      <dgm:t>
        <a:bodyPr/>
        <a:lstStyle/>
        <a:p>
          <a:r>
            <a:rPr lang="en-US" sz="1800"/>
            <a:t>Flow Control and Collection Types</a:t>
          </a:r>
        </a:p>
      </dgm:t>
    </dgm:pt>
    <dgm:pt modelId="{6885D2F6-5EB3-4C4A-A24F-24CD859C26A7}" type="parTrans" cxnId="{7BAFDC8B-1D30-4719-A1B3-2AD37F6DD785}">
      <dgm:prSet/>
      <dgm:spPr/>
    </dgm:pt>
    <dgm:pt modelId="{7161DE27-360D-4D4A-99BC-823A2851B3E7}" type="sibTrans" cxnId="{7BAFDC8B-1D30-4719-A1B3-2AD37F6DD785}">
      <dgm:prSet/>
      <dgm:spPr/>
    </dgm:pt>
    <dgm:pt modelId="{FA23E8E2-6D8A-4C4D-803D-BAB677CCA6D6}">
      <dgm:prSet custT="1"/>
      <dgm:spPr/>
      <dgm:t>
        <a:bodyPr/>
        <a:lstStyle/>
        <a:p>
          <a:r>
            <a:rPr lang="en-US" sz="1400"/>
            <a:t>Flow Control</a:t>
          </a:r>
        </a:p>
      </dgm:t>
    </dgm:pt>
    <dgm:pt modelId="{4F0537EF-931F-43DC-BF29-14117F446957}" type="parTrans" cxnId="{F638FA23-4286-4870-8E54-B5A8AE0AB8AD}">
      <dgm:prSet/>
      <dgm:spPr/>
    </dgm:pt>
    <dgm:pt modelId="{6FF6B142-C8CC-4CF8-9CDC-F793809054FF}" type="sibTrans" cxnId="{F638FA23-4286-4870-8E54-B5A8AE0AB8AD}">
      <dgm:prSet/>
      <dgm:spPr/>
    </dgm:pt>
    <dgm:pt modelId="{17C38F9D-E9E4-433C-B795-CCF5011BD064}">
      <dgm:prSet custT="1"/>
      <dgm:spPr/>
      <dgm:t>
        <a:bodyPr/>
        <a:lstStyle/>
        <a:p>
          <a:r>
            <a:rPr lang="en-US" sz="1400"/>
            <a:t>Arrays</a:t>
          </a:r>
        </a:p>
      </dgm:t>
    </dgm:pt>
    <dgm:pt modelId="{4F42FEA6-2923-47A4-B080-B4EA23DF9EFC}" type="parTrans" cxnId="{3B438CA3-ABD4-4B65-AA99-C08B10C4FE7B}">
      <dgm:prSet/>
      <dgm:spPr/>
    </dgm:pt>
    <dgm:pt modelId="{0C98607A-E8A9-4411-9941-FBDEDEDF5CC0}" type="sibTrans" cxnId="{3B438CA3-ABD4-4B65-AA99-C08B10C4FE7B}">
      <dgm:prSet/>
      <dgm:spPr/>
    </dgm:pt>
    <dgm:pt modelId="{CB1CEB38-7068-4FB6-B671-7618BD166666}">
      <dgm:prSet custT="1"/>
      <dgm:spPr/>
      <dgm:t>
        <a:bodyPr/>
        <a:lstStyle/>
        <a:p>
          <a:r>
            <a:rPr lang="en-US" sz="1400"/>
            <a:t>Hash Tables</a:t>
          </a:r>
        </a:p>
      </dgm:t>
    </dgm:pt>
    <dgm:pt modelId="{9745DFE7-BED0-4340-A54D-28A26109EC6C}" type="parTrans" cxnId="{173B6689-8663-49FA-852F-D2F5EBBC77EA}">
      <dgm:prSet/>
      <dgm:spPr/>
    </dgm:pt>
    <dgm:pt modelId="{B3B8EADA-905D-4BA4-BC75-D25825EFAEA4}" type="sibTrans" cxnId="{173B6689-8663-49FA-852F-D2F5EBBC77EA}">
      <dgm:prSet/>
      <dgm:spPr/>
    </dgm:pt>
    <dgm:pt modelId="{27739886-BE1E-46A5-B3B6-DE8BD4BFA98C}">
      <dgm:prSet custT="1"/>
      <dgm:spPr/>
      <dgm:t>
        <a:bodyPr/>
        <a:lstStyle/>
        <a:p>
          <a:r>
            <a:rPr lang="en-US" sz="1800"/>
            <a:t>Appendix</a:t>
          </a:r>
        </a:p>
      </dgm:t>
    </dgm:pt>
    <dgm:pt modelId="{D8B9A5FC-BC7D-445E-AB85-1FAE5B507BB3}" type="parTrans" cxnId="{FFAFFAE1-3039-42E3-8D12-4586ABDF7935}">
      <dgm:prSet/>
      <dgm:spPr/>
    </dgm:pt>
    <dgm:pt modelId="{5916327E-2240-4EFB-B97E-F0B10592F8E7}" type="sibTrans" cxnId="{FFAFFAE1-3039-42E3-8D12-4586ABDF7935}">
      <dgm:prSet/>
      <dgm:spPr/>
    </dgm:pt>
    <dgm:pt modelId="{372F43D0-AB55-44A7-9880-17106999275D}">
      <dgm:prSet custT="1"/>
      <dgm:spPr/>
      <dgm:t>
        <a:bodyPr/>
        <a:lstStyle/>
        <a:p>
          <a:r>
            <a:rPr lang="en-US" sz="1400"/>
            <a:t>PowerShell Best Practices</a:t>
          </a:r>
        </a:p>
      </dgm:t>
    </dgm:pt>
    <dgm:pt modelId="{91826047-08DF-4E04-9E65-DF27A9E9627B}" type="parTrans" cxnId="{7269B7D4-BB07-4E88-B49F-7F0D21A4AD46}">
      <dgm:prSet/>
      <dgm:spPr/>
    </dgm:pt>
    <dgm:pt modelId="{0AFDFB59-5C1B-4585-A12E-978E40228696}" type="sibTrans" cxnId="{7269B7D4-BB07-4E88-B49F-7F0D21A4AD46}">
      <dgm:prSet/>
      <dgm:spPr/>
    </dgm:pt>
    <dgm:pt modelId="{49093A70-334B-4372-8453-8842D4892B56}" type="pres">
      <dgm:prSet presAssocID="{01E1DF0C-A459-49AA-8F8D-34E69D8DBE3E}" presName="Name0" presStyleCnt="0">
        <dgm:presLayoutVars>
          <dgm:dir/>
          <dgm:resizeHandles val="exact"/>
        </dgm:presLayoutVars>
      </dgm:prSet>
      <dgm:spPr/>
    </dgm:pt>
    <dgm:pt modelId="{C041E7E1-502A-4BA3-ADC3-8D4D693E233A}" type="pres">
      <dgm:prSet presAssocID="{01E1DF0C-A459-49AA-8F8D-34E69D8DBE3E}" presName="arrow" presStyleLbl="bgShp" presStyleIdx="0" presStyleCnt="1"/>
      <dgm:spPr>
        <a:solidFill>
          <a:srgbClr val="0078D7">
            <a:alpha val="50000"/>
          </a:srgbClr>
        </a:solidFill>
      </dgm:spPr>
    </dgm:pt>
    <dgm:pt modelId="{DC97986D-285E-4ADC-A9B6-CA9DD61C7BB0}" type="pres">
      <dgm:prSet presAssocID="{01E1DF0C-A459-49AA-8F8D-34E69D8DBE3E}" presName="points" presStyleCnt="0"/>
      <dgm:spPr/>
    </dgm:pt>
    <dgm:pt modelId="{B21B66DC-4214-4C0C-AF7F-123DF8A782FB}" type="pres">
      <dgm:prSet presAssocID="{6226967B-1EFE-4530-83BA-448BFA433BCA}" presName="compositeA" presStyleCnt="0"/>
      <dgm:spPr/>
    </dgm:pt>
    <dgm:pt modelId="{54581889-3C2F-4A40-8174-94B57421E2EC}" type="pres">
      <dgm:prSet presAssocID="{6226967B-1EFE-4530-83BA-448BFA433BCA}" presName="textA" presStyleLbl="revTx" presStyleIdx="0" presStyleCnt="2">
        <dgm:presLayoutVars>
          <dgm:bulletEnabled val="1"/>
        </dgm:presLayoutVars>
      </dgm:prSet>
      <dgm:spPr/>
    </dgm:pt>
    <dgm:pt modelId="{685DD921-9700-4660-BC55-C538F8CB6D20}" type="pres">
      <dgm:prSet presAssocID="{6226967B-1EFE-4530-83BA-448BFA433BCA}" presName="circleA" presStyleLbl="node1" presStyleIdx="0" presStyleCnt="2"/>
      <dgm:spPr/>
    </dgm:pt>
    <dgm:pt modelId="{E24C8ADE-84D9-49E3-9C37-673B339043BC}" type="pres">
      <dgm:prSet presAssocID="{6226967B-1EFE-4530-83BA-448BFA433BCA}" presName="spaceA" presStyleCnt="0"/>
      <dgm:spPr/>
    </dgm:pt>
    <dgm:pt modelId="{74E9C18D-955A-482B-8C45-A18B1DAA5F46}" type="pres">
      <dgm:prSet presAssocID="{7161DE27-360D-4D4A-99BC-823A2851B3E7}" presName="space" presStyleCnt="0"/>
      <dgm:spPr/>
    </dgm:pt>
    <dgm:pt modelId="{9F55CDBB-5DD1-4B92-8ABA-E7082CEFB6F4}" type="pres">
      <dgm:prSet presAssocID="{27739886-BE1E-46A5-B3B6-DE8BD4BFA98C}" presName="compositeB" presStyleCnt="0"/>
      <dgm:spPr/>
    </dgm:pt>
    <dgm:pt modelId="{371E6CE5-C2EA-4453-9E81-4C512E72C198}" type="pres">
      <dgm:prSet presAssocID="{27739886-BE1E-46A5-B3B6-DE8BD4BFA98C}" presName="textB" presStyleLbl="revTx" presStyleIdx="1" presStyleCnt="2">
        <dgm:presLayoutVars>
          <dgm:bulletEnabled val="1"/>
        </dgm:presLayoutVars>
      </dgm:prSet>
      <dgm:spPr/>
    </dgm:pt>
    <dgm:pt modelId="{D0498659-342B-43FA-B628-7ED030BD93B8}" type="pres">
      <dgm:prSet presAssocID="{27739886-BE1E-46A5-B3B6-DE8BD4BFA98C}" presName="circleB" presStyleLbl="node1" presStyleIdx="1" presStyleCnt="2"/>
      <dgm:spPr/>
    </dgm:pt>
    <dgm:pt modelId="{64A1A45B-2A72-4C93-84B2-FFEE15E20BD3}" type="pres">
      <dgm:prSet presAssocID="{27739886-BE1E-46A5-B3B6-DE8BD4BFA98C}" presName="spaceB" presStyleCnt="0"/>
      <dgm:spPr/>
    </dgm:pt>
  </dgm:ptLst>
  <dgm:cxnLst>
    <dgm:cxn modelId="{48977305-6C40-4C30-9C1C-65DE2A0CFC8B}" type="presOf" srcId="{17C38F9D-E9E4-433C-B795-CCF5011BD064}" destId="{54581889-3C2F-4A40-8174-94B57421E2EC}" srcOrd="0" destOrd="2" presId="urn:microsoft.com/office/officeart/2005/8/layout/hProcess11"/>
    <dgm:cxn modelId="{F638FA23-4286-4870-8E54-B5A8AE0AB8AD}" srcId="{6226967B-1EFE-4530-83BA-448BFA433BCA}" destId="{FA23E8E2-6D8A-4C4D-803D-BAB677CCA6D6}" srcOrd="0" destOrd="0" parTransId="{4F0537EF-931F-43DC-BF29-14117F446957}" sibTransId="{6FF6B142-C8CC-4CF8-9CDC-F793809054FF}"/>
    <dgm:cxn modelId="{AF1A7D50-5678-47C3-BCB7-517F0B7A87DA}" type="presOf" srcId="{CB1CEB38-7068-4FB6-B671-7618BD166666}" destId="{54581889-3C2F-4A40-8174-94B57421E2EC}" srcOrd="0" destOrd="3" presId="urn:microsoft.com/office/officeart/2005/8/layout/hProcess11"/>
    <dgm:cxn modelId="{4D498251-B72E-417B-A561-8BAE59C14658}" type="presOf" srcId="{27739886-BE1E-46A5-B3B6-DE8BD4BFA98C}" destId="{371E6CE5-C2EA-4453-9E81-4C512E72C198}" srcOrd="0" destOrd="0" presId="urn:microsoft.com/office/officeart/2005/8/layout/hProcess11"/>
    <dgm:cxn modelId="{0228CF52-56D6-49EF-BFD0-51BC608CEC96}" type="presOf" srcId="{FA23E8E2-6D8A-4C4D-803D-BAB677CCA6D6}" destId="{54581889-3C2F-4A40-8174-94B57421E2EC}" srcOrd="0" destOrd="1" presId="urn:microsoft.com/office/officeart/2005/8/layout/hProcess11"/>
    <dgm:cxn modelId="{173B6689-8663-49FA-852F-D2F5EBBC77EA}" srcId="{6226967B-1EFE-4530-83BA-448BFA433BCA}" destId="{CB1CEB38-7068-4FB6-B671-7618BD166666}" srcOrd="2" destOrd="0" parTransId="{9745DFE7-BED0-4340-A54D-28A26109EC6C}" sibTransId="{B3B8EADA-905D-4BA4-BC75-D25825EFAEA4}"/>
    <dgm:cxn modelId="{7BAFDC8B-1D30-4719-A1B3-2AD37F6DD785}" srcId="{01E1DF0C-A459-49AA-8F8D-34E69D8DBE3E}" destId="{6226967B-1EFE-4530-83BA-448BFA433BCA}" srcOrd="0" destOrd="0" parTransId="{6885D2F6-5EB3-4C4A-A24F-24CD859C26A7}" sibTransId="{7161DE27-360D-4D4A-99BC-823A2851B3E7}"/>
    <dgm:cxn modelId="{64E13A8C-E2A8-4C46-A309-A2AF481DE87C}" type="presOf" srcId="{6226967B-1EFE-4530-83BA-448BFA433BCA}" destId="{54581889-3C2F-4A40-8174-94B57421E2EC}" srcOrd="0" destOrd="0" presId="urn:microsoft.com/office/officeart/2005/8/layout/hProcess11"/>
    <dgm:cxn modelId="{3B438CA3-ABD4-4B65-AA99-C08B10C4FE7B}" srcId="{6226967B-1EFE-4530-83BA-448BFA433BCA}" destId="{17C38F9D-E9E4-433C-B795-CCF5011BD064}" srcOrd="1" destOrd="0" parTransId="{4F42FEA6-2923-47A4-B080-B4EA23DF9EFC}" sibTransId="{0C98607A-E8A9-4411-9941-FBDEDEDF5CC0}"/>
    <dgm:cxn modelId="{71F3E3AB-746F-411C-A9B1-99F93C5377FE}" type="presOf" srcId="{372F43D0-AB55-44A7-9880-17106999275D}" destId="{371E6CE5-C2EA-4453-9E81-4C512E72C198}" srcOrd="0" destOrd="1" presId="urn:microsoft.com/office/officeart/2005/8/layout/hProcess11"/>
    <dgm:cxn modelId="{A33A28D1-AF4D-4EAF-B27C-996E03FA9FBE}" type="presOf" srcId="{01E1DF0C-A459-49AA-8F8D-34E69D8DBE3E}" destId="{49093A70-334B-4372-8453-8842D4892B56}" srcOrd="0" destOrd="0" presId="urn:microsoft.com/office/officeart/2005/8/layout/hProcess11"/>
    <dgm:cxn modelId="{7269B7D4-BB07-4E88-B49F-7F0D21A4AD46}" srcId="{27739886-BE1E-46A5-B3B6-DE8BD4BFA98C}" destId="{372F43D0-AB55-44A7-9880-17106999275D}" srcOrd="0" destOrd="0" parTransId="{91826047-08DF-4E04-9E65-DF27A9E9627B}" sibTransId="{0AFDFB59-5C1B-4585-A12E-978E40228696}"/>
    <dgm:cxn modelId="{FFAFFAE1-3039-42E3-8D12-4586ABDF7935}" srcId="{01E1DF0C-A459-49AA-8F8D-34E69D8DBE3E}" destId="{27739886-BE1E-46A5-B3B6-DE8BD4BFA98C}" srcOrd="1" destOrd="0" parTransId="{D8B9A5FC-BC7D-445E-AB85-1FAE5B507BB3}" sibTransId="{5916327E-2240-4EFB-B97E-F0B10592F8E7}"/>
    <dgm:cxn modelId="{C2BDE445-98C3-45FF-919A-3999E6AC66B1}" type="presParOf" srcId="{49093A70-334B-4372-8453-8842D4892B56}" destId="{C041E7E1-502A-4BA3-ADC3-8D4D693E233A}" srcOrd="0" destOrd="0" presId="urn:microsoft.com/office/officeart/2005/8/layout/hProcess11"/>
    <dgm:cxn modelId="{905F7DE2-479D-485A-B7E4-EF4E3C39B9FD}" type="presParOf" srcId="{49093A70-334B-4372-8453-8842D4892B56}" destId="{DC97986D-285E-4ADC-A9B6-CA9DD61C7BB0}" srcOrd="1" destOrd="0" presId="urn:microsoft.com/office/officeart/2005/8/layout/hProcess11"/>
    <dgm:cxn modelId="{382D5F9C-026E-4D14-B1C8-41D144128CE8}" type="presParOf" srcId="{DC97986D-285E-4ADC-A9B6-CA9DD61C7BB0}" destId="{B21B66DC-4214-4C0C-AF7F-123DF8A782FB}" srcOrd="0" destOrd="0" presId="urn:microsoft.com/office/officeart/2005/8/layout/hProcess11"/>
    <dgm:cxn modelId="{413AE8D4-E3A7-4784-BD29-2E938F9EEC19}" type="presParOf" srcId="{B21B66DC-4214-4C0C-AF7F-123DF8A782FB}" destId="{54581889-3C2F-4A40-8174-94B57421E2EC}" srcOrd="0" destOrd="0" presId="urn:microsoft.com/office/officeart/2005/8/layout/hProcess11"/>
    <dgm:cxn modelId="{32F325B7-FCE5-433D-B161-806CD628D5DA}" type="presParOf" srcId="{B21B66DC-4214-4C0C-AF7F-123DF8A782FB}" destId="{685DD921-9700-4660-BC55-C538F8CB6D20}" srcOrd="1" destOrd="0" presId="urn:microsoft.com/office/officeart/2005/8/layout/hProcess11"/>
    <dgm:cxn modelId="{EA6AA1C1-4A8D-49C0-9101-4009D3E6B3C5}" type="presParOf" srcId="{B21B66DC-4214-4C0C-AF7F-123DF8A782FB}" destId="{E24C8ADE-84D9-49E3-9C37-673B339043BC}" srcOrd="2" destOrd="0" presId="urn:microsoft.com/office/officeart/2005/8/layout/hProcess11"/>
    <dgm:cxn modelId="{46317DD4-A258-48CD-8800-62E982062947}" type="presParOf" srcId="{DC97986D-285E-4ADC-A9B6-CA9DD61C7BB0}" destId="{74E9C18D-955A-482B-8C45-A18B1DAA5F46}" srcOrd="1" destOrd="0" presId="urn:microsoft.com/office/officeart/2005/8/layout/hProcess11"/>
    <dgm:cxn modelId="{DB3DC867-B746-4BE2-A3DC-60899DDE4D9C}" type="presParOf" srcId="{DC97986D-285E-4ADC-A9B6-CA9DD61C7BB0}" destId="{9F55CDBB-5DD1-4B92-8ABA-E7082CEFB6F4}" srcOrd="2" destOrd="0" presId="urn:microsoft.com/office/officeart/2005/8/layout/hProcess11"/>
    <dgm:cxn modelId="{BD278B03-B9EF-4234-8067-DBA5CC83FE99}" type="presParOf" srcId="{9F55CDBB-5DD1-4B92-8ABA-E7082CEFB6F4}" destId="{371E6CE5-C2EA-4453-9E81-4C512E72C198}" srcOrd="0" destOrd="0" presId="urn:microsoft.com/office/officeart/2005/8/layout/hProcess11"/>
    <dgm:cxn modelId="{B2FB4650-79B0-44F7-B142-B64C481287EB}" type="presParOf" srcId="{9F55CDBB-5DD1-4B92-8ABA-E7082CEFB6F4}" destId="{D0498659-342B-43FA-B628-7ED030BD93B8}" srcOrd="1" destOrd="0" presId="urn:microsoft.com/office/officeart/2005/8/layout/hProcess11"/>
    <dgm:cxn modelId="{B41DF17B-7A25-4AD1-863F-63F6D0BBBA18}" type="presParOf" srcId="{9F55CDBB-5DD1-4B92-8ABA-E7082CEFB6F4}" destId="{64A1A45B-2A72-4C93-84B2-FFEE15E20BD3}"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00E67C-3346-4C78-AD3B-8A66CBD2CD4B}">
      <dsp:nvSpPr>
        <dsp:cNvPr id="0" name=""/>
        <dsp:cNvSpPr/>
      </dsp:nvSpPr>
      <dsp:spPr>
        <a:xfrm>
          <a:off x="1321780" y="857"/>
          <a:ext cx="2437542" cy="1462525"/>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Windows PowerShell Basics</a:t>
          </a:r>
        </a:p>
      </dsp:txBody>
      <dsp:txXfrm>
        <a:off x="1321780" y="857"/>
        <a:ext cx="2437542" cy="1462525"/>
      </dsp:txXfrm>
    </dsp:sp>
    <dsp:sp modelId="{1EE9B282-75D8-4351-B82F-267EDC103FDB}">
      <dsp:nvSpPr>
        <dsp:cNvPr id="0" name=""/>
        <dsp:cNvSpPr/>
      </dsp:nvSpPr>
      <dsp:spPr>
        <a:xfrm>
          <a:off x="4003077" y="857"/>
          <a:ext cx="2437542" cy="1462525"/>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Objects, Variables and Data Types</a:t>
          </a:r>
        </a:p>
      </dsp:txBody>
      <dsp:txXfrm>
        <a:off x="4003077" y="857"/>
        <a:ext cx="2437542" cy="1462525"/>
      </dsp:txXfrm>
    </dsp:sp>
    <dsp:sp modelId="{25292D28-4D15-4A62-A656-F607A7C483FF}">
      <dsp:nvSpPr>
        <dsp:cNvPr id="0" name=""/>
        <dsp:cNvSpPr/>
      </dsp:nvSpPr>
      <dsp:spPr>
        <a:xfrm>
          <a:off x="6684374" y="857"/>
          <a:ext cx="2437542" cy="1462525"/>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PowerShell Built-In Help System</a:t>
          </a:r>
        </a:p>
      </dsp:txBody>
      <dsp:txXfrm>
        <a:off x="6684374" y="857"/>
        <a:ext cx="2437542" cy="1462525"/>
      </dsp:txXfrm>
    </dsp:sp>
    <dsp:sp modelId="{E566B38C-6433-45B1-BF27-32D33D747B9D}">
      <dsp:nvSpPr>
        <dsp:cNvPr id="0" name=""/>
        <dsp:cNvSpPr/>
      </dsp:nvSpPr>
      <dsp:spPr>
        <a:xfrm>
          <a:off x="1321780" y="1707137"/>
          <a:ext cx="2437542" cy="1462525"/>
        </a:xfrm>
        <a:prstGeom prst="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From Script Blocks to Scripts</a:t>
          </a:r>
        </a:p>
      </dsp:txBody>
      <dsp:txXfrm>
        <a:off x="1321780" y="1707137"/>
        <a:ext cx="2437542" cy="1462525"/>
      </dsp:txXfrm>
    </dsp:sp>
    <dsp:sp modelId="{F79C6BA9-156D-4C13-8F74-AC388DE7AF53}">
      <dsp:nvSpPr>
        <dsp:cNvPr id="0" name=""/>
        <dsp:cNvSpPr/>
      </dsp:nvSpPr>
      <dsp:spPr>
        <a:xfrm>
          <a:off x="4003077" y="1707137"/>
          <a:ext cx="2437542" cy="1462525"/>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Operators and Pipelining</a:t>
          </a:r>
        </a:p>
      </dsp:txBody>
      <dsp:txXfrm>
        <a:off x="4003077" y="1707137"/>
        <a:ext cx="2437542" cy="1462525"/>
      </dsp:txXfrm>
    </dsp:sp>
    <dsp:sp modelId="{8CE7CE58-C1BE-4094-A3BA-5292E4A3FE1D}">
      <dsp:nvSpPr>
        <dsp:cNvPr id="0" name=""/>
        <dsp:cNvSpPr/>
      </dsp:nvSpPr>
      <dsp:spPr>
        <a:xfrm>
          <a:off x="6684374" y="1707137"/>
          <a:ext cx="2437542" cy="1462525"/>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Flow Control and Collection Types</a:t>
          </a:r>
        </a:p>
      </dsp:txBody>
      <dsp:txXfrm>
        <a:off x="6684374" y="1707137"/>
        <a:ext cx="2437542" cy="1462525"/>
      </dsp:txXfrm>
    </dsp:sp>
    <dsp:sp modelId="{3B180843-9533-49E9-B4E8-4A2EFCD7C697}">
      <dsp:nvSpPr>
        <dsp:cNvPr id="0" name=""/>
        <dsp:cNvSpPr/>
      </dsp:nvSpPr>
      <dsp:spPr>
        <a:xfrm>
          <a:off x="4003077" y="3413417"/>
          <a:ext cx="2437542" cy="1462525"/>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Appendix</a:t>
          </a:r>
        </a:p>
      </dsp:txBody>
      <dsp:txXfrm>
        <a:off x="4003077" y="3413417"/>
        <a:ext cx="2437542" cy="14625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1E7E1-502A-4BA3-ADC3-8D4D693E233A}">
      <dsp:nvSpPr>
        <dsp:cNvPr id="0" name=""/>
        <dsp:cNvSpPr/>
      </dsp:nvSpPr>
      <dsp:spPr>
        <a:xfrm>
          <a:off x="0" y="1596000"/>
          <a:ext cx="11363404" cy="2128000"/>
        </a:xfrm>
        <a:prstGeom prst="notchedRightArrow">
          <a:avLst/>
        </a:prstGeom>
        <a:solidFill>
          <a:srgbClr val="0078D7">
            <a:alpha val="50000"/>
          </a:srgbClr>
        </a:solidFill>
        <a:ln>
          <a:noFill/>
        </a:ln>
        <a:effectLst/>
      </dsp:spPr>
      <dsp:style>
        <a:lnRef idx="0">
          <a:scrgbClr r="0" g="0" b="0"/>
        </a:lnRef>
        <a:fillRef idx="1">
          <a:scrgbClr r="0" g="0" b="0"/>
        </a:fillRef>
        <a:effectRef idx="0">
          <a:scrgbClr r="0" g="0" b="0"/>
        </a:effectRef>
        <a:fontRef idx="minor"/>
      </dsp:style>
    </dsp:sp>
    <dsp:sp modelId="{A28B5951-539D-4012-AC4D-0B7D0D42F7E3}">
      <dsp:nvSpPr>
        <dsp:cNvPr id="0" name=""/>
        <dsp:cNvSpPr/>
      </dsp:nvSpPr>
      <dsp:spPr>
        <a:xfrm>
          <a:off x="124" y="0"/>
          <a:ext cx="4988689" cy="21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1">
          <a:noAutofit/>
        </a:bodyPr>
        <a:lstStyle/>
        <a:p>
          <a:pPr marL="0" lvl="0" indent="0" algn="l" defTabSz="800100">
            <a:lnSpc>
              <a:spcPct val="90000"/>
            </a:lnSpc>
            <a:spcBef>
              <a:spcPct val="0"/>
            </a:spcBef>
            <a:spcAft>
              <a:spcPct val="35000"/>
            </a:spcAft>
            <a:buNone/>
          </a:pPr>
          <a:r>
            <a:rPr lang="en-US" sz="1800" kern="1200"/>
            <a:t>Windows PowerShell Basics</a:t>
          </a:r>
        </a:p>
        <a:p>
          <a:pPr marL="114300" lvl="1" indent="-114300" algn="l" defTabSz="622300">
            <a:lnSpc>
              <a:spcPct val="90000"/>
            </a:lnSpc>
            <a:spcBef>
              <a:spcPct val="0"/>
            </a:spcBef>
            <a:spcAft>
              <a:spcPct val="15000"/>
            </a:spcAft>
            <a:buChar char="•"/>
          </a:pPr>
          <a:r>
            <a:rPr lang="en-US" sz="1400" kern="1200"/>
            <a:t>Introduction to Windows PowerShell</a:t>
          </a:r>
        </a:p>
        <a:p>
          <a:pPr marL="114300" lvl="1" indent="-114300" algn="l" defTabSz="622300">
            <a:lnSpc>
              <a:spcPct val="90000"/>
            </a:lnSpc>
            <a:spcBef>
              <a:spcPct val="0"/>
            </a:spcBef>
            <a:spcAft>
              <a:spcPct val="15000"/>
            </a:spcAft>
            <a:buChar char="•"/>
          </a:pPr>
          <a:r>
            <a:rPr lang="en-US" sz="1400" kern="1200"/>
            <a:t>Introduction to Commands</a:t>
          </a:r>
        </a:p>
      </dsp:txBody>
      <dsp:txXfrm>
        <a:off x="124" y="0"/>
        <a:ext cx="4988689" cy="2128000"/>
      </dsp:txXfrm>
    </dsp:sp>
    <dsp:sp modelId="{F2457E8D-B1B3-4006-9E72-51E286C1D07D}">
      <dsp:nvSpPr>
        <dsp:cNvPr id="0" name=""/>
        <dsp:cNvSpPr/>
      </dsp:nvSpPr>
      <dsp:spPr>
        <a:xfrm>
          <a:off x="2228469" y="2394000"/>
          <a:ext cx="532000" cy="532000"/>
        </a:xfrm>
        <a:prstGeom prst="ellipse">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A7A0AE-D6BA-472F-9BE2-81518ACE5573}">
      <dsp:nvSpPr>
        <dsp:cNvPr id="0" name=""/>
        <dsp:cNvSpPr/>
      </dsp:nvSpPr>
      <dsp:spPr>
        <a:xfrm>
          <a:off x="5238249" y="3192000"/>
          <a:ext cx="4988689" cy="21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kern="1200"/>
            <a:t>Objects, Variables and Data Types</a:t>
          </a:r>
        </a:p>
        <a:p>
          <a:pPr marL="114300" lvl="1" indent="-114300" algn="l" defTabSz="622300">
            <a:lnSpc>
              <a:spcPct val="90000"/>
            </a:lnSpc>
            <a:spcBef>
              <a:spcPct val="0"/>
            </a:spcBef>
            <a:spcAft>
              <a:spcPct val="15000"/>
            </a:spcAft>
            <a:buChar char="•"/>
          </a:pPr>
          <a:r>
            <a:rPr lang="en-US" sz="1400" kern="1200"/>
            <a:t>Object Models</a:t>
          </a:r>
        </a:p>
        <a:p>
          <a:pPr marL="114300" lvl="1" indent="-114300" algn="l" defTabSz="622300">
            <a:lnSpc>
              <a:spcPct val="90000"/>
            </a:lnSpc>
            <a:spcBef>
              <a:spcPct val="0"/>
            </a:spcBef>
            <a:spcAft>
              <a:spcPct val="15000"/>
            </a:spcAft>
            <a:buChar char="•"/>
          </a:pPr>
          <a:r>
            <a:rPr lang="en-US" sz="1400" kern="1200"/>
            <a:t>Variables and Data Types</a:t>
          </a:r>
        </a:p>
      </dsp:txBody>
      <dsp:txXfrm>
        <a:off x="5238249" y="3192000"/>
        <a:ext cx="4988689" cy="2128000"/>
      </dsp:txXfrm>
    </dsp:sp>
    <dsp:sp modelId="{5D2A5740-3E4A-4EAC-880A-6A895F9DCCC4}">
      <dsp:nvSpPr>
        <dsp:cNvPr id="0" name=""/>
        <dsp:cNvSpPr/>
      </dsp:nvSpPr>
      <dsp:spPr>
        <a:xfrm>
          <a:off x="7466593" y="2394000"/>
          <a:ext cx="532000" cy="532000"/>
        </a:xfrm>
        <a:prstGeom prst="ellipse">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1E7E1-502A-4BA3-ADC3-8D4D693E233A}">
      <dsp:nvSpPr>
        <dsp:cNvPr id="0" name=""/>
        <dsp:cNvSpPr/>
      </dsp:nvSpPr>
      <dsp:spPr>
        <a:xfrm>
          <a:off x="0" y="1596000"/>
          <a:ext cx="11363404" cy="2128000"/>
        </a:xfrm>
        <a:prstGeom prst="notchedRightArrow">
          <a:avLst/>
        </a:prstGeom>
        <a:solidFill>
          <a:srgbClr val="0078D7">
            <a:alpha val="50000"/>
          </a:srgbClr>
        </a:solidFill>
        <a:ln>
          <a:noFill/>
        </a:ln>
        <a:effectLst/>
      </dsp:spPr>
      <dsp:style>
        <a:lnRef idx="0">
          <a:scrgbClr r="0" g="0" b="0"/>
        </a:lnRef>
        <a:fillRef idx="1">
          <a:scrgbClr r="0" g="0" b="0"/>
        </a:fillRef>
        <a:effectRef idx="0">
          <a:scrgbClr r="0" g="0" b="0"/>
        </a:effectRef>
        <a:fontRef idx="minor"/>
      </dsp:style>
    </dsp:sp>
    <dsp:sp modelId="{D46C3F44-FDA0-4C7E-9FD8-56F97292EF69}">
      <dsp:nvSpPr>
        <dsp:cNvPr id="0" name=""/>
        <dsp:cNvSpPr/>
      </dsp:nvSpPr>
      <dsp:spPr>
        <a:xfrm>
          <a:off x="124" y="0"/>
          <a:ext cx="4988689" cy="21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1">
          <a:noAutofit/>
        </a:bodyPr>
        <a:lstStyle/>
        <a:p>
          <a:pPr marL="0" lvl="0" indent="0" algn="l" defTabSz="800100">
            <a:lnSpc>
              <a:spcPct val="90000"/>
            </a:lnSpc>
            <a:spcBef>
              <a:spcPct val="0"/>
            </a:spcBef>
            <a:spcAft>
              <a:spcPct val="35000"/>
            </a:spcAft>
            <a:buNone/>
          </a:pPr>
          <a:r>
            <a:rPr lang="en-US" sz="1800" kern="1200"/>
            <a:t>PowerShell Built-In Help System</a:t>
          </a:r>
        </a:p>
        <a:p>
          <a:pPr marL="114300" lvl="1" indent="-114300" algn="l" defTabSz="622300">
            <a:lnSpc>
              <a:spcPct val="90000"/>
            </a:lnSpc>
            <a:spcBef>
              <a:spcPct val="0"/>
            </a:spcBef>
            <a:spcAft>
              <a:spcPct val="15000"/>
            </a:spcAft>
            <a:buChar char="•"/>
          </a:pPr>
          <a:r>
            <a:rPr lang="en-US" sz="1400" kern="1200"/>
            <a:t>Using the PowerShell Help System</a:t>
          </a:r>
        </a:p>
      </dsp:txBody>
      <dsp:txXfrm>
        <a:off x="124" y="0"/>
        <a:ext cx="4988689" cy="2128000"/>
      </dsp:txXfrm>
    </dsp:sp>
    <dsp:sp modelId="{3D83E65F-E3B4-4E5D-8BFD-9688B1653659}">
      <dsp:nvSpPr>
        <dsp:cNvPr id="0" name=""/>
        <dsp:cNvSpPr/>
      </dsp:nvSpPr>
      <dsp:spPr>
        <a:xfrm>
          <a:off x="2228469" y="2394000"/>
          <a:ext cx="532000" cy="532000"/>
        </a:xfrm>
        <a:prstGeom prst="ellipse">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F5AFEE-3F08-469C-BA90-8A33E929D198}">
      <dsp:nvSpPr>
        <dsp:cNvPr id="0" name=""/>
        <dsp:cNvSpPr/>
      </dsp:nvSpPr>
      <dsp:spPr>
        <a:xfrm>
          <a:off x="5238249" y="3192000"/>
          <a:ext cx="4988689" cy="21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kern="1200"/>
            <a:t>From Script Blocks to Scripts</a:t>
          </a:r>
        </a:p>
        <a:p>
          <a:pPr marL="114300" lvl="1" indent="-114300" algn="l" defTabSz="622300">
            <a:lnSpc>
              <a:spcPct val="90000"/>
            </a:lnSpc>
            <a:spcBef>
              <a:spcPct val="0"/>
            </a:spcBef>
            <a:spcAft>
              <a:spcPct val="15000"/>
            </a:spcAft>
            <a:buChar char="•"/>
          </a:pPr>
          <a:r>
            <a:rPr lang="en-US" sz="1400" kern="1200"/>
            <a:t>Using Script Blocks</a:t>
          </a:r>
        </a:p>
        <a:p>
          <a:pPr marL="114300" lvl="1" indent="-114300" algn="l" defTabSz="622300">
            <a:lnSpc>
              <a:spcPct val="90000"/>
            </a:lnSpc>
            <a:spcBef>
              <a:spcPct val="0"/>
            </a:spcBef>
            <a:spcAft>
              <a:spcPct val="15000"/>
            </a:spcAft>
            <a:buChar char="•"/>
          </a:pPr>
          <a:r>
            <a:rPr lang="en-US" sz="1400" kern="1200"/>
            <a:t>Providers</a:t>
          </a:r>
        </a:p>
        <a:p>
          <a:pPr marL="114300" lvl="1" indent="-114300" algn="l" defTabSz="622300">
            <a:lnSpc>
              <a:spcPct val="90000"/>
            </a:lnSpc>
            <a:spcBef>
              <a:spcPct val="0"/>
            </a:spcBef>
            <a:spcAft>
              <a:spcPct val="15000"/>
            </a:spcAft>
            <a:buChar char="•"/>
          </a:pPr>
          <a:r>
            <a:rPr lang="en-US" sz="1400" kern="1200"/>
            <a:t>Scripts</a:t>
          </a:r>
        </a:p>
      </dsp:txBody>
      <dsp:txXfrm>
        <a:off x="5238249" y="3192000"/>
        <a:ext cx="4988689" cy="2128000"/>
      </dsp:txXfrm>
    </dsp:sp>
    <dsp:sp modelId="{6EDB9CEA-48DF-42FD-940C-6BE8E997AA1A}">
      <dsp:nvSpPr>
        <dsp:cNvPr id="0" name=""/>
        <dsp:cNvSpPr/>
      </dsp:nvSpPr>
      <dsp:spPr>
        <a:xfrm>
          <a:off x="7466593" y="2394000"/>
          <a:ext cx="532000" cy="532000"/>
        </a:xfrm>
        <a:prstGeom prst="ellipse">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1E7E1-502A-4BA3-ADC3-8D4D693E233A}">
      <dsp:nvSpPr>
        <dsp:cNvPr id="0" name=""/>
        <dsp:cNvSpPr/>
      </dsp:nvSpPr>
      <dsp:spPr>
        <a:xfrm>
          <a:off x="0" y="1596000"/>
          <a:ext cx="11363404" cy="2128000"/>
        </a:xfrm>
        <a:prstGeom prst="notchedRightArrow">
          <a:avLst/>
        </a:prstGeom>
        <a:solidFill>
          <a:srgbClr val="0078D7">
            <a:alpha val="50000"/>
          </a:srgbClr>
        </a:solidFill>
        <a:ln>
          <a:noFill/>
        </a:ln>
        <a:effectLst/>
      </dsp:spPr>
      <dsp:style>
        <a:lnRef idx="0">
          <a:scrgbClr r="0" g="0" b="0"/>
        </a:lnRef>
        <a:fillRef idx="1">
          <a:scrgbClr r="0" g="0" b="0"/>
        </a:fillRef>
        <a:effectRef idx="0">
          <a:scrgbClr r="0" g="0" b="0"/>
        </a:effectRef>
        <a:fontRef idx="minor"/>
      </dsp:style>
    </dsp:sp>
    <dsp:sp modelId="{4F6BF7AC-CD11-4EE9-B344-61E4969724E0}">
      <dsp:nvSpPr>
        <dsp:cNvPr id="0" name=""/>
        <dsp:cNvSpPr/>
      </dsp:nvSpPr>
      <dsp:spPr>
        <a:xfrm>
          <a:off x="0" y="0"/>
          <a:ext cx="10227063" cy="21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1">
          <a:noAutofit/>
        </a:bodyPr>
        <a:lstStyle/>
        <a:p>
          <a:pPr marL="0" lvl="0" indent="0" algn="l" defTabSz="800100">
            <a:lnSpc>
              <a:spcPct val="90000"/>
            </a:lnSpc>
            <a:spcBef>
              <a:spcPct val="0"/>
            </a:spcBef>
            <a:spcAft>
              <a:spcPct val="35000"/>
            </a:spcAft>
            <a:buNone/>
          </a:pPr>
          <a:r>
            <a:rPr lang="en-US" sz="1800" kern="1200"/>
            <a:t>Operators and Pipelining</a:t>
          </a:r>
        </a:p>
        <a:p>
          <a:pPr marL="114300" lvl="1" indent="-114300" algn="l" defTabSz="622300">
            <a:lnSpc>
              <a:spcPct val="90000"/>
            </a:lnSpc>
            <a:spcBef>
              <a:spcPct val="0"/>
            </a:spcBef>
            <a:spcAft>
              <a:spcPct val="15000"/>
            </a:spcAft>
            <a:buChar char="•"/>
          </a:pPr>
          <a:r>
            <a:rPr lang="en-US" sz="1400" kern="1200"/>
            <a:t>Introduction to Operators</a:t>
          </a:r>
        </a:p>
        <a:p>
          <a:pPr marL="114300" lvl="1" indent="-114300" algn="l" defTabSz="622300">
            <a:lnSpc>
              <a:spcPct val="90000"/>
            </a:lnSpc>
            <a:spcBef>
              <a:spcPct val="0"/>
            </a:spcBef>
            <a:spcAft>
              <a:spcPct val="15000"/>
            </a:spcAft>
            <a:buChar char="•"/>
          </a:pPr>
          <a:r>
            <a:rPr lang="en-US" sz="1400" kern="1200"/>
            <a:t>Understanding the Windows PowerShell Pipeline</a:t>
          </a:r>
        </a:p>
        <a:p>
          <a:pPr marL="114300" lvl="1" indent="-114300" algn="l" defTabSz="622300">
            <a:lnSpc>
              <a:spcPct val="90000"/>
            </a:lnSpc>
            <a:spcBef>
              <a:spcPct val="0"/>
            </a:spcBef>
            <a:spcAft>
              <a:spcPct val="15000"/>
            </a:spcAft>
            <a:buChar char="•"/>
          </a:pPr>
          <a:r>
            <a:rPr lang="en-US" sz="1400" kern="1200"/>
            <a:t>Working with Pipelining</a:t>
          </a:r>
        </a:p>
        <a:p>
          <a:pPr marL="114300" lvl="1" indent="-114300" algn="l" defTabSz="622300">
            <a:lnSpc>
              <a:spcPct val="90000"/>
            </a:lnSpc>
            <a:spcBef>
              <a:spcPct val="0"/>
            </a:spcBef>
            <a:spcAft>
              <a:spcPct val="15000"/>
            </a:spcAft>
            <a:buChar char="•"/>
          </a:pPr>
          <a:r>
            <a:rPr lang="en-US" sz="1400" kern="1200"/>
            <a:t>Different types of Operators</a:t>
          </a:r>
        </a:p>
      </dsp:txBody>
      <dsp:txXfrm>
        <a:off x="0" y="0"/>
        <a:ext cx="10227063" cy="2128000"/>
      </dsp:txXfrm>
    </dsp:sp>
    <dsp:sp modelId="{4AFDB64B-4EC9-47D6-9DCB-4A61EAF58384}">
      <dsp:nvSpPr>
        <dsp:cNvPr id="0" name=""/>
        <dsp:cNvSpPr/>
      </dsp:nvSpPr>
      <dsp:spPr>
        <a:xfrm>
          <a:off x="4847531" y="2394000"/>
          <a:ext cx="532000" cy="532000"/>
        </a:xfrm>
        <a:prstGeom prst="ellipse">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1E7E1-502A-4BA3-ADC3-8D4D693E233A}">
      <dsp:nvSpPr>
        <dsp:cNvPr id="0" name=""/>
        <dsp:cNvSpPr/>
      </dsp:nvSpPr>
      <dsp:spPr>
        <a:xfrm>
          <a:off x="0" y="1596000"/>
          <a:ext cx="11363404" cy="2128000"/>
        </a:xfrm>
        <a:prstGeom prst="notchedRightArrow">
          <a:avLst/>
        </a:prstGeom>
        <a:solidFill>
          <a:srgbClr val="0078D7">
            <a:alpha val="50000"/>
          </a:srgbClr>
        </a:solidFill>
        <a:ln>
          <a:noFill/>
        </a:ln>
        <a:effectLst/>
      </dsp:spPr>
      <dsp:style>
        <a:lnRef idx="0">
          <a:scrgbClr r="0" g="0" b="0"/>
        </a:lnRef>
        <a:fillRef idx="1">
          <a:scrgbClr r="0" g="0" b="0"/>
        </a:fillRef>
        <a:effectRef idx="0">
          <a:scrgbClr r="0" g="0" b="0"/>
        </a:effectRef>
        <a:fontRef idx="minor"/>
      </dsp:style>
    </dsp:sp>
    <dsp:sp modelId="{54581889-3C2F-4A40-8174-94B57421E2EC}">
      <dsp:nvSpPr>
        <dsp:cNvPr id="0" name=""/>
        <dsp:cNvSpPr/>
      </dsp:nvSpPr>
      <dsp:spPr>
        <a:xfrm>
          <a:off x="124" y="0"/>
          <a:ext cx="4988689" cy="21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1">
          <a:noAutofit/>
        </a:bodyPr>
        <a:lstStyle/>
        <a:p>
          <a:pPr marL="0" lvl="0" indent="0" algn="l" defTabSz="800100">
            <a:lnSpc>
              <a:spcPct val="90000"/>
            </a:lnSpc>
            <a:spcBef>
              <a:spcPct val="0"/>
            </a:spcBef>
            <a:spcAft>
              <a:spcPct val="35000"/>
            </a:spcAft>
            <a:buNone/>
          </a:pPr>
          <a:r>
            <a:rPr lang="en-US" sz="1800" kern="1200"/>
            <a:t>Flow Control and Collection Types</a:t>
          </a:r>
        </a:p>
        <a:p>
          <a:pPr marL="114300" lvl="1" indent="-114300" algn="l" defTabSz="622300">
            <a:lnSpc>
              <a:spcPct val="90000"/>
            </a:lnSpc>
            <a:spcBef>
              <a:spcPct val="0"/>
            </a:spcBef>
            <a:spcAft>
              <a:spcPct val="15000"/>
            </a:spcAft>
            <a:buChar char="•"/>
          </a:pPr>
          <a:r>
            <a:rPr lang="en-US" sz="1400" kern="1200"/>
            <a:t>Flow Control</a:t>
          </a:r>
        </a:p>
        <a:p>
          <a:pPr marL="114300" lvl="1" indent="-114300" algn="l" defTabSz="622300">
            <a:lnSpc>
              <a:spcPct val="90000"/>
            </a:lnSpc>
            <a:spcBef>
              <a:spcPct val="0"/>
            </a:spcBef>
            <a:spcAft>
              <a:spcPct val="15000"/>
            </a:spcAft>
            <a:buChar char="•"/>
          </a:pPr>
          <a:r>
            <a:rPr lang="en-US" sz="1400" kern="1200"/>
            <a:t>Arrays</a:t>
          </a:r>
        </a:p>
        <a:p>
          <a:pPr marL="114300" lvl="1" indent="-114300" algn="l" defTabSz="622300">
            <a:lnSpc>
              <a:spcPct val="90000"/>
            </a:lnSpc>
            <a:spcBef>
              <a:spcPct val="0"/>
            </a:spcBef>
            <a:spcAft>
              <a:spcPct val="15000"/>
            </a:spcAft>
            <a:buChar char="•"/>
          </a:pPr>
          <a:r>
            <a:rPr lang="en-US" sz="1400" kern="1200"/>
            <a:t>Hash Tables</a:t>
          </a:r>
        </a:p>
      </dsp:txBody>
      <dsp:txXfrm>
        <a:off x="124" y="0"/>
        <a:ext cx="4988689" cy="2128000"/>
      </dsp:txXfrm>
    </dsp:sp>
    <dsp:sp modelId="{685DD921-9700-4660-BC55-C538F8CB6D20}">
      <dsp:nvSpPr>
        <dsp:cNvPr id="0" name=""/>
        <dsp:cNvSpPr/>
      </dsp:nvSpPr>
      <dsp:spPr>
        <a:xfrm>
          <a:off x="2228469" y="2394000"/>
          <a:ext cx="532000" cy="532000"/>
        </a:xfrm>
        <a:prstGeom prst="ellipse">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1E6CE5-C2EA-4453-9E81-4C512E72C198}">
      <dsp:nvSpPr>
        <dsp:cNvPr id="0" name=""/>
        <dsp:cNvSpPr/>
      </dsp:nvSpPr>
      <dsp:spPr>
        <a:xfrm>
          <a:off x="5238249" y="3192000"/>
          <a:ext cx="4988689" cy="21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kern="1200"/>
            <a:t>Appendix</a:t>
          </a:r>
        </a:p>
        <a:p>
          <a:pPr marL="114300" lvl="1" indent="-114300" algn="l" defTabSz="622300">
            <a:lnSpc>
              <a:spcPct val="90000"/>
            </a:lnSpc>
            <a:spcBef>
              <a:spcPct val="0"/>
            </a:spcBef>
            <a:spcAft>
              <a:spcPct val="15000"/>
            </a:spcAft>
            <a:buChar char="•"/>
          </a:pPr>
          <a:r>
            <a:rPr lang="en-US" sz="1400" kern="1200"/>
            <a:t>PowerShell Best Practices</a:t>
          </a:r>
        </a:p>
      </dsp:txBody>
      <dsp:txXfrm>
        <a:off x="5238249" y="3192000"/>
        <a:ext cx="4988689" cy="2128000"/>
      </dsp:txXfrm>
    </dsp:sp>
    <dsp:sp modelId="{D0498659-342B-43FA-B628-7ED030BD93B8}">
      <dsp:nvSpPr>
        <dsp:cNvPr id="0" name=""/>
        <dsp:cNvSpPr/>
      </dsp:nvSpPr>
      <dsp:spPr>
        <a:xfrm>
          <a:off x="7466593" y="2394000"/>
          <a:ext cx="532000" cy="532000"/>
        </a:xfrm>
        <a:prstGeom prst="ellipse">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22D87-72E9-4308-96F6-375841B6866D}" type="datetimeFigureOut">
              <a:rPr lang="en-US" smtClean="0"/>
              <a:t>1/14/2019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05CA6-A7A9-4E0F-8672-28CF28CC7700}" type="slidenum">
              <a:rPr lang="en-US" smtClean="0"/>
              <a:t>‹#›</a:t>
            </a:fld>
            <a:endParaRPr lang="en-US"/>
          </a:p>
        </p:txBody>
      </p:sp>
    </p:spTree>
    <p:extLst>
      <p:ext uri="{BB962C8B-B14F-4D97-AF65-F5344CB8AC3E}">
        <p14:creationId xmlns:p14="http://schemas.microsoft.com/office/powerpoint/2010/main" val="71150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3" name="Date Placeholder 2">
            <a:extLst>
              <a:ext uri="{FF2B5EF4-FFF2-40B4-BE49-F238E27FC236}">
                <a16:creationId xmlns:a16="http://schemas.microsoft.com/office/drawing/2014/main" id="{C7C19F77-53A8-4FB6-AC8D-EB465917D2AF}"/>
              </a:ext>
            </a:extLst>
          </p:cNvPr>
          <p:cNvSpPr>
            <a:spLocks noGrp="1"/>
          </p:cNvSpPr>
          <p:nvPr>
            <p:ph type="dt" idx="15"/>
          </p:nvPr>
        </p:nvSpPr>
        <p:spPr/>
        <p:txBody>
          <a:bodyPr/>
          <a:lstStyle/>
          <a:p>
            <a:fld id="{8AC84295-5BF3-4C0D-B900-059CC5DD0EBB}" type="datetime1">
              <a:rPr lang="en-US" smtClean="0"/>
              <a:t>1/14/2019</a:t>
            </a:fld>
            <a:endParaRPr lang="en-US"/>
          </a:p>
        </p:txBody>
      </p:sp>
      <p:sp>
        <p:nvSpPr>
          <p:cNvPr id="8" name="Slide Image Placeholder 7">
            <a:extLst>
              <a:ext uri="{FF2B5EF4-FFF2-40B4-BE49-F238E27FC236}">
                <a16:creationId xmlns:a16="http://schemas.microsoft.com/office/drawing/2014/main" id="{7734A72D-49FF-42A5-863D-B6D217905E7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63C66B90-D656-4E49-9C08-763AD9938646}"/>
              </a:ext>
            </a:extLst>
          </p:cNvPr>
          <p:cNvSpPr>
            <a:spLocks noGrp="1"/>
          </p:cNvSpPr>
          <p:nvPr>
            <p:ph type="body" idx="1"/>
          </p:nvPr>
        </p:nvSpPr>
        <p:spPr>
          <a:xfrm>
            <a:off x="685800" y="4400550"/>
            <a:ext cx="5486400" cy="3600450"/>
          </a:xfrm>
          <a:prstGeom prst="rect">
            <a:avLst/>
          </a:prstGeom>
        </p:spPr>
        <p:txBody>
          <a:bodyPr/>
          <a:lstStyle/>
          <a:p>
            <a:r>
              <a:rPr lang="en-US"/>
              <a:t>Version: 01/14/2019 10:17:29</a:t>
            </a:r>
          </a:p>
        </p:txBody>
      </p:sp>
      <p:sp>
        <p:nvSpPr>
          <p:cNvPr id="4" name="Header Placeholder 3">
            <a:extLst>
              <a:ext uri="{FF2B5EF4-FFF2-40B4-BE49-F238E27FC236}">
                <a16:creationId xmlns:a16="http://schemas.microsoft.com/office/drawing/2014/main" id="{380E7524-C736-4DF6-AE9E-280A6C63AA6D}"/>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186821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10</a:t>
            </a:fld>
            <a:endParaRPr lang="en-US"/>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fld id="{78332D0D-0B88-4145-BA87-D8794E01DBCD}" type="datetime1">
              <a:rPr lang="en-US" smtClean="0"/>
              <a:t>1/14/2019</a:t>
            </a:fld>
            <a:endParaRPr lang="en-US"/>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939473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idx="10"/>
          </p:nvPr>
        </p:nvSpPr>
        <p:spPr/>
        <p:txBody>
          <a:bodyPr/>
          <a:lstStyle/>
          <a:p>
            <a:pPr lvl="0"/>
            <a:fld id="{597F6B16-CB15-433B-8368-B66F1F29E3BC}" type="datetime1">
              <a:rPr lang="en-US" noProof="0" smtClean="0"/>
              <a:t>1/14/2019</a:t>
            </a:fld>
            <a:endParaRPr lang="en-US" noProof="0" dirty="0"/>
          </a:p>
        </p:txBody>
      </p:sp>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11</a:t>
            </a:fld>
            <a:endParaRPr lang="en-US" noProof="0" dirty="0"/>
          </a:p>
        </p:txBody>
      </p:sp>
      <p:sp>
        <p:nvSpPr>
          <p:cNvPr id="12" name="Slide Image Placeholder 11">
            <a:extLst>
              <a:ext uri="{FF2B5EF4-FFF2-40B4-BE49-F238E27FC236}">
                <a16:creationId xmlns:a16="http://schemas.microsoft.com/office/drawing/2014/main" id="{EB31DD26-6ADF-4FCA-AA9F-50688B90C6FC}"/>
              </a:ext>
            </a:extLst>
          </p:cNvPr>
          <p:cNvSpPr>
            <a:spLocks noGrp="1" noRot="1" noChangeAspect="1"/>
          </p:cNvSpPr>
          <p:nvPr>
            <p:ph type="sldImg"/>
          </p:nvPr>
        </p:nvSpPr>
        <p:spPr/>
      </p:sp>
      <p:sp>
        <p:nvSpPr>
          <p:cNvPr id="13" name="Notes Placeholder 12">
            <a:extLst>
              <a:ext uri="{FF2B5EF4-FFF2-40B4-BE49-F238E27FC236}">
                <a16:creationId xmlns:a16="http://schemas.microsoft.com/office/drawing/2014/main" id="{DC9BC269-5CA0-4FD4-A9C3-B63A61288F3F}"/>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15E700E7-D098-4358-9C81-9A01706B103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49283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Timing: &lt;1 minute</a:t>
            </a:r>
          </a:p>
          <a:p>
            <a:r>
              <a:rPr lang="en-US" dirty="0"/>
              <a:t>Instructor Notes: </a:t>
            </a:r>
          </a:p>
          <a:p>
            <a:r>
              <a:rPr lang="en-US" dirty="0"/>
              <a:t>Let participants know that we expect interaction. Interaction is what makes V-ILT work best. </a:t>
            </a:r>
          </a:p>
          <a:p>
            <a:endParaRPr lang="en-US" dirty="0"/>
          </a:p>
          <a:p>
            <a:r>
              <a:rPr lang="en-US" dirty="0"/>
              <a:t>Say: The value of an instructor-led course is participation and the success of this course is dependent on your participation. We want you to share your experiences and thoughts to add a level of learning. </a:t>
            </a:r>
          </a:p>
          <a:p>
            <a:r>
              <a:rPr lang="en-US" dirty="0"/>
              <a:t>The facilitator will call on each participant throughout the day. </a:t>
            </a:r>
          </a:p>
          <a:p>
            <a:r>
              <a:rPr lang="en-US" dirty="0"/>
              <a:t>We will use some voice discussions. When the facilitator announces a discussion, please unmute and be prepared to freely participate. </a:t>
            </a:r>
          </a:p>
          <a:p>
            <a:endParaRPr lang="en-US" dirty="0"/>
          </a:p>
          <a:p>
            <a:endParaRPr lang="en-US" dirty="0"/>
          </a:p>
        </p:txBody>
      </p:sp>
      <p:sp>
        <p:nvSpPr>
          <p:cNvPr id="5" name="Date Placeholder 4">
            <a:extLst>
              <a:ext uri="{FF2B5EF4-FFF2-40B4-BE49-F238E27FC236}">
                <a16:creationId xmlns:a16="http://schemas.microsoft.com/office/drawing/2014/main" id="{CCE88947-6DFA-4004-8874-27891AC12E28}"/>
              </a:ext>
            </a:extLst>
          </p:cNvPr>
          <p:cNvSpPr>
            <a:spLocks noGrp="1"/>
          </p:cNvSpPr>
          <p:nvPr>
            <p:ph type="dt" idx="11"/>
          </p:nvPr>
        </p:nvSpPr>
        <p:spPr/>
        <p:txBody>
          <a:bodyPr/>
          <a:lstStyle/>
          <a:p>
            <a:fld id="{C1B804B0-F150-435C-A0CE-EA541C49137A}" type="datetime1">
              <a:rPr lang="en-US" smtClean="0"/>
              <a:t>1/14/2019</a:t>
            </a:fld>
            <a:endParaRPr lang="en-US"/>
          </a:p>
        </p:txBody>
      </p:sp>
      <p:sp>
        <p:nvSpPr>
          <p:cNvPr id="7" name="Slide Image Placeholder 6">
            <a:extLst>
              <a:ext uri="{FF2B5EF4-FFF2-40B4-BE49-F238E27FC236}">
                <a16:creationId xmlns:a16="http://schemas.microsoft.com/office/drawing/2014/main" id="{59FA6110-FC57-45DB-A733-3D7A8E59253F}"/>
              </a:ext>
            </a:extLst>
          </p:cNvPr>
          <p:cNvSpPr>
            <a:spLocks noGrp="1" noRot="1" noChangeAspect="1"/>
          </p:cNvSpPr>
          <p:nvPr>
            <p:ph type="sldImg"/>
          </p:nvPr>
        </p:nvSpPr>
        <p:spPr/>
      </p:sp>
      <p:sp>
        <p:nvSpPr>
          <p:cNvPr id="8" name="Slide Number Placeholder 7">
            <a:extLst>
              <a:ext uri="{FF2B5EF4-FFF2-40B4-BE49-F238E27FC236}">
                <a16:creationId xmlns:a16="http://schemas.microsoft.com/office/drawing/2014/main" id="{7E0DEEDF-7B7F-4019-A830-DC84C725490B}"/>
              </a:ext>
            </a:extLst>
          </p:cNvPr>
          <p:cNvSpPr>
            <a:spLocks noGrp="1"/>
          </p:cNvSpPr>
          <p:nvPr>
            <p:ph type="sldNum" sz="quarter" idx="12"/>
          </p:nvPr>
        </p:nvSpPr>
        <p:spPr/>
        <p:txBody>
          <a:bodyPr/>
          <a:lstStyle/>
          <a:p>
            <a:fld id="{F475C4C8-7DEA-455A-9336-A4C7DB3AE516}" type="slidenum">
              <a:rPr lang="en-US" smtClean="0"/>
              <a:pPr/>
              <a:t>12</a:t>
            </a:fld>
            <a:endParaRPr lang="en-US" dirty="0"/>
          </a:p>
        </p:txBody>
      </p:sp>
      <p:sp>
        <p:nvSpPr>
          <p:cNvPr id="10" name="Header Placeholder 9">
            <a:extLst>
              <a:ext uri="{FF2B5EF4-FFF2-40B4-BE49-F238E27FC236}">
                <a16:creationId xmlns:a16="http://schemas.microsoft.com/office/drawing/2014/main" id="{7590F518-E2EA-40C4-9088-447DC60BDE7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395510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400550"/>
            <a:ext cx="5486400" cy="3600450"/>
          </a:xfrm>
          <a:prstGeom prst="rect">
            <a:avLst/>
          </a:prstGeom>
        </p:spPr>
        <p:txBody>
          <a:bodyPr/>
          <a:lstStyle/>
          <a:p>
            <a:r>
              <a:rPr lang="en-US"/>
              <a:t>Title: Tour of your virtual classroom</a:t>
            </a:r>
          </a:p>
          <a:p>
            <a:r>
              <a:rPr lang="en-US"/>
              <a:t>Timing: &lt;1 minute</a:t>
            </a:r>
          </a:p>
          <a:p>
            <a:r>
              <a:rPr lang="en-US"/>
              <a:t>Stress that your students will be able to run engaging meetings if they use the Lync Meeting tools.</a:t>
            </a:r>
          </a:p>
          <a:p>
            <a:endParaRPr lang="en-US"/>
          </a:p>
          <a:p>
            <a:r>
              <a:rPr lang="en-US"/>
              <a:t>Demo the Skype Tool or go through the next few slides. </a:t>
            </a:r>
            <a:endParaRPr lang="en-US" dirty="0"/>
          </a:p>
        </p:txBody>
      </p:sp>
      <p:sp>
        <p:nvSpPr>
          <p:cNvPr id="5" name="Date Placeholder 4">
            <a:extLst>
              <a:ext uri="{FF2B5EF4-FFF2-40B4-BE49-F238E27FC236}">
                <a16:creationId xmlns:a16="http://schemas.microsoft.com/office/drawing/2014/main" id="{F5AE7D2D-5EDB-4074-824B-562CF034E52D}"/>
              </a:ext>
            </a:extLst>
          </p:cNvPr>
          <p:cNvSpPr>
            <a:spLocks noGrp="1"/>
          </p:cNvSpPr>
          <p:nvPr>
            <p:ph type="dt" idx="11"/>
          </p:nvPr>
        </p:nvSpPr>
        <p:spPr/>
        <p:txBody>
          <a:bodyPr/>
          <a:lstStyle/>
          <a:p>
            <a:fld id="{CBE09B74-F91A-4A01-B80A-3550E6E580B6}" type="datetime1">
              <a:rPr lang="en-US" smtClean="0"/>
              <a:t>1/14/2019</a:t>
            </a:fld>
            <a:endParaRPr lang="en-US"/>
          </a:p>
        </p:txBody>
      </p:sp>
      <p:sp>
        <p:nvSpPr>
          <p:cNvPr id="7" name="Slide Image Placeholder 6">
            <a:extLst>
              <a:ext uri="{FF2B5EF4-FFF2-40B4-BE49-F238E27FC236}">
                <a16:creationId xmlns:a16="http://schemas.microsoft.com/office/drawing/2014/main" id="{5D7E07A8-5202-460D-B754-E4064569E2D2}"/>
              </a:ext>
            </a:extLst>
          </p:cNvPr>
          <p:cNvSpPr>
            <a:spLocks noGrp="1" noRot="1" noChangeAspect="1"/>
          </p:cNvSpPr>
          <p:nvPr>
            <p:ph type="sldImg"/>
          </p:nvPr>
        </p:nvSpPr>
        <p:spPr/>
      </p:sp>
      <p:sp>
        <p:nvSpPr>
          <p:cNvPr id="8" name="Slide Number Placeholder 7">
            <a:extLst>
              <a:ext uri="{FF2B5EF4-FFF2-40B4-BE49-F238E27FC236}">
                <a16:creationId xmlns:a16="http://schemas.microsoft.com/office/drawing/2014/main" id="{C88ADFC2-BE97-424D-A8F8-C90B838F7A44}"/>
              </a:ext>
            </a:extLst>
          </p:cNvPr>
          <p:cNvSpPr>
            <a:spLocks noGrp="1"/>
          </p:cNvSpPr>
          <p:nvPr>
            <p:ph type="sldNum" sz="quarter" idx="12"/>
          </p:nvPr>
        </p:nvSpPr>
        <p:spPr/>
        <p:txBody>
          <a:bodyPr/>
          <a:lstStyle/>
          <a:p>
            <a:fld id="{F475C4C8-7DEA-455A-9336-A4C7DB3AE516}" type="slidenum">
              <a:rPr lang="en-US" smtClean="0"/>
              <a:pPr/>
              <a:t>13</a:t>
            </a:fld>
            <a:endParaRPr lang="en-US" dirty="0"/>
          </a:p>
        </p:txBody>
      </p:sp>
      <p:sp>
        <p:nvSpPr>
          <p:cNvPr id="10" name="Header Placeholder 9">
            <a:extLst>
              <a:ext uri="{FF2B5EF4-FFF2-40B4-BE49-F238E27FC236}">
                <a16:creationId xmlns:a16="http://schemas.microsoft.com/office/drawing/2014/main" id="{7E8F8CFD-2040-42E2-8EBC-E27B247B598B}"/>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752257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idx="10"/>
          </p:nvPr>
        </p:nvSpPr>
        <p:spPr/>
        <p:txBody>
          <a:bodyPr/>
          <a:lstStyle/>
          <a:p>
            <a:pPr lvl="0"/>
            <a:fld id="{1C7C6AE4-AF87-4904-B9B9-7279A5C3617A}" type="datetime1">
              <a:rPr lang="en-US" noProof="0" smtClean="0"/>
              <a:t>1/14/2019</a:t>
            </a:fld>
            <a:endParaRPr lang="en-US" noProof="0" dirty="0"/>
          </a:p>
        </p:txBody>
      </p:sp>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14</a:t>
            </a:fld>
            <a:endParaRPr lang="en-US" noProof="0" dirty="0"/>
          </a:p>
        </p:txBody>
      </p:sp>
      <p:sp>
        <p:nvSpPr>
          <p:cNvPr id="12" name="Slide Image Placeholder 11">
            <a:extLst>
              <a:ext uri="{FF2B5EF4-FFF2-40B4-BE49-F238E27FC236}">
                <a16:creationId xmlns:a16="http://schemas.microsoft.com/office/drawing/2014/main" id="{8296856C-2EB4-4546-A327-5D5C91A5E9FA}"/>
              </a:ext>
            </a:extLst>
          </p:cNvPr>
          <p:cNvSpPr>
            <a:spLocks noGrp="1" noRot="1" noChangeAspect="1"/>
          </p:cNvSpPr>
          <p:nvPr>
            <p:ph type="sldImg"/>
          </p:nvPr>
        </p:nvSpPr>
        <p:spPr/>
      </p:sp>
      <p:sp>
        <p:nvSpPr>
          <p:cNvPr id="13" name="Notes Placeholder 12">
            <a:extLst>
              <a:ext uri="{FF2B5EF4-FFF2-40B4-BE49-F238E27FC236}">
                <a16:creationId xmlns:a16="http://schemas.microsoft.com/office/drawing/2014/main" id="{611FDD75-A289-404E-B2EF-06D04FBA01AD}"/>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6C7150FC-F862-44AD-9115-82360EA075A7}"/>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162552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75C4C8-7DEA-455A-9336-A4C7DB3AE516}" type="slidenum">
              <a:rPr lang="en-US" smtClean="0"/>
              <a:pPr/>
              <a:t>15</a:t>
            </a:fld>
            <a:endParaRPr lang="en-US" dirty="0"/>
          </a:p>
        </p:txBody>
      </p:sp>
      <p:sp>
        <p:nvSpPr>
          <p:cNvPr id="5" name="Date Placeholder 4"/>
          <p:cNvSpPr>
            <a:spLocks noGrp="1"/>
          </p:cNvSpPr>
          <p:nvPr>
            <p:ph type="dt" idx="11"/>
          </p:nvPr>
        </p:nvSpPr>
        <p:spPr/>
        <p:txBody>
          <a:bodyPr/>
          <a:lstStyle/>
          <a:p>
            <a:fld id="{D94EBC20-BA13-4080-8FB6-591972FDA3AE}" type="datetime1">
              <a:rPr lang="en-US" smtClean="0"/>
              <a:pPr/>
              <a:t>1/14/2019</a:t>
            </a:fld>
            <a:endParaRPr lang="en-US"/>
          </a:p>
        </p:txBody>
      </p:sp>
    </p:spTree>
    <p:extLst>
      <p:ext uri="{BB962C8B-B14F-4D97-AF65-F5344CB8AC3E}">
        <p14:creationId xmlns:p14="http://schemas.microsoft.com/office/powerpoint/2010/main" val="757401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smtClean="0"/>
              <a:t>1/14/2019</a:t>
            </a:fld>
            <a:endParaRPr lang="en-US"/>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934823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7087899-B757-42DD-BFAC-FD8FB9602085}"/>
              </a:ext>
            </a:extLst>
          </p:cNvPr>
          <p:cNvSpPr>
            <a:spLocks noGrp="1"/>
          </p:cNvSpPr>
          <p:nvPr>
            <p:ph type="sldNum" sz="quarter" idx="10"/>
          </p:nvPr>
        </p:nvSpPr>
        <p:spPr/>
        <p:txBody>
          <a:bodyPr/>
          <a:lstStyle/>
          <a:p>
            <a:fld id="{F475C4C8-7DEA-455A-9336-A4C7DB3AE516}" type="slidenum">
              <a:rPr lang="en-US" smtClean="0"/>
              <a:pPr/>
              <a:t>2</a:t>
            </a:fld>
            <a:endParaRPr lang="en-US"/>
          </a:p>
        </p:txBody>
      </p:sp>
      <p:sp>
        <p:nvSpPr>
          <p:cNvPr id="3" name="Date Placeholder 2">
            <a:extLst>
              <a:ext uri="{FF2B5EF4-FFF2-40B4-BE49-F238E27FC236}">
                <a16:creationId xmlns:a16="http://schemas.microsoft.com/office/drawing/2014/main" id="{2A3279EF-EF08-4E77-A509-F922EC61A8AC}"/>
              </a:ext>
            </a:extLst>
          </p:cNvPr>
          <p:cNvSpPr>
            <a:spLocks noGrp="1"/>
          </p:cNvSpPr>
          <p:nvPr>
            <p:ph type="dt" idx="12"/>
          </p:nvPr>
        </p:nvSpPr>
        <p:spPr/>
        <p:txBody>
          <a:bodyPr/>
          <a:lstStyle/>
          <a:p>
            <a:fld id="{DB0F5A79-03C7-4F04-B936-1D8348BF7B8D}" type="datetime1">
              <a:rPr lang="en-US" smtClean="0"/>
              <a:t>1/14/2019</a:t>
            </a:fld>
            <a:endParaRPr lang="en-US"/>
          </a:p>
        </p:txBody>
      </p:sp>
      <p:sp>
        <p:nvSpPr>
          <p:cNvPr id="10" name="Slide Image Placeholder 9">
            <a:extLst>
              <a:ext uri="{FF2B5EF4-FFF2-40B4-BE49-F238E27FC236}">
                <a16:creationId xmlns:a16="http://schemas.microsoft.com/office/drawing/2014/main" id="{71623331-4C35-4EFF-9868-F85DF8DB4AA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D4BB9EA6-88F5-449F-9E36-08AD1C866DB2}"/>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1B5D50AE-A09E-4DDD-9B13-A2619C0E3244}"/>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748665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B263312-38AA-4E1E-B2B5-0F8F122B24FE}" type="slidenum">
              <a:rPr lang="en-US" smtClean="0"/>
              <a:pPr/>
              <a:t>3</a:t>
            </a:fld>
            <a:endParaRPr lang="en-US" dirty="0"/>
          </a:p>
        </p:txBody>
      </p:sp>
      <p:sp>
        <p:nvSpPr>
          <p:cNvPr id="19" name="Date Placeholder 18">
            <a:extLst>
              <a:ext uri="{FF2B5EF4-FFF2-40B4-BE49-F238E27FC236}">
                <a16:creationId xmlns:a16="http://schemas.microsoft.com/office/drawing/2014/main" id="{C663533E-02DA-4521-8C38-D672C95B3259}"/>
              </a:ext>
            </a:extLst>
          </p:cNvPr>
          <p:cNvSpPr>
            <a:spLocks noGrp="1"/>
          </p:cNvSpPr>
          <p:nvPr>
            <p:ph type="dt" idx="14"/>
          </p:nvPr>
        </p:nvSpPr>
        <p:spPr/>
        <p:txBody>
          <a:bodyPr/>
          <a:lstStyle/>
          <a:p>
            <a:fld id="{AAD90B6E-B50D-4355-A146-0EFAE4A28F45}" type="datetime1">
              <a:rPr lang="en-US" smtClean="0"/>
              <a:t>1/14/2019</a:t>
            </a:fld>
            <a:endParaRPr lang="en-US"/>
          </a:p>
        </p:txBody>
      </p:sp>
      <p:sp>
        <p:nvSpPr>
          <p:cNvPr id="23" name="Slide Image Placeholder 22">
            <a:extLst>
              <a:ext uri="{FF2B5EF4-FFF2-40B4-BE49-F238E27FC236}">
                <a16:creationId xmlns:a16="http://schemas.microsoft.com/office/drawing/2014/main" id="{C544E788-CD4C-4FA2-BE64-D5F869C296A3}"/>
              </a:ext>
            </a:extLst>
          </p:cNvPr>
          <p:cNvSpPr>
            <a:spLocks noGrp="1" noRot="1" noChangeAspect="1"/>
          </p:cNvSpPr>
          <p:nvPr>
            <p:ph type="sldImg"/>
          </p:nvPr>
        </p:nvSpPr>
        <p:spPr/>
      </p:sp>
      <p:sp>
        <p:nvSpPr>
          <p:cNvPr id="24" name="Notes Placeholder 23">
            <a:extLst>
              <a:ext uri="{FF2B5EF4-FFF2-40B4-BE49-F238E27FC236}">
                <a16:creationId xmlns:a16="http://schemas.microsoft.com/office/drawing/2014/main" id="{64A0C760-486D-4210-AAA2-F4910F558918}"/>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EEDEDB95-FEFB-4565-8072-21FB9184783E}"/>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001946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idx="10"/>
          </p:nvPr>
        </p:nvSpPr>
        <p:spPr/>
        <p:txBody>
          <a:bodyPr/>
          <a:lstStyle/>
          <a:p>
            <a:fld id="{3BBA20BE-83F3-44E5-B1C9-990B263B9B87}" type="datetime1">
              <a:rPr lang="en-US" smtClean="0"/>
              <a:t>1/14/2019</a:t>
            </a:fld>
            <a:endParaRPr lang="en-US" dirty="0"/>
          </a:p>
        </p:txBody>
      </p:sp>
      <p:sp>
        <p:nvSpPr>
          <p:cNvPr id="7" name="Slide Number Placeholder 6"/>
          <p:cNvSpPr>
            <a:spLocks noGrp="1"/>
          </p:cNvSpPr>
          <p:nvPr>
            <p:ph type="sldNum" sz="quarter" idx="12"/>
          </p:nvPr>
        </p:nvSpPr>
        <p:spPr/>
        <p:txBody>
          <a:bodyPr/>
          <a:lstStyle/>
          <a:p>
            <a:fld id="{8B263312-38AA-4E1E-B2B5-0F8F122B24FE}" type="slidenum">
              <a:rPr lang="en-US" smtClean="0"/>
              <a:pPr/>
              <a:t>4</a:t>
            </a:fld>
            <a:endParaRPr lang="en-US" dirty="0"/>
          </a:p>
        </p:txBody>
      </p:sp>
      <p:sp>
        <p:nvSpPr>
          <p:cNvPr id="12" name="Slide Image Placeholder 11">
            <a:extLst>
              <a:ext uri="{FF2B5EF4-FFF2-40B4-BE49-F238E27FC236}">
                <a16:creationId xmlns:a16="http://schemas.microsoft.com/office/drawing/2014/main" id="{73676507-BE34-4B0B-876C-2A8832468332}"/>
              </a:ext>
            </a:extLst>
          </p:cNvPr>
          <p:cNvSpPr>
            <a:spLocks noGrp="1" noRot="1" noChangeAspect="1"/>
          </p:cNvSpPr>
          <p:nvPr>
            <p:ph type="sldImg"/>
          </p:nvPr>
        </p:nvSpPr>
        <p:spPr/>
      </p:sp>
      <p:sp>
        <p:nvSpPr>
          <p:cNvPr id="13" name="Notes Placeholder 12">
            <a:extLst>
              <a:ext uri="{FF2B5EF4-FFF2-40B4-BE49-F238E27FC236}">
                <a16:creationId xmlns:a16="http://schemas.microsoft.com/office/drawing/2014/main" id="{47083482-51EE-4241-A3E3-AB61B8B2168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190946C6-695D-4CE2-8699-691A494B797E}"/>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87205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5</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1/14/2019</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767211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a:t>
            </a:fld>
            <a:endParaRPr lang="en-US"/>
          </a:p>
        </p:txBody>
      </p:sp>
      <p:sp>
        <p:nvSpPr>
          <p:cNvPr id="6" name="Date Placeholder 5">
            <a:extLst>
              <a:ext uri="{FF2B5EF4-FFF2-40B4-BE49-F238E27FC236}">
                <a16:creationId xmlns:a16="http://schemas.microsoft.com/office/drawing/2014/main" id="{A32C1067-6CE8-4F67-A28A-51C037D7902B}"/>
              </a:ext>
            </a:extLst>
          </p:cNvPr>
          <p:cNvSpPr>
            <a:spLocks noGrp="1"/>
          </p:cNvSpPr>
          <p:nvPr>
            <p:ph type="dt" idx="12"/>
          </p:nvPr>
        </p:nvSpPr>
        <p:spPr/>
        <p:txBody>
          <a:bodyPr/>
          <a:lstStyle/>
          <a:p>
            <a:fld id="{CF37FA8A-13BA-468F-892F-536F595D69D7}" type="datetime1">
              <a:rPr lang="en-US" smtClean="0"/>
              <a:t>1/14/2019</a:t>
            </a:fld>
            <a:endParaRPr lang="en-US"/>
          </a:p>
        </p:txBody>
      </p:sp>
      <p:sp>
        <p:nvSpPr>
          <p:cNvPr id="10" name="Slide Image Placeholder 9">
            <a:extLst>
              <a:ext uri="{FF2B5EF4-FFF2-40B4-BE49-F238E27FC236}">
                <a16:creationId xmlns:a16="http://schemas.microsoft.com/office/drawing/2014/main" id="{18197B06-F564-4F80-A531-76A029D35D98}"/>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415370B0-F9BD-4409-91DE-7DE889F0E47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8DB33C8B-0130-4108-A0A2-E0DD267AA668}"/>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187148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a:t>
            </a:fld>
            <a:endParaRPr lang="en-US"/>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fld id="{78332D0D-0B88-4145-BA87-D8794E01DBCD}" type="datetime1">
              <a:rPr lang="en-US" smtClean="0"/>
              <a:t>1/14/2019</a:t>
            </a:fld>
            <a:endParaRPr lang="en-US"/>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510071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8</a:t>
            </a:fld>
            <a:endParaRPr lang="en-US"/>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fld id="{78332D0D-0B88-4145-BA87-D8794E01DBCD}" type="datetime1">
              <a:rPr lang="en-US" smtClean="0"/>
              <a:t>1/14/2019</a:t>
            </a:fld>
            <a:endParaRPr lang="en-US"/>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985519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9</a:t>
            </a:fld>
            <a:endParaRPr lang="en-US"/>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fld id="{78332D0D-0B88-4145-BA87-D8794E01DBCD}" type="datetime1">
              <a:rPr lang="en-US" smtClean="0"/>
              <a:t>1/14/2019</a:t>
            </a:fld>
            <a:endParaRPr lang="en-US"/>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9020225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0" y="2"/>
            <a:ext cx="12190264" cy="6857996"/>
          </a:xfrm>
          <a:prstGeom prst="rect">
            <a:avLst/>
          </a:prstGeom>
        </p:spPr>
      </p:pic>
      <p:sp>
        <p:nvSpPr>
          <p:cNvPr id="2" name="Rectangle 1"/>
          <p:cNvSpPr/>
          <p:nvPr/>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wrap="square"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7" name="Text Placeholder 2"/>
          <p:cNvSpPr txBox="1">
            <a:spLocks/>
          </p:cNvSpPr>
          <p:nvPr/>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350536583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48612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428970638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wrap="square"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816250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wrap="square"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0988933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519385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916706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134733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9382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95789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7389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793104"/>
          </a:xfrm>
          <a:noFill/>
        </p:spPr>
        <p:txBody>
          <a:bodyPr wrap="square"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58563569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17239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wrap="square"/>
          <a:lstStyle>
            <a:lvl1pPr>
              <a:defRPr baseline="0">
                <a:solidFill>
                  <a:srgbClr val="0078D7"/>
                </a:solidFill>
              </a:defRPr>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35756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2019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168975704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7071224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2019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3379677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Sectio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183652"/>
            <a:ext cx="11353800" cy="3066444"/>
          </a:xfrm>
        </p:spPr>
        <p:txBody>
          <a:bodyPr wrap="square" lIns="393192" anchor="t" anchorCtr="0">
            <a:normAutofit/>
          </a:bodyPr>
          <a:lstStyle>
            <a:lvl1pPr>
              <a:defRPr sz="6598">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10492723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Title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8D7"/>
                </a:solidFill>
              </a:defRPr>
            </a:lvl1pPr>
          </a:lstStyle>
          <a:p>
            <a:r>
              <a:rPr lang="en-US"/>
              <a:t>Click to edit Master title style</a:t>
            </a:r>
            <a:endParaRPr lang="en-US" dirty="0"/>
          </a:p>
        </p:txBody>
      </p:sp>
      <p:sp>
        <p:nvSpPr>
          <p:cNvPr id="60" name="Content Placeholder 59"/>
          <p:cNvSpPr>
            <a:spLocks noGrp="1"/>
          </p:cNvSpPr>
          <p:nvPr>
            <p:ph sz="quarter" idx="10"/>
          </p:nvPr>
        </p:nvSpPr>
        <p:spPr>
          <a:xfrm>
            <a:off x="304622" y="1411757"/>
            <a:ext cx="2796845" cy="5155174"/>
          </a:xfrm>
        </p:spPr>
        <p:txBody>
          <a:bodyPr>
            <a:noAutofit/>
          </a:bodyPr>
          <a:lstStyle>
            <a:lvl1pPr marL="0" indent="0">
              <a:buNone/>
              <a:defRPr sz="3137"/>
            </a:lvl1pPr>
          </a:lstStyle>
          <a:p>
            <a:pPr lvl="0"/>
            <a:r>
              <a:rPr lang="en-US"/>
              <a:t>Edit Master text styles</a:t>
            </a:r>
          </a:p>
        </p:txBody>
      </p:sp>
      <p:sp>
        <p:nvSpPr>
          <p:cNvPr id="61" name="Content Placeholder 59"/>
          <p:cNvSpPr>
            <a:spLocks noGrp="1"/>
          </p:cNvSpPr>
          <p:nvPr>
            <p:ph sz="quarter" idx="11"/>
          </p:nvPr>
        </p:nvSpPr>
        <p:spPr>
          <a:xfrm>
            <a:off x="3245216" y="1411757"/>
            <a:ext cx="2796845" cy="5155174"/>
          </a:xfrm>
        </p:spPr>
        <p:txBody>
          <a:bodyPr vert="horz" wrap="square" lIns="146304" tIns="91440" rIns="146304" bIns="91440" rtlCol="0">
            <a:noAutofit/>
          </a:bodyPr>
          <a:lstStyle>
            <a:lvl1pPr>
              <a:defRPr lang="en-US" sz="3137" smtClean="0"/>
            </a:lvl1pPr>
          </a:lstStyle>
          <a:p>
            <a:pPr marL="0" lvl="0" indent="0">
              <a:buNone/>
            </a:pPr>
            <a:r>
              <a:rPr lang="en-US"/>
              <a:t>Edit Master text styles</a:t>
            </a:r>
          </a:p>
        </p:txBody>
      </p:sp>
      <p:sp>
        <p:nvSpPr>
          <p:cNvPr id="62" name="Content Placeholder 59"/>
          <p:cNvSpPr>
            <a:spLocks noGrp="1"/>
          </p:cNvSpPr>
          <p:nvPr>
            <p:ph sz="quarter" idx="12"/>
          </p:nvPr>
        </p:nvSpPr>
        <p:spPr>
          <a:xfrm>
            <a:off x="6214090" y="1411757"/>
            <a:ext cx="2796845" cy="5155174"/>
          </a:xfrm>
        </p:spPr>
        <p:txBody>
          <a:bodyPr>
            <a:noAutofit/>
          </a:bodyPr>
          <a:lstStyle>
            <a:lvl1pPr marL="0" indent="0">
              <a:buNone/>
              <a:defRPr sz="3137"/>
            </a:lvl1pPr>
          </a:lstStyle>
          <a:p>
            <a:pPr lvl="0"/>
            <a:r>
              <a:rPr lang="en-US"/>
              <a:t>Edit Master text styles</a:t>
            </a:r>
          </a:p>
        </p:txBody>
      </p:sp>
      <p:sp>
        <p:nvSpPr>
          <p:cNvPr id="63" name="Content Placeholder 59"/>
          <p:cNvSpPr>
            <a:spLocks noGrp="1"/>
          </p:cNvSpPr>
          <p:nvPr>
            <p:ph sz="quarter" idx="13"/>
          </p:nvPr>
        </p:nvSpPr>
        <p:spPr>
          <a:xfrm>
            <a:off x="9126404" y="1411757"/>
            <a:ext cx="2796357" cy="5155174"/>
          </a:xfrm>
        </p:spPr>
        <p:txBody>
          <a:bodyPr>
            <a:noAutofit/>
          </a:bodyPr>
          <a:lstStyle>
            <a:lvl1pPr marL="0" indent="0">
              <a:buNone/>
              <a:defRPr sz="3137"/>
            </a:lvl1pPr>
          </a:lstStyle>
          <a:p>
            <a:pPr lvl="0"/>
            <a:r>
              <a:rPr lang="en-US"/>
              <a:t>Edit Master text styles</a:t>
            </a:r>
          </a:p>
        </p:txBody>
      </p:sp>
    </p:spTree>
    <p:extLst>
      <p:ext uri="{BB962C8B-B14F-4D97-AF65-F5344CB8AC3E}">
        <p14:creationId xmlns:p14="http://schemas.microsoft.com/office/powerpoint/2010/main" val="75748076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nodePh="1">
                                  <p:stCondLst>
                                    <p:cond delay="0"/>
                                  </p:stCondLst>
                                  <p:endCondLst>
                                    <p:cond evt="begin" delay="0">
                                      <p:tn val="17"/>
                                    </p:cond>
                                  </p:endCondLst>
                                  <p:childTnLst>
                                    <p:set>
                                      <p:cBhvr>
                                        <p:cTn id="18"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60"/>
                        </p:tgtEl>
                        <p:attrNameLst>
                          <p:attrName>style.visibility</p:attrName>
                        </p:attrNameLst>
                      </p:cBhvr>
                      <p:to>
                        <p:strVal val="visible"/>
                      </p:to>
                    </p:set>
                  </p:childTnLst>
                </p:cTn>
              </p:par>
            </p:tnLst>
          </p:tmpl>
        </p:tmplLst>
      </p:bldP>
      <p:bldP spid="61"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1"/>
                        </p:tgtEl>
                        <p:attrNameLst>
                          <p:attrName>style.visibility</p:attrName>
                        </p:attrNameLst>
                      </p:cBhvr>
                      <p:to>
                        <p:strVal val="visible"/>
                      </p:to>
                    </p:set>
                  </p:childTnLst>
                </p:cTn>
              </p:par>
            </p:tnLst>
          </p:tmpl>
        </p:tmplLst>
      </p:bldP>
      <p:bldP spid="62"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2"/>
                        </p:tgtEl>
                        <p:attrNameLst>
                          <p:attrName>style.visibility</p:attrName>
                        </p:attrNameLst>
                      </p:cBhvr>
                      <p:to>
                        <p:strVal val="visible"/>
                      </p:to>
                    </p:set>
                  </p:childTnLst>
                </p:cTn>
              </p:par>
            </p:tnLst>
          </p:tmpl>
        </p:tmplLst>
      </p:bldP>
      <p:bldP spid="63"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3"/>
                        </p:tgtEl>
                        <p:attrNameLst>
                          <p:attrName>style.visibility</p:attrName>
                        </p:attrNameLst>
                      </p:cBhvr>
                      <p:to>
                        <p:strVal val="visible"/>
                      </p:to>
                    </p:se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6"/>
            <a:ext cx="5378548" cy="1973570"/>
          </a:xfrm>
        </p:spPr>
        <p:txBody>
          <a:bodyPr wrap="square">
            <a:spAutoFit/>
          </a:bodyPr>
          <a:lstStyle>
            <a:lvl1pPr>
              <a:defRPr sz="6470" baseline="0">
                <a:solidFill>
                  <a:srgbClr val="0078D7"/>
                </a:solidFill>
              </a:defRPr>
            </a:lvl1pPr>
          </a:lstStyle>
          <a:p>
            <a:r>
              <a:rPr lang="en-US" dirty="0"/>
              <a:t>50/50 photo layout</a:t>
            </a:r>
          </a:p>
        </p:txBody>
      </p:sp>
      <p:sp>
        <p:nvSpPr>
          <p:cNvPr id="5" name="Picture Placeholder 4"/>
          <p:cNvSpPr>
            <a:spLocks noGrp="1"/>
          </p:cNvSpPr>
          <p:nvPr>
            <p:ph type="pic" sz="quarter" idx="10"/>
          </p:nvPr>
        </p:nvSpPr>
        <p:spPr bwMode="ltGray">
          <a:xfrm>
            <a:off x="6097556" y="1"/>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9"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7318242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5175" y="292606"/>
            <a:ext cx="8000857" cy="896112"/>
          </a:xfrm>
        </p:spPr>
        <p:txBody>
          <a:bodyPr wrap="square">
            <a:spAutoFit/>
          </a:bodyPr>
          <a:lstStyle>
            <a:lvl1pPr>
              <a:defRPr sz="4800" baseline="0">
                <a:solidFill>
                  <a:srgbClr val="0078D7"/>
                </a:solidFill>
              </a:defRPr>
            </a:lvl1pPr>
          </a:lstStyle>
          <a:p>
            <a:r>
              <a:rPr lang="en-US" dirty="0"/>
              <a:t>Lab Title</a:t>
            </a:r>
          </a:p>
        </p:txBody>
      </p:sp>
      <p:sp>
        <p:nvSpPr>
          <p:cNvPr id="5" name="Rectangle 4">
            <a:extLst>
              <a:ext uri="{FF2B5EF4-FFF2-40B4-BE49-F238E27FC236}">
                <a16:creationId xmlns:a16="http://schemas.microsoft.com/office/drawing/2014/main" id="{EC1155FD-2680-45F5-AEA7-470AD2C9634B}"/>
              </a:ext>
            </a:extLst>
          </p:cNvPr>
          <p:cNvSpPr/>
          <p:nvPr/>
        </p:nvSpPr>
        <p:spPr>
          <a:xfrm>
            <a:off x="8266033" y="5114996"/>
            <a:ext cx="2094574" cy="1323439"/>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0"/>
                <a:solidFill>
                  <a:srgbClr val="00BCF2"/>
                </a:solidFill>
                <a:effectLst>
                  <a:outerShdw blurRad="38100" dist="25400" dir="5400000" algn="ctr" rotWithShape="0">
                    <a:srgbClr val="6E747A">
                      <a:alpha val="43000"/>
                    </a:srgbClr>
                  </a:outerShdw>
                </a:effectLst>
                <a:uLnTx/>
                <a:uFillTx/>
                <a:latin typeface="Segoe UI Semibold" panose="020B0702040204020203" pitchFamily="34" charset="0"/>
                <a:ea typeface="+mn-ea"/>
                <a:cs typeface="Segoe UI Semibold" panose="020B0702040204020203" pitchFamily="34" charset="0"/>
              </a:rPr>
              <a:t>LAB</a:t>
            </a:r>
          </a:p>
        </p:txBody>
      </p:sp>
      <p:pic>
        <p:nvPicPr>
          <p:cNvPr id="6" name="Picture 5">
            <a:extLst>
              <a:ext uri="{FF2B5EF4-FFF2-40B4-BE49-F238E27FC236}">
                <a16:creationId xmlns:a16="http://schemas.microsoft.com/office/drawing/2014/main" id="{6782C3B0-E4D0-44FD-BF97-346B40ECDB06}"/>
              </a:ext>
            </a:extLst>
          </p:cNvPr>
          <p:cNvPicPr>
            <a:picLocks noChangeAspect="1"/>
          </p:cNvPicPr>
          <p:nvPr/>
        </p:nvPicPr>
        <p:blipFill>
          <a:blip r:embed="rId2"/>
          <a:stretch>
            <a:fillRect/>
          </a:stretch>
        </p:blipFill>
        <p:spPr>
          <a:xfrm>
            <a:off x="8234464" y="1017661"/>
            <a:ext cx="2157713" cy="3900480"/>
          </a:xfrm>
          <a:prstGeom prst="rect">
            <a:avLst/>
          </a:prstGeom>
        </p:spPr>
      </p:pic>
    </p:spTree>
    <p:extLst>
      <p:ext uri="{BB962C8B-B14F-4D97-AF65-F5344CB8AC3E}">
        <p14:creationId xmlns:p14="http://schemas.microsoft.com/office/powerpoint/2010/main" val="415015376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5175" y="292607"/>
            <a:ext cx="11658600" cy="896112"/>
          </a:xfrm>
        </p:spPr>
        <p:txBody>
          <a:bodyPr wrap="square">
            <a:spAutoFit/>
          </a:bodyPr>
          <a:lstStyle>
            <a:lvl1pPr>
              <a:defRPr sz="4800" baseline="0">
                <a:solidFill>
                  <a:srgbClr val="0078D7"/>
                </a:solidFill>
              </a:defRPr>
            </a:lvl1pPr>
          </a:lstStyle>
          <a:p>
            <a:r>
              <a:rPr lang="en-US" dirty="0"/>
              <a:t>Video Title</a:t>
            </a:r>
          </a:p>
        </p:txBody>
      </p:sp>
      <p:grpSp>
        <p:nvGrpSpPr>
          <p:cNvPr id="7" name="Group 6">
            <a:extLst>
              <a:ext uri="{FF2B5EF4-FFF2-40B4-BE49-F238E27FC236}">
                <a16:creationId xmlns:a16="http://schemas.microsoft.com/office/drawing/2014/main" id="{9AF37199-6030-4C10-9BF2-3226DD45EFC3}"/>
              </a:ext>
            </a:extLst>
          </p:cNvPr>
          <p:cNvGrpSpPr>
            <a:grpSpLocks noChangeAspect="1"/>
          </p:cNvGrpSpPr>
          <p:nvPr/>
        </p:nvGrpSpPr>
        <p:grpSpPr>
          <a:xfrm>
            <a:off x="3939412" y="2438400"/>
            <a:ext cx="4313176" cy="2590800"/>
            <a:chOff x="10156031" y="3728242"/>
            <a:chExt cx="1892300" cy="1136650"/>
          </a:xfrm>
        </p:grpSpPr>
        <p:sp>
          <p:nvSpPr>
            <p:cNvPr id="8" name="Freeform 310">
              <a:extLst>
                <a:ext uri="{FF2B5EF4-FFF2-40B4-BE49-F238E27FC236}">
                  <a16:creationId xmlns:a16="http://schemas.microsoft.com/office/drawing/2014/main" id="{D50538D4-DB85-4899-9401-DDCA739F9507}"/>
                </a:ext>
              </a:extLst>
            </p:cNvPr>
            <p:cNvSpPr>
              <a:spLocks/>
            </p:cNvSpPr>
            <p:nvPr/>
          </p:nvSpPr>
          <p:spPr bwMode="auto">
            <a:xfrm>
              <a:off x="10156031" y="4583904"/>
              <a:ext cx="1892300" cy="258763"/>
            </a:xfrm>
            <a:custGeom>
              <a:avLst/>
              <a:gdLst>
                <a:gd name="T0" fmla="*/ 0 w 1192"/>
                <a:gd name="T1" fmla="*/ 142 h 163"/>
                <a:gd name="T2" fmla="*/ 142 w 1192"/>
                <a:gd name="T3" fmla="*/ 64 h 163"/>
                <a:gd name="T4" fmla="*/ 837 w 1192"/>
                <a:gd name="T5" fmla="*/ 0 h 163"/>
                <a:gd name="T6" fmla="*/ 1050 w 1192"/>
                <a:gd name="T7" fmla="*/ 64 h 163"/>
                <a:gd name="T8" fmla="*/ 1192 w 1192"/>
                <a:gd name="T9" fmla="*/ 142 h 163"/>
                <a:gd name="T10" fmla="*/ 589 w 1192"/>
                <a:gd name="T11" fmla="*/ 163 h 163"/>
                <a:gd name="T12" fmla="*/ 0 w 1192"/>
                <a:gd name="T13" fmla="*/ 142 h 163"/>
                <a:gd name="T14" fmla="*/ 0 w 1192"/>
                <a:gd name="T15" fmla="*/ 142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2" h="163">
                  <a:moveTo>
                    <a:pt x="0" y="142"/>
                  </a:moveTo>
                  <a:lnTo>
                    <a:pt x="142" y="64"/>
                  </a:lnTo>
                  <a:lnTo>
                    <a:pt x="837" y="0"/>
                  </a:lnTo>
                  <a:lnTo>
                    <a:pt x="1050" y="64"/>
                  </a:lnTo>
                  <a:lnTo>
                    <a:pt x="1192" y="142"/>
                  </a:lnTo>
                  <a:lnTo>
                    <a:pt x="589" y="163"/>
                  </a:lnTo>
                  <a:lnTo>
                    <a:pt x="0" y="142"/>
                  </a:lnTo>
                  <a:lnTo>
                    <a:pt x="0" y="14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 name="Freeform 311">
              <a:extLst>
                <a:ext uri="{FF2B5EF4-FFF2-40B4-BE49-F238E27FC236}">
                  <a16:creationId xmlns:a16="http://schemas.microsoft.com/office/drawing/2014/main" id="{319993E5-8964-46F7-B421-A4230318C690}"/>
                </a:ext>
              </a:extLst>
            </p:cNvPr>
            <p:cNvSpPr>
              <a:spLocks/>
            </p:cNvSpPr>
            <p:nvPr/>
          </p:nvSpPr>
          <p:spPr bwMode="auto">
            <a:xfrm>
              <a:off x="10381456" y="3728242"/>
              <a:ext cx="1441450" cy="957263"/>
            </a:xfrm>
            <a:custGeom>
              <a:avLst/>
              <a:gdLst>
                <a:gd name="T0" fmla="*/ 908 w 908"/>
                <a:gd name="T1" fmla="*/ 603 h 603"/>
                <a:gd name="T2" fmla="*/ 0 w 908"/>
                <a:gd name="T3" fmla="*/ 603 h 603"/>
                <a:gd name="T4" fmla="*/ 0 w 908"/>
                <a:gd name="T5" fmla="*/ 0 h 603"/>
                <a:gd name="T6" fmla="*/ 908 w 908"/>
                <a:gd name="T7" fmla="*/ 0 h 603"/>
                <a:gd name="T8" fmla="*/ 908 w 908"/>
                <a:gd name="T9" fmla="*/ 603 h 603"/>
                <a:gd name="T10" fmla="*/ 908 w 908"/>
                <a:gd name="T11" fmla="*/ 603 h 603"/>
              </a:gdLst>
              <a:ahLst/>
              <a:cxnLst>
                <a:cxn ang="0">
                  <a:pos x="T0" y="T1"/>
                </a:cxn>
                <a:cxn ang="0">
                  <a:pos x="T2" y="T3"/>
                </a:cxn>
                <a:cxn ang="0">
                  <a:pos x="T4" y="T5"/>
                </a:cxn>
                <a:cxn ang="0">
                  <a:pos x="T6" y="T7"/>
                </a:cxn>
                <a:cxn ang="0">
                  <a:pos x="T8" y="T9"/>
                </a:cxn>
                <a:cxn ang="0">
                  <a:pos x="T10" y="T11"/>
                </a:cxn>
              </a:cxnLst>
              <a:rect l="0" t="0" r="r" b="b"/>
              <a:pathLst>
                <a:path w="908" h="603">
                  <a:moveTo>
                    <a:pt x="908" y="603"/>
                  </a:moveTo>
                  <a:lnTo>
                    <a:pt x="0" y="603"/>
                  </a:lnTo>
                  <a:lnTo>
                    <a:pt x="0" y="0"/>
                  </a:lnTo>
                  <a:lnTo>
                    <a:pt x="908" y="0"/>
                  </a:lnTo>
                  <a:lnTo>
                    <a:pt x="908" y="603"/>
                  </a:lnTo>
                  <a:lnTo>
                    <a:pt x="908" y="60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 name="Freeform 312">
              <a:extLst>
                <a:ext uri="{FF2B5EF4-FFF2-40B4-BE49-F238E27FC236}">
                  <a16:creationId xmlns:a16="http://schemas.microsoft.com/office/drawing/2014/main" id="{B468FE64-ECE9-4327-B8EF-AFF453EB141C}"/>
                </a:ext>
              </a:extLst>
            </p:cNvPr>
            <p:cNvSpPr>
              <a:spLocks/>
            </p:cNvSpPr>
            <p:nvPr/>
          </p:nvSpPr>
          <p:spPr bwMode="auto">
            <a:xfrm>
              <a:off x="10381456" y="3728242"/>
              <a:ext cx="1238250" cy="957263"/>
            </a:xfrm>
            <a:custGeom>
              <a:avLst/>
              <a:gdLst>
                <a:gd name="T0" fmla="*/ 213 w 780"/>
                <a:gd name="T1" fmla="*/ 603 h 603"/>
                <a:gd name="T2" fmla="*/ 0 w 780"/>
                <a:gd name="T3" fmla="*/ 603 h 603"/>
                <a:gd name="T4" fmla="*/ 0 w 780"/>
                <a:gd name="T5" fmla="*/ 0 h 603"/>
                <a:gd name="T6" fmla="*/ 780 w 780"/>
                <a:gd name="T7" fmla="*/ 0 h 603"/>
                <a:gd name="T8" fmla="*/ 213 w 780"/>
                <a:gd name="T9" fmla="*/ 603 h 603"/>
                <a:gd name="T10" fmla="*/ 213 w 780"/>
                <a:gd name="T11" fmla="*/ 603 h 603"/>
              </a:gdLst>
              <a:ahLst/>
              <a:cxnLst>
                <a:cxn ang="0">
                  <a:pos x="T0" y="T1"/>
                </a:cxn>
                <a:cxn ang="0">
                  <a:pos x="T2" y="T3"/>
                </a:cxn>
                <a:cxn ang="0">
                  <a:pos x="T4" y="T5"/>
                </a:cxn>
                <a:cxn ang="0">
                  <a:pos x="T6" y="T7"/>
                </a:cxn>
                <a:cxn ang="0">
                  <a:pos x="T8" y="T9"/>
                </a:cxn>
                <a:cxn ang="0">
                  <a:pos x="T10" y="T11"/>
                </a:cxn>
              </a:cxnLst>
              <a:rect l="0" t="0" r="r" b="b"/>
              <a:pathLst>
                <a:path w="780" h="603">
                  <a:moveTo>
                    <a:pt x="213" y="603"/>
                  </a:moveTo>
                  <a:lnTo>
                    <a:pt x="0" y="603"/>
                  </a:lnTo>
                  <a:lnTo>
                    <a:pt x="0" y="0"/>
                  </a:lnTo>
                  <a:lnTo>
                    <a:pt x="780" y="0"/>
                  </a:lnTo>
                  <a:lnTo>
                    <a:pt x="213" y="603"/>
                  </a:lnTo>
                  <a:lnTo>
                    <a:pt x="213" y="603"/>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 name="Freeform 313">
              <a:extLst>
                <a:ext uri="{FF2B5EF4-FFF2-40B4-BE49-F238E27FC236}">
                  <a16:creationId xmlns:a16="http://schemas.microsoft.com/office/drawing/2014/main" id="{3DF3FB8E-16CA-42DD-B916-98D71DD83DAE}"/>
                </a:ext>
              </a:extLst>
            </p:cNvPr>
            <p:cNvSpPr>
              <a:spLocks/>
            </p:cNvSpPr>
            <p:nvPr/>
          </p:nvSpPr>
          <p:spPr bwMode="auto">
            <a:xfrm>
              <a:off x="10449718" y="3806029"/>
              <a:ext cx="1306513" cy="800100"/>
            </a:xfrm>
            <a:custGeom>
              <a:avLst/>
              <a:gdLst>
                <a:gd name="T0" fmla="*/ 823 w 823"/>
                <a:gd name="T1" fmla="*/ 504 h 504"/>
                <a:gd name="T2" fmla="*/ 0 w 823"/>
                <a:gd name="T3" fmla="*/ 504 h 504"/>
                <a:gd name="T4" fmla="*/ 0 w 823"/>
                <a:gd name="T5" fmla="*/ 0 h 504"/>
                <a:gd name="T6" fmla="*/ 823 w 823"/>
                <a:gd name="T7" fmla="*/ 0 h 504"/>
                <a:gd name="T8" fmla="*/ 823 w 823"/>
                <a:gd name="T9" fmla="*/ 504 h 504"/>
                <a:gd name="T10" fmla="*/ 823 w 823"/>
                <a:gd name="T11" fmla="*/ 504 h 504"/>
              </a:gdLst>
              <a:ahLst/>
              <a:cxnLst>
                <a:cxn ang="0">
                  <a:pos x="T0" y="T1"/>
                </a:cxn>
                <a:cxn ang="0">
                  <a:pos x="T2" y="T3"/>
                </a:cxn>
                <a:cxn ang="0">
                  <a:pos x="T4" y="T5"/>
                </a:cxn>
                <a:cxn ang="0">
                  <a:pos x="T6" y="T7"/>
                </a:cxn>
                <a:cxn ang="0">
                  <a:pos x="T8" y="T9"/>
                </a:cxn>
                <a:cxn ang="0">
                  <a:pos x="T10" y="T11"/>
                </a:cxn>
              </a:cxnLst>
              <a:rect l="0" t="0" r="r" b="b"/>
              <a:pathLst>
                <a:path w="823" h="504">
                  <a:moveTo>
                    <a:pt x="823" y="504"/>
                  </a:moveTo>
                  <a:lnTo>
                    <a:pt x="0" y="504"/>
                  </a:lnTo>
                  <a:lnTo>
                    <a:pt x="0" y="0"/>
                  </a:lnTo>
                  <a:lnTo>
                    <a:pt x="823" y="0"/>
                  </a:lnTo>
                  <a:lnTo>
                    <a:pt x="823" y="504"/>
                  </a:lnTo>
                  <a:lnTo>
                    <a:pt x="823" y="504"/>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 name="Freeform 314">
              <a:extLst>
                <a:ext uri="{FF2B5EF4-FFF2-40B4-BE49-F238E27FC236}">
                  <a16:creationId xmlns:a16="http://schemas.microsoft.com/office/drawing/2014/main" id="{A0E68EAB-AD51-439E-9EAA-A5C56A3DF689}"/>
                </a:ext>
              </a:extLst>
            </p:cNvPr>
            <p:cNvSpPr>
              <a:spLocks/>
            </p:cNvSpPr>
            <p:nvPr/>
          </p:nvSpPr>
          <p:spPr bwMode="auto">
            <a:xfrm>
              <a:off x="10156031" y="4809329"/>
              <a:ext cx="1892300" cy="55563"/>
            </a:xfrm>
            <a:custGeom>
              <a:avLst/>
              <a:gdLst>
                <a:gd name="T0" fmla="*/ 1192 w 1192"/>
                <a:gd name="T1" fmla="*/ 35 h 35"/>
                <a:gd name="T2" fmla="*/ 0 w 1192"/>
                <a:gd name="T3" fmla="*/ 35 h 35"/>
                <a:gd name="T4" fmla="*/ 0 w 1192"/>
                <a:gd name="T5" fmla="*/ 0 h 35"/>
                <a:gd name="T6" fmla="*/ 1192 w 1192"/>
                <a:gd name="T7" fmla="*/ 0 h 35"/>
                <a:gd name="T8" fmla="*/ 1192 w 1192"/>
                <a:gd name="T9" fmla="*/ 35 h 35"/>
                <a:gd name="T10" fmla="*/ 1192 w 1192"/>
                <a:gd name="T11" fmla="*/ 35 h 35"/>
              </a:gdLst>
              <a:ahLst/>
              <a:cxnLst>
                <a:cxn ang="0">
                  <a:pos x="T0" y="T1"/>
                </a:cxn>
                <a:cxn ang="0">
                  <a:pos x="T2" y="T3"/>
                </a:cxn>
                <a:cxn ang="0">
                  <a:pos x="T4" y="T5"/>
                </a:cxn>
                <a:cxn ang="0">
                  <a:pos x="T6" y="T7"/>
                </a:cxn>
                <a:cxn ang="0">
                  <a:pos x="T8" y="T9"/>
                </a:cxn>
                <a:cxn ang="0">
                  <a:pos x="T10" y="T11"/>
                </a:cxn>
              </a:cxnLst>
              <a:rect l="0" t="0" r="r" b="b"/>
              <a:pathLst>
                <a:path w="1192" h="35">
                  <a:moveTo>
                    <a:pt x="1192" y="35"/>
                  </a:moveTo>
                  <a:lnTo>
                    <a:pt x="0" y="35"/>
                  </a:lnTo>
                  <a:lnTo>
                    <a:pt x="0" y="0"/>
                  </a:lnTo>
                  <a:lnTo>
                    <a:pt x="1192" y="0"/>
                  </a:lnTo>
                  <a:lnTo>
                    <a:pt x="1192" y="35"/>
                  </a:lnTo>
                  <a:lnTo>
                    <a:pt x="1192" y="3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 name="Freeform 315">
              <a:extLst>
                <a:ext uri="{FF2B5EF4-FFF2-40B4-BE49-F238E27FC236}">
                  <a16:creationId xmlns:a16="http://schemas.microsoft.com/office/drawing/2014/main" id="{4A24C8C4-040A-4D87-B379-F37592504D46}"/>
                </a:ext>
              </a:extLst>
            </p:cNvPr>
            <p:cNvSpPr>
              <a:spLocks/>
            </p:cNvSpPr>
            <p:nvPr/>
          </p:nvSpPr>
          <p:spPr bwMode="auto">
            <a:xfrm>
              <a:off x="10516393" y="3874292"/>
              <a:ext cx="1160463" cy="101600"/>
            </a:xfrm>
            <a:custGeom>
              <a:avLst/>
              <a:gdLst>
                <a:gd name="T0" fmla="*/ 731 w 731"/>
                <a:gd name="T1" fmla="*/ 64 h 64"/>
                <a:gd name="T2" fmla="*/ 0 w 731"/>
                <a:gd name="T3" fmla="*/ 64 h 64"/>
                <a:gd name="T4" fmla="*/ 0 w 731"/>
                <a:gd name="T5" fmla="*/ 0 h 64"/>
                <a:gd name="T6" fmla="*/ 731 w 731"/>
                <a:gd name="T7" fmla="*/ 0 h 64"/>
                <a:gd name="T8" fmla="*/ 731 w 731"/>
                <a:gd name="T9" fmla="*/ 64 h 64"/>
                <a:gd name="T10" fmla="*/ 731 w 731"/>
                <a:gd name="T11" fmla="*/ 64 h 64"/>
              </a:gdLst>
              <a:ahLst/>
              <a:cxnLst>
                <a:cxn ang="0">
                  <a:pos x="T0" y="T1"/>
                </a:cxn>
                <a:cxn ang="0">
                  <a:pos x="T2" y="T3"/>
                </a:cxn>
                <a:cxn ang="0">
                  <a:pos x="T4" y="T5"/>
                </a:cxn>
                <a:cxn ang="0">
                  <a:pos x="T6" y="T7"/>
                </a:cxn>
                <a:cxn ang="0">
                  <a:pos x="T8" y="T9"/>
                </a:cxn>
                <a:cxn ang="0">
                  <a:pos x="T10" y="T11"/>
                </a:cxn>
              </a:cxnLst>
              <a:rect l="0" t="0" r="r" b="b"/>
              <a:pathLst>
                <a:path w="731" h="64">
                  <a:moveTo>
                    <a:pt x="731" y="64"/>
                  </a:moveTo>
                  <a:lnTo>
                    <a:pt x="0" y="64"/>
                  </a:lnTo>
                  <a:lnTo>
                    <a:pt x="0" y="0"/>
                  </a:lnTo>
                  <a:lnTo>
                    <a:pt x="731" y="0"/>
                  </a:lnTo>
                  <a:lnTo>
                    <a:pt x="731" y="64"/>
                  </a:lnTo>
                  <a:lnTo>
                    <a:pt x="731" y="64"/>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 name="Freeform 316">
              <a:extLst>
                <a:ext uri="{FF2B5EF4-FFF2-40B4-BE49-F238E27FC236}">
                  <a16:creationId xmlns:a16="http://schemas.microsoft.com/office/drawing/2014/main" id="{7562C426-FBEE-4ABD-A311-CCD909864498}"/>
                </a:ext>
              </a:extLst>
            </p:cNvPr>
            <p:cNvSpPr>
              <a:spLocks/>
            </p:cNvSpPr>
            <p:nvPr/>
          </p:nvSpPr>
          <p:spPr bwMode="auto">
            <a:xfrm>
              <a:off x="10516393" y="4042567"/>
              <a:ext cx="271463" cy="484188"/>
            </a:xfrm>
            <a:custGeom>
              <a:avLst/>
              <a:gdLst>
                <a:gd name="T0" fmla="*/ 171 w 171"/>
                <a:gd name="T1" fmla="*/ 305 h 305"/>
                <a:gd name="T2" fmla="*/ 0 w 171"/>
                <a:gd name="T3" fmla="*/ 305 h 305"/>
                <a:gd name="T4" fmla="*/ 0 w 171"/>
                <a:gd name="T5" fmla="*/ 0 h 305"/>
                <a:gd name="T6" fmla="*/ 171 w 171"/>
                <a:gd name="T7" fmla="*/ 0 h 305"/>
                <a:gd name="T8" fmla="*/ 171 w 171"/>
                <a:gd name="T9" fmla="*/ 305 h 305"/>
                <a:gd name="T10" fmla="*/ 171 w 171"/>
                <a:gd name="T11" fmla="*/ 305 h 305"/>
              </a:gdLst>
              <a:ahLst/>
              <a:cxnLst>
                <a:cxn ang="0">
                  <a:pos x="T0" y="T1"/>
                </a:cxn>
                <a:cxn ang="0">
                  <a:pos x="T2" y="T3"/>
                </a:cxn>
                <a:cxn ang="0">
                  <a:pos x="T4" y="T5"/>
                </a:cxn>
                <a:cxn ang="0">
                  <a:pos x="T6" y="T7"/>
                </a:cxn>
                <a:cxn ang="0">
                  <a:pos x="T8" y="T9"/>
                </a:cxn>
                <a:cxn ang="0">
                  <a:pos x="T10" y="T11"/>
                </a:cxn>
              </a:cxnLst>
              <a:rect l="0" t="0" r="r" b="b"/>
              <a:pathLst>
                <a:path w="171" h="305">
                  <a:moveTo>
                    <a:pt x="171" y="305"/>
                  </a:moveTo>
                  <a:lnTo>
                    <a:pt x="0" y="305"/>
                  </a:lnTo>
                  <a:lnTo>
                    <a:pt x="0" y="0"/>
                  </a:lnTo>
                  <a:lnTo>
                    <a:pt x="171" y="0"/>
                  </a:lnTo>
                  <a:lnTo>
                    <a:pt x="171" y="305"/>
                  </a:lnTo>
                  <a:lnTo>
                    <a:pt x="171" y="30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 name="Freeform 317">
              <a:extLst>
                <a:ext uri="{FF2B5EF4-FFF2-40B4-BE49-F238E27FC236}">
                  <a16:creationId xmlns:a16="http://schemas.microsoft.com/office/drawing/2014/main" id="{C23523A8-6CA6-4E7C-A797-A4B39CD2960C}"/>
                </a:ext>
              </a:extLst>
            </p:cNvPr>
            <p:cNvSpPr>
              <a:spLocks/>
            </p:cNvSpPr>
            <p:nvPr/>
          </p:nvSpPr>
          <p:spPr bwMode="auto">
            <a:xfrm>
              <a:off x="10854531" y="4042567"/>
              <a:ext cx="822325" cy="484188"/>
            </a:xfrm>
            <a:custGeom>
              <a:avLst/>
              <a:gdLst>
                <a:gd name="T0" fmla="*/ 518 w 518"/>
                <a:gd name="T1" fmla="*/ 305 h 305"/>
                <a:gd name="T2" fmla="*/ 0 w 518"/>
                <a:gd name="T3" fmla="*/ 305 h 305"/>
                <a:gd name="T4" fmla="*/ 0 w 518"/>
                <a:gd name="T5" fmla="*/ 0 h 305"/>
                <a:gd name="T6" fmla="*/ 518 w 518"/>
                <a:gd name="T7" fmla="*/ 0 h 305"/>
                <a:gd name="T8" fmla="*/ 518 w 518"/>
                <a:gd name="T9" fmla="*/ 305 h 305"/>
                <a:gd name="T10" fmla="*/ 518 w 518"/>
                <a:gd name="T11" fmla="*/ 305 h 305"/>
              </a:gdLst>
              <a:ahLst/>
              <a:cxnLst>
                <a:cxn ang="0">
                  <a:pos x="T0" y="T1"/>
                </a:cxn>
                <a:cxn ang="0">
                  <a:pos x="T2" y="T3"/>
                </a:cxn>
                <a:cxn ang="0">
                  <a:pos x="T4" y="T5"/>
                </a:cxn>
                <a:cxn ang="0">
                  <a:pos x="T6" y="T7"/>
                </a:cxn>
                <a:cxn ang="0">
                  <a:pos x="T8" y="T9"/>
                </a:cxn>
                <a:cxn ang="0">
                  <a:pos x="T10" y="T11"/>
                </a:cxn>
              </a:cxnLst>
              <a:rect l="0" t="0" r="r" b="b"/>
              <a:pathLst>
                <a:path w="518" h="305">
                  <a:moveTo>
                    <a:pt x="518" y="305"/>
                  </a:moveTo>
                  <a:lnTo>
                    <a:pt x="0" y="305"/>
                  </a:lnTo>
                  <a:lnTo>
                    <a:pt x="0" y="0"/>
                  </a:lnTo>
                  <a:lnTo>
                    <a:pt x="518" y="0"/>
                  </a:lnTo>
                  <a:lnTo>
                    <a:pt x="518" y="305"/>
                  </a:lnTo>
                  <a:lnTo>
                    <a:pt x="518" y="3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6" name="Freeform 318">
              <a:extLst>
                <a:ext uri="{FF2B5EF4-FFF2-40B4-BE49-F238E27FC236}">
                  <a16:creationId xmlns:a16="http://schemas.microsoft.com/office/drawing/2014/main" id="{E5EAE584-2F90-49F7-AAB2-B4B8D9039D0D}"/>
                </a:ext>
              </a:extLst>
            </p:cNvPr>
            <p:cNvSpPr>
              <a:spLocks/>
            </p:cNvSpPr>
            <p:nvPr/>
          </p:nvSpPr>
          <p:spPr bwMode="auto">
            <a:xfrm>
              <a:off x="11214893" y="4201317"/>
              <a:ext cx="123825" cy="168275"/>
            </a:xfrm>
            <a:custGeom>
              <a:avLst/>
              <a:gdLst>
                <a:gd name="T0" fmla="*/ 0 w 78"/>
                <a:gd name="T1" fmla="*/ 106 h 106"/>
                <a:gd name="T2" fmla="*/ 0 w 78"/>
                <a:gd name="T3" fmla="*/ 0 h 106"/>
                <a:gd name="T4" fmla="*/ 78 w 78"/>
                <a:gd name="T5" fmla="*/ 56 h 106"/>
                <a:gd name="T6" fmla="*/ 0 w 78"/>
                <a:gd name="T7" fmla="*/ 106 h 106"/>
                <a:gd name="T8" fmla="*/ 0 w 78"/>
                <a:gd name="T9" fmla="*/ 106 h 106"/>
              </a:gdLst>
              <a:ahLst/>
              <a:cxnLst>
                <a:cxn ang="0">
                  <a:pos x="T0" y="T1"/>
                </a:cxn>
                <a:cxn ang="0">
                  <a:pos x="T2" y="T3"/>
                </a:cxn>
                <a:cxn ang="0">
                  <a:pos x="T4" y="T5"/>
                </a:cxn>
                <a:cxn ang="0">
                  <a:pos x="T6" y="T7"/>
                </a:cxn>
                <a:cxn ang="0">
                  <a:pos x="T8" y="T9"/>
                </a:cxn>
              </a:cxnLst>
              <a:rect l="0" t="0" r="r" b="b"/>
              <a:pathLst>
                <a:path w="78" h="106">
                  <a:moveTo>
                    <a:pt x="0" y="106"/>
                  </a:moveTo>
                  <a:lnTo>
                    <a:pt x="0" y="0"/>
                  </a:lnTo>
                  <a:lnTo>
                    <a:pt x="78" y="56"/>
                  </a:lnTo>
                  <a:lnTo>
                    <a:pt x="0" y="106"/>
                  </a:lnTo>
                  <a:lnTo>
                    <a:pt x="0" y="106"/>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7" name="Freeform 319">
              <a:extLst>
                <a:ext uri="{FF2B5EF4-FFF2-40B4-BE49-F238E27FC236}">
                  <a16:creationId xmlns:a16="http://schemas.microsoft.com/office/drawing/2014/main" id="{50734464-F025-4254-815B-536C0BE68594}"/>
                </a:ext>
              </a:extLst>
            </p:cNvPr>
            <p:cNvSpPr>
              <a:spLocks noEditPoints="1"/>
            </p:cNvSpPr>
            <p:nvPr/>
          </p:nvSpPr>
          <p:spPr bwMode="auto">
            <a:xfrm>
              <a:off x="11068843" y="4110829"/>
              <a:ext cx="371475" cy="360363"/>
            </a:xfrm>
            <a:custGeom>
              <a:avLst/>
              <a:gdLst>
                <a:gd name="T0" fmla="*/ 48 w 99"/>
                <a:gd name="T1" fmla="*/ 96 h 96"/>
                <a:gd name="T2" fmla="*/ 0 w 99"/>
                <a:gd name="T3" fmla="*/ 48 h 96"/>
                <a:gd name="T4" fmla="*/ 48 w 99"/>
                <a:gd name="T5" fmla="*/ 0 h 96"/>
                <a:gd name="T6" fmla="*/ 99 w 99"/>
                <a:gd name="T7" fmla="*/ 48 h 96"/>
                <a:gd name="T8" fmla="*/ 48 w 99"/>
                <a:gd name="T9" fmla="*/ 96 h 96"/>
                <a:gd name="T10" fmla="*/ 48 w 99"/>
                <a:gd name="T11" fmla="*/ 9 h 96"/>
                <a:gd name="T12" fmla="*/ 12 w 99"/>
                <a:gd name="T13" fmla="*/ 48 h 96"/>
                <a:gd name="T14" fmla="*/ 48 w 99"/>
                <a:gd name="T15" fmla="*/ 87 h 96"/>
                <a:gd name="T16" fmla="*/ 87 w 99"/>
                <a:gd name="T17" fmla="*/ 48 h 96"/>
                <a:gd name="T18" fmla="*/ 48 w 99"/>
                <a:gd name="T19" fmla="*/ 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96">
                  <a:moveTo>
                    <a:pt x="48" y="96"/>
                  </a:moveTo>
                  <a:cubicBezTo>
                    <a:pt x="24" y="96"/>
                    <a:pt x="0" y="75"/>
                    <a:pt x="0" y="48"/>
                  </a:cubicBezTo>
                  <a:cubicBezTo>
                    <a:pt x="0" y="21"/>
                    <a:pt x="24" y="0"/>
                    <a:pt x="48" y="0"/>
                  </a:cubicBezTo>
                  <a:cubicBezTo>
                    <a:pt x="75" y="0"/>
                    <a:pt x="99" y="21"/>
                    <a:pt x="99" y="48"/>
                  </a:cubicBezTo>
                  <a:cubicBezTo>
                    <a:pt x="99" y="75"/>
                    <a:pt x="75" y="96"/>
                    <a:pt x="48" y="96"/>
                  </a:cubicBezTo>
                  <a:moveTo>
                    <a:pt x="48" y="9"/>
                  </a:moveTo>
                  <a:cubicBezTo>
                    <a:pt x="27" y="9"/>
                    <a:pt x="12" y="27"/>
                    <a:pt x="12" y="48"/>
                  </a:cubicBezTo>
                  <a:cubicBezTo>
                    <a:pt x="12" y="69"/>
                    <a:pt x="27" y="87"/>
                    <a:pt x="48" y="87"/>
                  </a:cubicBezTo>
                  <a:cubicBezTo>
                    <a:pt x="72" y="87"/>
                    <a:pt x="87" y="69"/>
                    <a:pt x="87" y="48"/>
                  </a:cubicBezTo>
                  <a:cubicBezTo>
                    <a:pt x="87" y="27"/>
                    <a:pt x="72" y="9"/>
                    <a:pt x="48" y="9"/>
                  </a:cubicBezTo>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8" name="Freeform 320">
              <a:extLst>
                <a:ext uri="{FF2B5EF4-FFF2-40B4-BE49-F238E27FC236}">
                  <a16:creationId xmlns:a16="http://schemas.microsoft.com/office/drawing/2014/main" id="{3DB69E1F-191F-4CD0-8C7B-507248471562}"/>
                </a:ext>
              </a:extLst>
            </p:cNvPr>
            <p:cNvSpPr>
              <a:spLocks noEditPoints="1"/>
            </p:cNvSpPr>
            <p:nvPr/>
          </p:nvSpPr>
          <p:spPr bwMode="auto">
            <a:xfrm>
              <a:off x="10449718" y="3806029"/>
              <a:ext cx="1103313" cy="800100"/>
            </a:xfrm>
            <a:custGeom>
              <a:avLst/>
              <a:gdLst>
                <a:gd name="T0" fmla="*/ 42 w 695"/>
                <a:gd name="T1" fmla="*/ 454 h 504"/>
                <a:gd name="T2" fmla="*/ 42 w 695"/>
                <a:gd name="T3" fmla="*/ 149 h 504"/>
                <a:gd name="T4" fmla="*/ 213 w 695"/>
                <a:gd name="T5" fmla="*/ 149 h 504"/>
                <a:gd name="T6" fmla="*/ 213 w 695"/>
                <a:gd name="T7" fmla="*/ 454 h 504"/>
                <a:gd name="T8" fmla="*/ 42 w 695"/>
                <a:gd name="T9" fmla="*/ 454 h 504"/>
                <a:gd name="T10" fmla="*/ 42 w 695"/>
                <a:gd name="T11" fmla="*/ 454 h 504"/>
                <a:gd name="T12" fmla="*/ 695 w 695"/>
                <a:gd name="T13" fmla="*/ 0 h 504"/>
                <a:gd name="T14" fmla="*/ 0 w 695"/>
                <a:gd name="T15" fmla="*/ 0 h 504"/>
                <a:gd name="T16" fmla="*/ 0 w 695"/>
                <a:gd name="T17" fmla="*/ 504 h 504"/>
                <a:gd name="T18" fmla="*/ 220 w 695"/>
                <a:gd name="T19" fmla="*/ 504 h 504"/>
                <a:gd name="T20" fmla="*/ 262 w 695"/>
                <a:gd name="T21" fmla="*/ 454 h 504"/>
                <a:gd name="T22" fmla="*/ 255 w 695"/>
                <a:gd name="T23" fmla="*/ 454 h 504"/>
                <a:gd name="T24" fmla="*/ 255 w 695"/>
                <a:gd name="T25" fmla="*/ 149 h 504"/>
                <a:gd name="T26" fmla="*/ 546 w 695"/>
                <a:gd name="T27" fmla="*/ 149 h 504"/>
                <a:gd name="T28" fmla="*/ 588 w 695"/>
                <a:gd name="T29" fmla="*/ 107 h 504"/>
                <a:gd name="T30" fmla="*/ 42 w 695"/>
                <a:gd name="T31" fmla="*/ 107 h 504"/>
                <a:gd name="T32" fmla="*/ 42 w 695"/>
                <a:gd name="T33" fmla="*/ 43 h 504"/>
                <a:gd name="T34" fmla="*/ 652 w 695"/>
                <a:gd name="T35" fmla="*/ 43 h 504"/>
                <a:gd name="T36" fmla="*/ 695 w 695"/>
                <a:gd name="T37" fmla="*/ 0 h 504"/>
                <a:gd name="T38" fmla="*/ 695 w 695"/>
                <a:gd name="T39"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5" h="504">
                  <a:moveTo>
                    <a:pt x="42" y="454"/>
                  </a:moveTo>
                  <a:lnTo>
                    <a:pt x="42" y="149"/>
                  </a:lnTo>
                  <a:lnTo>
                    <a:pt x="213" y="149"/>
                  </a:lnTo>
                  <a:lnTo>
                    <a:pt x="213" y="454"/>
                  </a:lnTo>
                  <a:lnTo>
                    <a:pt x="42" y="454"/>
                  </a:lnTo>
                  <a:lnTo>
                    <a:pt x="42" y="454"/>
                  </a:lnTo>
                  <a:close/>
                  <a:moveTo>
                    <a:pt x="695" y="0"/>
                  </a:moveTo>
                  <a:lnTo>
                    <a:pt x="0" y="0"/>
                  </a:lnTo>
                  <a:lnTo>
                    <a:pt x="0" y="504"/>
                  </a:lnTo>
                  <a:lnTo>
                    <a:pt x="220" y="504"/>
                  </a:lnTo>
                  <a:lnTo>
                    <a:pt x="262" y="454"/>
                  </a:lnTo>
                  <a:lnTo>
                    <a:pt x="255" y="454"/>
                  </a:lnTo>
                  <a:lnTo>
                    <a:pt x="255" y="149"/>
                  </a:lnTo>
                  <a:lnTo>
                    <a:pt x="546" y="149"/>
                  </a:lnTo>
                  <a:lnTo>
                    <a:pt x="588" y="107"/>
                  </a:lnTo>
                  <a:lnTo>
                    <a:pt x="42" y="107"/>
                  </a:lnTo>
                  <a:lnTo>
                    <a:pt x="42" y="43"/>
                  </a:lnTo>
                  <a:lnTo>
                    <a:pt x="652" y="43"/>
                  </a:lnTo>
                  <a:lnTo>
                    <a:pt x="695" y="0"/>
                  </a:lnTo>
                  <a:lnTo>
                    <a:pt x="695" y="0"/>
                  </a:lnTo>
                  <a:close/>
                </a:path>
              </a:pathLst>
            </a:custGeom>
            <a:solidFill>
              <a:srgbClr val="4DA1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9" name="Freeform 321">
              <a:extLst>
                <a:ext uri="{FF2B5EF4-FFF2-40B4-BE49-F238E27FC236}">
                  <a16:creationId xmlns:a16="http://schemas.microsoft.com/office/drawing/2014/main" id="{DE60201D-78C8-471B-B590-BFAE87F31B34}"/>
                </a:ext>
              </a:extLst>
            </p:cNvPr>
            <p:cNvSpPr>
              <a:spLocks/>
            </p:cNvSpPr>
            <p:nvPr/>
          </p:nvSpPr>
          <p:spPr bwMode="auto">
            <a:xfrm>
              <a:off x="10516393" y="3874292"/>
              <a:ext cx="968375" cy="101600"/>
            </a:xfrm>
            <a:custGeom>
              <a:avLst/>
              <a:gdLst>
                <a:gd name="T0" fmla="*/ 610 w 610"/>
                <a:gd name="T1" fmla="*/ 0 h 64"/>
                <a:gd name="T2" fmla="*/ 0 w 610"/>
                <a:gd name="T3" fmla="*/ 0 h 64"/>
                <a:gd name="T4" fmla="*/ 0 w 610"/>
                <a:gd name="T5" fmla="*/ 64 h 64"/>
                <a:gd name="T6" fmla="*/ 546 w 610"/>
                <a:gd name="T7" fmla="*/ 64 h 64"/>
                <a:gd name="T8" fmla="*/ 610 w 610"/>
                <a:gd name="T9" fmla="*/ 0 h 64"/>
                <a:gd name="T10" fmla="*/ 610 w 610"/>
                <a:gd name="T11" fmla="*/ 0 h 64"/>
              </a:gdLst>
              <a:ahLst/>
              <a:cxnLst>
                <a:cxn ang="0">
                  <a:pos x="T0" y="T1"/>
                </a:cxn>
                <a:cxn ang="0">
                  <a:pos x="T2" y="T3"/>
                </a:cxn>
                <a:cxn ang="0">
                  <a:pos x="T4" y="T5"/>
                </a:cxn>
                <a:cxn ang="0">
                  <a:pos x="T6" y="T7"/>
                </a:cxn>
                <a:cxn ang="0">
                  <a:pos x="T8" y="T9"/>
                </a:cxn>
                <a:cxn ang="0">
                  <a:pos x="T10" y="T11"/>
                </a:cxn>
              </a:cxnLst>
              <a:rect l="0" t="0" r="r" b="b"/>
              <a:pathLst>
                <a:path w="610" h="64">
                  <a:moveTo>
                    <a:pt x="610" y="0"/>
                  </a:moveTo>
                  <a:lnTo>
                    <a:pt x="0" y="0"/>
                  </a:lnTo>
                  <a:lnTo>
                    <a:pt x="0" y="64"/>
                  </a:lnTo>
                  <a:lnTo>
                    <a:pt x="546" y="64"/>
                  </a:lnTo>
                  <a:lnTo>
                    <a:pt x="610" y="0"/>
                  </a:lnTo>
                  <a:lnTo>
                    <a:pt x="610" y="0"/>
                  </a:lnTo>
                  <a:close/>
                </a:path>
              </a:pathLst>
            </a:custGeom>
            <a:solidFill>
              <a:srgbClr val="7AB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0" name="Freeform 322">
              <a:extLst>
                <a:ext uri="{FF2B5EF4-FFF2-40B4-BE49-F238E27FC236}">
                  <a16:creationId xmlns:a16="http://schemas.microsoft.com/office/drawing/2014/main" id="{4D775388-EAB0-41D2-93BF-80D94AA27393}"/>
                </a:ext>
              </a:extLst>
            </p:cNvPr>
            <p:cNvSpPr>
              <a:spLocks/>
            </p:cNvSpPr>
            <p:nvPr/>
          </p:nvSpPr>
          <p:spPr bwMode="auto">
            <a:xfrm>
              <a:off x="10516393" y="4042567"/>
              <a:ext cx="271463" cy="484188"/>
            </a:xfrm>
            <a:custGeom>
              <a:avLst/>
              <a:gdLst>
                <a:gd name="T0" fmla="*/ 171 w 171"/>
                <a:gd name="T1" fmla="*/ 0 h 305"/>
                <a:gd name="T2" fmla="*/ 0 w 171"/>
                <a:gd name="T3" fmla="*/ 0 h 305"/>
                <a:gd name="T4" fmla="*/ 0 w 171"/>
                <a:gd name="T5" fmla="*/ 305 h 305"/>
                <a:gd name="T6" fmla="*/ 171 w 171"/>
                <a:gd name="T7" fmla="*/ 305 h 305"/>
                <a:gd name="T8" fmla="*/ 171 w 171"/>
                <a:gd name="T9" fmla="*/ 0 h 305"/>
                <a:gd name="T10" fmla="*/ 171 w 171"/>
                <a:gd name="T11" fmla="*/ 0 h 305"/>
              </a:gdLst>
              <a:ahLst/>
              <a:cxnLst>
                <a:cxn ang="0">
                  <a:pos x="T0" y="T1"/>
                </a:cxn>
                <a:cxn ang="0">
                  <a:pos x="T2" y="T3"/>
                </a:cxn>
                <a:cxn ang="0">
                  <a:pos x="T4" y="T5"/>
                </a:cxn>
                <a:cxn ang="0">
                  <a:pos x="T6" y="T7"/>
                </a:cxn>
                <a:cxn ang="0">
                  <a:pos x="T8" y="T9"/>
                </a:cxn>
                <a:cxn ang="0">
                  <a:pos x="T10" y="T11"/>
                </a:cxn>
              </a:cxnLst>
              <a:rect l="0" t="0" r="r" b="b"/>
              <a:pathLst>
                <a:path w="171" h="305">
                  <a:moveTo>
                    <a:pt x="171" y="0"/>
                  </a:moveTo>
                  <a:lnTo>
                    <a:pt x="0" y="0"/>
                  </a:lnTo>
                  <a:lnTo>
                    <a:pt x="0" y="305"/>
                  </a:lnTo>
                  <a:lnTo>
                    <a:pt x="171" y="305"/>
                  </a:lnTo>
                  <a:lnTo>
                    <a:pt x="171" y="0"/>
                  </a:lnTo>
                  <a:lnTo>
                    <a:pt x="171" y="0"/>
                  </a:lnTo>
                  <a:close/>
                </a:path>
              </a:pathLst>
            </a:custGeom>
            <a:solidFill>
              <a:srgbClr val="FFCE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1" name="Freeform 323">
              <a:extLst>
                <a:ext uri="{FF2B5EF4-FFF2-40B4-BE49-F238E27FC236}">
                  <a16:creationId xmlns:a16="http://schemas.microsoft.com/office/drawing/2014/main" id="{5C381D83-D695-4762-802E-E0C85621A55F}"/>
                </a:ext>
              </a:extLst>
            </p:cNvPr>
            <p:cNvSpPr>
              <a:spLocks noEditPoints="1"/>
            </p:cNvSpPr>
            <p:nvPr/>
          </p:nvSpPr>
          <p:spPr bwMode="auto">
            <a:xfrm>
              <a:off x="10854531" y="4042567"/>
              <a:ext cx="461963" cy="484188"/>
            </a:xfrm>
            <a:custGeom>
              <a:avLst/>
              <a:gdLst>
                <a:gd name="T0" fmla="*/ 99 w 123"/>
                <a:gd name="T1" fmla="*/ 27 h 129"/>
                <a:gd name="T2" fmla="*/ 69 w 123"/>
                <a:gd name="T3" fmla="*/ 60 h 129"/>
                <a:gd name="T4" fmla="*/ 99 w 123"/>
                <a:gd name="T5" fmla="*/ 27 h 129"/>
                <a:gd name="T6" fmla="*/ 123 w 123"/>
                <a:gd name="T7" fmla="*/ 0 h 129"/>
                <a:gd name="T8" fmla="*/ 0 w 123"/>
                <a:gd name="T9" fmla="*/ 0 h 129"/>
                <a:gd name="T10" fmla="*/ 0 w 123"/>
                <a:gd name="T11" fmla="*/ 129 h 129"/>
                <a:gd name="T12" fmla="*/ 3 w 123"/>
                <a:gd name="T13" fmla="*/ 129 h 129"/>
                <a:gd name="T14" fmla="*/ 60 w 123"/>
                <a:gd name="T15" fmla="*/ 69 h 129"/>
                <a:gd name="T16" fmla="*/ 57 w 123"/>
                <a:gd name="T17" fmla="*/ 66 h 129"/>
                <a:gd name="T18" fmla="*/ 105 w 123"/>
                <a:gd name="T19" fmla="*/ 18 h 129"/>
                <a:gd name="T20" fmla="*/ 108 w 123"/>
                <a:gd name="T21" fmla="*/ 18 h 129"/>
                <a:gd name="T22" fmla="*/ 123 w 123"/>
                <a:gd name="T2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 h="129">
                  <a:moveTo>
                    <a:pt x="99" y="27"/>
                  </a:moveTo>
                  <a:cubicBezTo>
                    <a:pt x="84" y="30"/>
                    <a:pt x="69" y="42"/>
                    <a:pt x="69" y="60"/>
                  </a:cubicBezTo>
                  <a:cubicBezTo>
                    <a:pt x="99" y="27"/>
                    <a:pt x="99" y="27"/>
                    <a:pt x="99" y="27"/>
                  </a:cubicBezTo>
                  <a:moveTo>
                    <a:pt x="123" y="0"/>
                  </a:moveTo>
                  <a:cubicBezTo>
                    <a:pt x="0" y="0"/>
                    <a:pt x="0" y="0"/>
                    <a:pt x="0" y="0"/>
                  </a:cubicBezTo>
                  <a:cubicBezTo>
                    <a:pt x="0" y="129"/>
                    <a:pt x="0" y="129"/>
                    <a:pt x="0" y="129"/>
                  </a:cubicBezTo>
                  <a:cubicBezTo>
                    <a:pt x="3" y="129"/>
                    <a:pt x="3" y="129"/>
                    <a:pt x="3" y="129"/>
                  </a:cubicBezTo>
                  <a:cubicBezTo>
                    <a:pt x="60" y="69"/>
                    <a:pt x="60" y="69"/>
                    <a:pt x="60" y="69"/>
                  </a:cubicBezTo>
                  <a:cubicBezTo>
                    <a:pt x="57" y="69"/>
                    <a:pt x="57" y="66"/>
                    <a:pt x="57" y="66"/>
                  </a:cubicBezTo>
                  <a:cubicBezTo>
                    <a:pt x="57" y="39"/>
                    <a:pt x="81" y="18"/>
                    <a:pt x="105" y="18"/>
                  </a:cubicBezTo>
                  <a:cubicBezTo>
                    <a:pt x="108" y="18"/>
                    <a:pt x="108" y="18"/>
                    <a:pt x="108" y="18"/>
                  </a:cubicBezTo>
                  <a:cubicBezTo>
                    <a:pt x="123" y="0"/>
                    <a:pt x="123" y="0"/>
                    <a:pt x="12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2" name="Freeform 324">
              <a:extLst>
                <a:ext uri="{FF2B5EF4-FFF2-40B4-BE49-F238E27FC236}">
                  <a16:creationId xmlns:a16="http://schemas.microsoft.com/office/drawing/2014/main" id="{55F03D25-0435-4433-A414-9347085AA2E0}"/>
                </a:ext>
              </a:extLst>
            </p:cNvPr>
            <p:cNvSpPr>
              <a:spLocks/>
            </p:cNvSpPr>
            <p:nvPr/>
          </p:nvSpPr>
          <p:spPr bwMode="auto">
            <a:xfrm>
              <a:off x="11068843" y="4110829"/>
              <a:ext cx="190500" cy="190500"/>
            </a:xfrm>
            <a:custGeom>
              <a:avLst/>
              <a:gdLst>
                <a:gd name="T0" fmla="*/ 48 w 51"/>
                <a:gd name="T1" fmla="*/ 0 h 51"/>
                <a:gd name="T2" fmla="*/ 0 w 51"/>
                <a:gd name="T3" fmla="*/ 48 h 51"/>
                <a:gd name="T4" fmla="*/ 3 w 51"/>
                <a:gd name="T5" fmla="*/ 51 h 51"/>
                <a:gd name="T6" fmla="*/ 12 w 51"/>
                <a:gd name="T7" fmla="*/ 42 h 51"/>
                <a:gd name="T8" fmla="*/ 42 w 51"/>
                <a:gd name="T9" fmla="*/ 9 h 51"/>
                <a:gd name="T10" fmla="*/ 51 w 51"/>
                <a:gd name="T11" fmla="*/ 0 h 51"/>
                <a:gd name="T12" fmla="*/ 48 w 5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1" h="51">
                  <a:moveTo>
                    <a:pt x="48" y="0"/>
                  </a:moveTo>
                  <a:cubicBezTo>
                    <a:pt x="24" y="0"/>
                    <a:pt x="0" y="21"/>
                    <a:pt x="0" y="48"/>
                  </a:cubicBezTo>
                  <a:cubicBezTo>
                    <a:pt x="0" y="48"/>
                    <a:pt x="0" y="51"/>
                    <a:pt x="3" y="51"/>
                  </a:cubicBezTo>
                  <a:cubicBezTo>
                    <a:pt x="12" y="42"/>
                    <a:pt x="12" y="42"/>
                    <a:pt x="12" y="42"/>
                  </a:cubicBezTo>
                  <a:cubicBezTo>
                    <a:pt x="12" y="24"/>
                    <a:pt x="27" y="12"/>
                    <a:pt x="42" y="9"/>
                  </a:cubicBezTo>
                  <a:cubicBezTo>
                    <a:pt x="51" y="0"/>
                    <a:pt x="51" y="0"/>
                    <a:pt x="51" y="0"/>
                  </a:cubicBezTo>
                  <a:cubicBezTo>
                    <a:pt x="51" y="0"/>
                    <a:pt x="51" y="0"/>
                    <a:pt x="48" y="0"/>
                  </a:cubicBezTo>
                </a:path>
              </a:pathLst>
            </a:custGeom>
            <a:solidFill>
              <a:srgbClr val="7ADC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Tree>
    <p:extLst>
      <p:ext uri="{BB962C8B-B14F-4D97-AF65-F5344CB8AC3E}">
        <p14:creationId xmlns:p14="http://schemas.microsoft.com/office/powerpoint/2010/main" val="345902844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lvl1pPr>
              <a:defRPr>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256469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VIDEO_FS">
    <p:spTree>
      <p:nvGrpSpPr>
        <p:cNvPr id="1" name=""/>
        <p:cNvGrpSpPr/>
        <p:nvPr/>
      </p:nvGrpSpPr>
      <p:grpSpPr>
        <a:xfrm>
          <a:off x="0" y="0"/>
          <a:ext cx="0" cy="0"/>
          <a:chOff x="0" y="0"/>
          <a:chExt cx="0" cy="0"/>
        </a:xfrm>
      </p:grpSpPr>
      <p:sp>
        <p:nvSpPr>
          <p:cNvPr id="4" name="Media Placeholder 3">
            <a:extLst>
              <a:ext uri="{FF2B5EF4-FFF2-40B4-BE49-F238E27FC236}">
                <a16:creationId xmlns:a16="http://schemas.microsoft.com/office/drawing/2014/main" id="{14725104-DF9A-4FEF-884F-95C917AAB800}"/>
              </a:ext>
            </a:extLst>
          </p:cNvPr>
          <p:cNvSpPr>
            <a:spLocks noGrp="1"/>
          </p:cNvSpPr>
          <p:nvPr>
            <p:ph type="media" sz="quarter" idx="10" hasCustomPrompt="1"/>
          </p:nvPr>
        </p:nvSpPr>
        <p:spPr>
          <a:xfrm>
            <a:off x="0" y="0"/>
            <a:ext cx="12192000" cy="6858000"/>
          </a:xfrm>
        </p:spPr>
        <p:txBody>
          <a:bodyPr/>
          <a:lstStyle>
            <a:lvl1pPr>
              <a:defRPr/>
            </a:lvl1pPr>
          </a:lstStyle>
          <a:p>
            <a:r>
              <a:rPr lang="en-US" dirty="0"/>
              <a:t>Click here to select video</a:t>
            </a:r>
          </a:p>
        </p:txBody>
      </p:sp>
    </p:spTree>
    <p:extLst>
      <p:ext uri="{BB962C8B-B14F-4D97-AF65-F5344CB8AC3E}">
        <p14:creationId xmlns:p14="http://schemas.microsoft.com/office/powerpoint/2010/main" val="80209091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9AB473D5-9FEC-4DEB-9DA1-E6656C65CEE9}"/>
              </a:ext>
            </a:extLst>
          </p:cNvPr>
          <p:cNvGrpSpPr/>
          <p:nvPr/>
        </p:nvGrpSpPr>
        <p:grpSpPr>
          <a:xfrm>
            <a:off x="9448800" y="3124200"/>
            <a:ext cx="1801366" cy="2323914"/>
            <a:chOff x="6442193" y="3927459"/>
            <a:chExt cx="1837488" cy="2370514"/>
          </a:xfrm>
        </p:grpSpPr>
        <p:sp>
          <p:nvSpPr>
            <p:cNvPr id="25" name="Rectangle 17">
              <a:extLst>
                <a:ext uri="{FF2B5EF4-FFF2-40B4-BE49-F238E27FC236}">
                  <a16:creationId xmlns:a16="http://schemas.microsoft.com/office/drawing/2014/main" id="{09A85490-7A62-4E50-86C8-DDEB58E09606}"/>
                </a:ext>
              </a:extLst>
            </p:cNvPr>
            <p:cNvSpPr>
              <a:spLocks noChangeArrowheads="1"/>
            </p:cNvSpPr>
            <p:nvPr/>
          </p:nvSpPr>
          <p:spPr bwMode="auto">
            <a:xfrm>
              <a:off x="6442193" y="3927459"/>
              <a:ext cx="1837488" cy="2370514"/>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6" name="Rectangle 18">
              <a:extLst>
                <a:ext uri="{FF2B5EF4-FFF2-40B4-BE49-F238E27FC236}">
                  <a16:creationId xmlns:a16="http://schemas.microsoft.com/office/drawing/2014/main" id="{EBFB9D2E-DA78-4BA0-ABA0-30FB4FEAE0DE}"/>
                </a:ext>
              </a:extLst>
            </p:cNvPr>
            <p:cNvSpPr>
              <a:spLocks noChangeArrowheads="1"/>
            </p:cNvSpPr>
            <p:nvPr/>
          </p:nvSpPr>
          <p:spPr bwMode="auto">
            <a:xfrm>
              <a:off x="6442193" y="3927459"/>
              <a:ext cx="1837488" cy="237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7" name="Freeform 115">
              <a:extLst>
                <a:ext uri="{FF2B5EF4-FFF2-40B4-BE49-F238E27FC236}">
                  <a16:creationId xmlns:a16="http://schemas.microsoft.com/office/drawing/2014/main" id="{91966C13-F44C-43AC-8B15-4533C03AAE63}"/>
                </a:ext>
              </a:extLst>
            </p:cNvPr>
            <p:cNvSpPr>
              <a:spLocks noEditPoints="1"/>
            </p:cNvSpPr>
            <p:nvPr/>
          </p:nvSpPr>
          <p:spPr bwMode="auto">
            <a:xfrm>
              <a:off x="6910505" y="4213555"/>
              <a:ext cx="822528" cy="819122"/>
            </a:xfrm>
            <a:custGeom>
              <a:avLst/>
              <a:gdLst>
                <a:gd name="T0" fmla="*/ 129 w 258"/>
                <a:gd name="T1" fmla="*/ 220 h 258"/>
                <a:gd name="T2" fmla="*/ 38 w 258"/>
                <a:gd name="T3" fmla="*/ 129 h 258"/>
                <a:gd name="T4" fmla="*/ 129 w 258"/>
                <a:gd name="T5" fmla="*/ 37 h 258"/>
                <a:gd name="T6" fmla="*/ 221 w 258"/>
                <a:gd name="T7" fmla="*/ 129 h 258"/>
                <a:gd name="T8" fmla="*/ 129 w 258"/>
                <a:gd name="T9" fmla="*/ 220 h 258"/>
                <a:gd name="T10" fmla="*/ 129 w 258"/>
                <a:gd name="T11" fmla="*/ 0 h 258"/>
                <a:gd name="T12" fmla="*/ 0 w 258"/>
                <a:gd name="T13" fmla="*/ 129 h 258"/>
                <a:gd name="T14" fmla="*/ 129 w 258"/>
                <a:gd name="T15" fmla="*/ 258 h 258"/>
                <a:gd name="T16" fmla="*/ 258 w 258"/>
                <a:gd name="T17" fmla="*/ 129 h 258"/>
                <a:gd name="T18" fmla="*/ 129 w 258"/>
                <a:gd name="T1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58">
                  <a:moveTo>
                    <a:pt x="129" y="220"/>
                  </a:moveTo>
                  <a:cubicBezTo>
                    <a:pt x="79" y="220"/>
                    <a:pt x="38" y="179"/>
                    <a:pt x="38" y="129"/>
                  </a:cubicBezTo>
                  <a:cubicBezTo>
                    <a:pt x="38" y="78"/>
                    <a:pt x="79" y="37"/>
                    <a:pt x="129" y="37"/>
                  </a:cubicBezTo>
                  <a:cubicBezTo>
                    <a:pt x="180" y="37"/>
                    <a:pt x="221" y="78"/>
                    <a:pt x="221" y="129"/>
                  </a:cubicBezTo>
                  <a:cubicBezTo>
                    <a:pt x="221" y="179"/>
                    <a:pt x="180" y="220"/>
                    <a:pt x="129" y="220"/>
                  </a:cubicBezTo>
                  <a:moveTo>
                    <a:pt x="129" y="0"/>
                  </a:moveTo>
                  <a:cubicBezTo>
                    <a:pt x="58" y="0"/>
                    <a:pt x="0" y="58"/>
                    <a:pt x="0" y="129"/>
                  </a:cubicBezTo>
                  <a:cubicBezTo>
                    <a:pt x="0" y="200"/>
                    <a:pt x="58" y="258"/>
                    <a:pt x="129" y="258"/>
                  </a:cubicBezTo>
                  <a:cubicBezTo>
                    <a:pt x="201" y="258"/>
                    <a:pt x="258" y="200"/>
                    <a:pt x="258" y="129"/>
                  </a:cubicBezTo>
                  <a:cubicBezTo>
                    <a:pt x="258" y="58"/>
                    <a:pt x="201" y="0"/>
                    <a:pt x="129" y="0"/>
                  </a:cubicBezTo>
                </a:path>
              </a:pathLst>
            </a:custGeom>
            <a:solidFill>
              <a:srgbClr val="54AB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8" name="Oval 116">
              <a:extLst>
                <a:ext uri="{FF2B5EF4-FFF2-40B4-BE49-F238E27FC236}">
                  <a16:creationId xmlns:a16="http://schemas.microsoft.com/office/drawing/2014/main" id="{53DF3AF6-B67B-4047-AFD4-E19E4E5F25E8}"/>
                </a:ext>
              </a:extLst>
            </p:cNvPr>
            <p:cNvSpPr>
              <a:spLocks noChangeArrowheads="1"/>
            </p:cNvSpPr>
            <p:nvPr/>
          </p:nvSpPr>
          <p:spPr bwMode="auto">
            <a:xfrm>
              <a:off x="7033118" y="4331060"/>
              <a:ext cx="582410" cy="580708"/>
            </a:xfrm>
            <a:prstGeom prst="ellipse">
              <a:avLst/>
            </a:prstGeom>
            <a:solidFill>
              <a:srgbClr val="C5E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9" name="Rectangle 117">
              <a:extLst>
                <a:ext uri="{FF2B5EF4-FFF2-40B4-BE49-F238E27FC236}">
                  <a16:creationId xmlns:a16="http://schemas.microsoft.com/office/drawing/2014/main" id="{C519CDD8-C45E-42DB-AEFC-84A32C82898C}"/>
                </a:ext>
              </a:extLst>
            </p:cNvPr>
            <p:cNvSpPr>
              <a:spLocks noChangeArrowheads="1"/>
            </p:cNvSpPr>
            <p:nvPr/>
          </p:nvSpPr>
          <p:spPr bwMode="auto">
            <a:xfrm>
              <a:off x="7322620" y="4889629"/>
              <a:ext cx="3406" cy="1312979"/>
            </a:xfrm>
            <a:prstGeom prst="rect">
              <a:avLst/>
            </a:prstGeom>
            <a:solidFill>
              <a:srgbClr val="0036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0" name="Freeform 118">
              <a:extLst>
                <a:ext uri="{FF2B5EF4-FFF2-40B4-BE49-F238E27FC236}">
                  <a16:creationId xmlns:a16="http://schemas.microsoft.com/office/drawing/2014/main" id="{5F869E08-B777-4EE5-AE62-519D226AAB14}"/>
                </a:ext>
              </a:extLst>
            </p:cNvPr>
            <p:cNvSpPr>
              <a:spLocks/>
            </p:cNvSpPr>
            <p:nvPr/>
          </p:nvSpPr>
          <p:spPr bwMode="auto">
            <a:xfrm>
              <a:off x="7184681" y="5695127"/>
              <a:ext cx="349106" cy="396789"/>
            </a:xfrm>
            <a:custGeom>
              <a:avLst/>
              <a:gdLst>
                <a:gd name="T0" fmla="*/ 2 w 109"/>
                <a:gd name="T1" fmla="*/ 39 h 125"/>
                <a:gd name="T2" fmla="*/ 4 w 109"/>
                <a:gd name="T3" fmla="*/ 48 h 125"/>
                <a:gd name="T4" fmla="*/ 21 w 109"/>
                <a:gd name="T5" fmla="*/ 68 h 125"/>
                <a:gd name="T6" fmla="*/ 13 w 109"/>
                <a:gd name="T7" fmla="*/ 60 h 125"/>
                <a:gd name="T8" fmla="*/ 6 w 109"/>
                <a:gd name="T9" fmla="*/ 60 h 125"/>
                <a:gd name="T10" fmla="*/ 10 w 109"/>
                <a:gd name="T11" fmla="*/ 71 h 125"/>
                <a:gd name="T12" fmla="*/ 25 w 109"/>
                <a:gd name="T13" fmla="*/ 83 h 125"/>
                <a:gd name="T14" fmla="*/ 78 w 109"/>
                <a:gd name="T15" fmla="*/ 120 h 125"/>
                <a:gd name="T16" fmla="*/ 81 w 109"/>
                <a:gd name="T17" fmla="*/ 125 h 125"/>
                <a:gd name="T18" fmla="*/ 109 w 109"/>
                <a:gd name="T19" fmla="*/ 105 h 125"/>
                <a:gd name="T20" fmla="*/ 88 w 109"/>
                <a:gd name="T21" fmla="*/ 46 h 125"/>
                <a:gd name="T22" fmla="*/ 77 w 109"/>
                <a:gd name="T23" fmla="*/ 31 h 125"/>
                <a:gd name="T24" fmla="*/ 51 w 109"/>
                <a:gd name="T25" fmla="*/ 9 h 125"/>
                <a:gd name="T26" fmla="*/ 48 w 109"/>
                <a:gd name="T27" fmla="*/ 9 h 125"/>
                <a:gd name="T28" fmla="*/ 51 w 109"/>
                <a:gd name="T29" fmla="*/ 26 h 125"/>
                <a:gd name="T30" fmla="*/ 61 w 109"/>
                <a:gd name="T31" fmla="*/ 32 h 125"/>
                <a:gd name="T32" fmla="*/ 66 w 109"/>
                <a:gd name="T33" fmla="*/ 56 h 125"/>
                <a:gd name="T34" fmla="*/ 40 w 109"/>
                <a:gd name="T35" fmla="*/ 43 h 125"/>
                <a:gd name="T36" fmla="*/ 28 w 109"/>
                <a:gd name="T37" fmla="*/ 25 h 125"/>
                <a:gd name="T38" fmla="*/ 34 w 109"/>
                <a:gd name="T39" fmla="*/ 14 h 125"/>
                <a:gd name="T40" fmla="*/ 39 w 109"/>
                <a:gd name="T41" fmla="*/ 3 h 125"/>
                <a:gd name="T42" fmla="*/ 34 w 109"/>
                <a:gd name="T43" fmla="*/ 1 h 125"/>
                <a:gd name="T44" fmla="*/ 18 w 109"/>
                <a:gd name="T45" fmla="*/ 14 h 125"/>
                <a:gd name="T46" fmla="*/ 17 w 109"/>
                <a:gd name="T47" fmla="*/ 29 h 125"/>
                <a:gd name="T48" fmla="*/ 31 w 109"/>
                <a:gd name="T49" fmla="*/ 51 h 125"/>
                <a:gd name="T50" fmla="*/ 18 w 109"/>
                <a:gd name="T51" fmla="*/ 32 h 125"/>
                <a:gd name="T52" fmla="*/ 10 w 109"/>
                <a:gd name="T53" fmla="*/ 29 h 125"/>
                <a:gd name="T54" fmla="*/ 11 w 109"/>
                <a:gd name="T55" fmla="*/ 38 h 125"/>
                <a:gd name="T56" fmla="*/ 25 w 109"/>
                <a:gd name="T57" fmla="*/ 59 h 125"/>
                <a:gd name="T58" fmla="*/ 10 w 109"/>
                <a:gd name="T59" fmla="*/ 40 h 125"/>
                <a:gd name="T60" fmla="*/ 2 w 109"/>
                <a:gd name="T61" fmla="*/ 3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25">
                  <a:moveTo>
                    <a:pt x="2" y="39"/>
                  </a:moveTo>
                  <a:cubicBezTo>
                    <a:pt x="0" y="41"/>
                    <a:pt x="1" y="45"/>
                    <a:pt x="4" y="48"/>
                  </a:cubicBezTo>
                  <a:cubicBezTo>
                    <a:pt x="21" y="68"/>
                    <a:pt x="21" y="68"/>
                    <a:pt x="21" y="68"/>
                  </a:cubicBezTo>
                  <a:cubicBezTo>
                    <a:pt x="13" y="60"/>
                    <a:pt x="13" y="60"/>
                    <a:pt x="13" y="60"/>
                  </a:cubicBezTo>
                  <a:cubicBezTo>
                    <a:pt x="10" y="58"/>
                    <a:pt x="8" y="58"/>
                    <a:pt x="6" y="60"/>
                  </a:cubicBezTo>
                  <a:cubicBezTo>
                    <a:pt x="5" y="63"/>
                    <a:pt x="7" y="68"/>
                    <a:pt x="10" y="71"/>
                  </a:cubicBezTo>
                  <a:cubicBezTo>
                    <a:pt x="25" y="83"/>
                    <a:pt x="25" y="83"/>
                    <a:pt x="25" y="83"/>
                  </a:cubicBezTo>
                  <a:cubicBezTo>
                    <a:pt x="44" y="100"/>
                    <a:pt x="66" y="104"/>
                    <a:pt x="78" y="120"/>
                  </a:cubicBezTo>
                  <a:cubicBezTo>
                    <a:pt x="81" y="125"/>
                    <a:pt x="81" y="125"/>
                    <a:pt x="81" y="125"/>
                  </a:cubicBezTo>
                  <a:cubicBezTo>
                    <a:pt x="109" y="105"/>
                    <a:pt x="109" y="105"/>
                    <a:pt x="109" y="105"/>
                  </a:cubicBezTo>
                  <a:cubicBezTo>
                    <a:pt x="94" y="64"/>
                    <a:pt x="89" y="50"/>
                    <a:pt x="88" y="46"/>
                  </a:cubicBezTo>
                  <a:cubicBezTo>
                    <a:pt x="86" y="42"/>
                    <a:pt x="80" y="34"/>
                    <a:pt x="77" y="31"/>
                  </a:cubicBezTo>
                  <a:cubicBezTo>
                    <a:pt x="51" y="9"/>
                    <a:pt x="51" y="9"/>
                    <a:pt x="51" y="9"/>
                  </a:cubicBezTo>
                  <a:cubicBezTo>
                    <a:pt x="50" y="7"/>
                    <a:pt x="49" y="7"/>
                    <a:pt x="48" y="9"/>
                  </a:cubicBezTo>
                  <a:cubicBezTo>
                    <a:pt x="45" y="15"/>
                    <a:pt x="47" y="20"/>
                    <a:pt x="51" y="26"/>
                  </a:cubicBezTo>
                  <a:cubicBezTo>
                    <a:pt x="56" y="33"/>
                    <a:pt x="61" y="32"/>
                    <a:pt x="61" y="32"/>
                  </a:cubicBezTo>
                  <a:cubicBezTo>
                    <a:pt x="67" y="40"/>
                    <a:pt x="70" y="51"/>
                    <a:pt x="66" y="56"/>
                  </a:cubicBezTo>
                  <a:cubicBezTo>
                    <a:pt x="55" y="65"/>
                    <a:pt x="40" y="43"/>
                    <a:pt x="40" y="43"/>
                  </a:cubicBezTo>
                  <a:cubicBezTo>
                    <a:pt x="28" y="25"/>
                    <a:pt x="28" y="25"/>
                    <a:pt x="28" y="25"/>
                  </a:cubicBezTo>
                  <a:cubicBezTo>
                    <a:pt x="26" y="21"/>
                    <a:pt x="34" y="14"/>
                    <a:pt x="34" y="14"/>
                  </a:cubicBezTo>
                  <a:cubicBezTo>
                    <a:pt x="38" y="11"/>
                    <a:pt x="41" y="9"/>
                    <a:pt x="39" y="3"/>
                  </a:cubicBezTo>
                  <a:cubicBezTo>
                    <a:pt x="38" y="1"/>
                    <a:pt x="36" y="0"/>
                    <a:pt x="34" y="1"/>
                  </a:cubicBezTo>
                  <a:cubicBezTo>
                    <a:pt x="18" y="14"/>
                    <a:pt x="18" y="14"/>
                    <a:pt x="18" y="14"/>
                  </a:cubicBezTo>
                  <a:cubicBezTo>
                    <a:pt x="14" y="16"/>
                    <a:pt x="14" y="23"/>
                    <a:pt x="17" y="29"/>
                  </a:cubicBezTo>
                  <a:cubicBezTo>
                    <a:pt x="31" y="51"/>
                    <a:pt x="31" y="51"/>
                    <a:pt x="31" y="51"/>
                  </a:cubicBezTo>
                  <a:cubicBezTo>
                    <a:pt x="18" y="32"/>
                    <a:pt x="18" y="32"/>
                    <a:pt x="18" y="32"/>
                  </a:cubicBezTo>
                  <a:cubicBezTo>
                    <a:pt x="16" y="28"/>
                    <a:pt x="12" y="27"/>
                    <a:pt x="10" y="29"/>
                  </a:cubicBezTo>
                  <a:cubicBezTo>
                    <a:pt x="8" y="31"/>
                    <a:pt x="8" y="35"/>
                    <a:pt x="11" y="38"/>
                  </a:cubicBezTo>
                  <a:cubicBezTo>
                    <a:pt x="25" y="59"/>
                    <a:pt x="25" y="59"/>
                    <a:pt x="25" y="59"/>
                  </a:cubicBezTo>
                  <a:cubicBezTo>
                    <a:pt x="10" y="40"/>
                    <a:pt x="10" y="40"/>
                    <a:pt x="10" y="40"/>
                  </a:cubicBezTo>
                  <a:cubicBezTo>
                    <a:pt x="7" y="37"/>
                    <a:pt x="4" y="36"/>
                    <a:pt x="2" y="39"/>
                  </a:cubicBezTo>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1" name="Freeform 119">
              <a:extLst>
                <a:ext uri="{FF2B5EF4-FFF2-40B4-BE49-F238E27FC236}">
                  <a16:creationId xmlns:a16="http://schemas.microsoft.com/office/drawing/2014/main" id="{4D277B52-2458-4C95-8D36-9C0DA0C0D6EF}"/>
                </a:ext>
              </a:extLst>
            </p:cNvPr>
            <p:cNvSpPr>
              <a:spLocks/>
            </p:cNvSpPr>
            <p:nvPr/>
          </p:nvSpPr>
          <p:spPr bwMode="auto">
            <a:xfrm>
              <a:off x="7433313" y="6062965"/>
              <a:ext cx="246929" cy="224790"/>
            </a:xfrm>
            <a:custGeom>
              <a:avLst/>
              <a:gdLst>
                <a:gd name="T0" fmla="*/ 25 w 145"/>
                <a:gd name="T1" fmla="*/ 132 h 132"/>
                <a:gd name="T2" fmla="*/ 145 w 145"/>
                <a:gd name="T3" fmla="*/ 132 h 132"/>
                <a:gd name="T4" fmla="*/ 77 w 145"/>
                <a:gd name="T5" fmla="*/ 0 h 132"/>
                <a:gd name="T6" fmla="*/ 0 w 145"/>
                <a:gd name="T7" fmla="*/ 52 h 132"/>
                <a:gd name="T8" fmla="*/ 25 w 145"/>
                <a:gd name="T9" fmla="*/ 132 h 132"/>
              </a:gdLst>
              <a:ahLst/>
              <a:cxnLst>
                <a:cxn ang="0">
                  <a:pos x="T0" y="T1"/>
                </a:cxn>
                <a:cxn ang="0">
                  <a:pos x="T2" y="T3"/>
                </a:cxn>
                <a:cxn ang="0">
                  <a:pos x="T4" y="T5"/>
                </a:cxn>
                <a:cxn ang="0">
                  <a:pos x="T6" y="T7"/>
                </a:cxn>
                <a:cxn ang="0">
                  <a:pos x="T8" y="T9"/>
                </a:cxn>
              </a:cxnLst>
              <a:rect l="0" t="0" r="r" b="b"/>
              <a:pathLst>
                <a:path w="145" h="132">
                  <a:moveTo>
                    <a:pt x="25" y="132"/>
                  </a:moveTo>
                  <a:lnTo>
                    <a:pt x="145" y="132"/>
                  </a:lnTo>
                  <a:lnTo>
                    <a:pt x="77" y="0"/>
                  </a:lnTo>
                  <a:lnTo>
                    <a:pt x="0" y="52"/>
                  </a:lnTo>
                  <a:lnTo>
                    <a:pt x="25" y="132"/>
                  </a:lnTo>
                  <a:close/>
                </a:path>
              </a:pathLst>
            </a:custGeom>
            <a:solidFill>
              <a:srgbClr val="396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2" name="Freeform 120">
              <a:extLst>
                <a:ext uri="{FF2B5EF4-FFF2-40B4-BE49-F238E27FC236}">
                  <a16:creationId xmlns:a16="http://schemas.microsoft.com/office/drawing/2014/main" id="{27E3DEBF-3C2B-4907-A8F5-601B1E860310}"/>
                </a:ext>
              </a:extLst>
            </p:cNvPr>
            <p:cNvSpPr>
              <a:spLocks/>
            </p:cNvSpPr>
            <p:nvPr/>
          </p:nvSpPr>
          <p:spPr bwMode="auto">
            <a:xfrm>
              <a:off x="7417986" y="6022094"/>
              <a:ext cx="143048" cy="126019"/>
            </a:xfrm>
            <a:custGeom>
              <a:avLst/>
              <a:gdLst>
                <a:gd name="T0" fmla="*/ 0 w 84"/>
                <a:gd name="T1" fmla="*/ 50 h 74"/>
                <a:gd name="T2" fmla="*/ 13 w 84"/>
                <a:gd name="T3" fmla="*/ 74 h 74"/>
                <a:gd name="T4" fmla="*/ 84 w 84"/>
                <a:gd name="T5" fmla="*/ 26 h 74"/>
                <a:gd name="T6" fmla="*/ 71 w 84"/>
                <a:gd name="T7" fmla="*/ 0 h 74"/>
                <a:gd name="T8" fmla="*/ 0 w 84"/>
                <a:gd name="T9" fmla="*/ 50 h 74"/>
              </a:gdLst>
              <a:ahLst/>
              <a:cxnLst>
                <a:cxn ang="0">
                  <a:pos x="T0" y="T1"/>
                </a:cxn>
                <a:cxn ang="0">
                  <a:pos x="T2" y="T3"/>
                </a:cxn>
                <a:cxn ang="0">
                  <a:pos x="T4" y="T5"/>
                </a:cxn>
                <a:cxn ang="0">
                  <a:pos x="T6" y="T7"/>
                </a:cxn>
                <a:cxn ang="0">
                  <a:pos x="T8" y="T9"/>
                </a:cxn>
              </a:cxnLst>
              <a:rect l="0" t="0" r="r" b="b"/>
              <a:pathLst>
                <a:path w="84" h="74">
                  <a:moveTo>
                    <a:pt x="0" y="50"/>
                  </a:moveTo>
                  <a:lnTo>
                    <a:pt x="13" y="74"/>
                  </a:lnTo>
                  <a:lnTo>
                    <a:pt x="84" y="26"/>
                  </a:lnTo>
                  <a:lnTo>
                    <a:pt x="71" y="0"/>
                  </a:lnTo>
                  <a:lnTo>
                    <a:pt x="0" y="50"/>
                  </a:lnTo>
                  <a:close/>
                </a:path>
              </a:pathLst>
            </a:custGeom>
            <a:solidFill>
              <a:srgbClr val="665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3" name="Freeform 121">
              <a:extLst>
                <a:ext uri="{FF2B5EF4-FFF2-40B4-BE49-F238E27FC236}">
                  <a16:creationId xmlns:a16="http://schemas.microsoft.com/office/drawing/2014/main" id="{79DE3FD7-53D3-4FF8-B484-3DC913A640EF}"/>
                </a:ext>
              </a:extLst>
            </p:cNvPr>
            <p:cNvSpPr>
              <a:spLocks/>
            </p:cNvSpPr>
            <p:nvPr/>
          </p:nvSpPr>
          <p:spPr bwMode="auto">
            <a:xfrm>
              <a:off x="7268126" y="5695127"/>
              <a:ext cx="28951" cy="25545"/>
            </a:xfrm>
            <a:custGeom>
              <a:avLst/>
              <a:gdLst>
                <a:gd name="T0" fmla="*/ 9 w 9"/>
                <a:gd name="T1" fmla="*/ 0 h 8"/>
                <a:gd name="T2" fmla="*/ 2 w 9"/>
                <a:gd name="T3" fmla="*/ 7 h 8"/>
                <a:gd name="T4" fmla="*/ 0 w 9"/>
                <a:gd name="T5" fmla="*/ 7 h 8"/>
                <a:gd name="T6" fmla="*/ 9 w 9"/>
                <a:gd name="T7" fmla="*/ 0 h 8"/>
              </a:gdLst>
              <a:ahLst/>
              <a:cxnLst>
                <a:cxn ang="0">
                  <a:pos x="T0" y="T1"/>
                </a:cxn>
                <a:cxn ang="0">
                  <a:pos x="T2" y="T3"/>
                </a:cxn>
                <a:cxn ang="0">
                  <a:pos x="T4" y="T5"/>
                </a:cxn>
                <a:cxn ang="0">
                  <a:pos x="T6" y="T7"/>
                </a:cxn>
              </a:cxnLst>
              <a:rect l="0" t="0" r="r" b="b"/>
              <a:pathLst>
                <a:path w="9" h="8">
                  <a:moveTo>
                    <a:pt x="9" y="0"/>
                  </a:moveTo>
                  <a:cubicBezTo>
                    <a:pt x="2" y="7"/>
                    <a:pt x="2" y="7"/>
                    <a:pt x="2" y="7"/>
                  </a:cubicBezTo>
                  <a:cubicBezTo>
                    <a:pt x="1" y="8"/>
                    <a:pt x="0" y="8"/>
                    <a:pt x="0" y="7"/>
                  </a:cubicBezTo>
                  <a:cubicBezTo>
                    <a:pt x="9" y="0"/>
                    <a:pt x="9" y="0"/>
                    <a:pt x="9" y="0"/>
                  </a:cubicBezTo>
                  <a:close/>
                </a:path>
              </a:pathLst>
            </a:custGeom>
            <a:solidFill>
              <a:srgbClr val="B18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4" name="Freeform 122">
              <a:extLst>
                <a:ext uri="{FF2B5EF4-FFF2-40B4-BE49-F238E27FC236}">
                  <a16:creationId xmlns:a16="http://schemas.microsoft.com/office/drawing/2014/main" id="{D8581015-8A1E-4898-8B0C-23D9684E2ABD}"/>
                </a:ext>
              </a:extLst>
            </p:cNvPr>
            <p:cNvSpPr>
              <a:spLocks/>
            </p:cNvSpPr>
            <p:nvPr/>
          </p:nvSpPr>
          <p:spPr bwMode="auto">
            <a:xfrm>
              <a:off x="7341353" y="5717266"/>
              <a:ext cx="35763" cy="32357"/>
            </a:xfrm>
            <a:custGeom>
              <a:avLst/>
              <a:gdLst>
                <a:gd name="T0" fmla="*/ 1 w 11"/>
                <a:gd name="T1" fmla="*/ 1 h 10"/>
                <a:gd name="T2" fmla="*/ 8 w 11"/>
                <a:gd name="T3" fmla="*/ 10 h 10"/>
                <a:gd name="T4" fmla="*/ 11 w 11"/>
                <a:gd name="T5" fmla="*/ 9 h 10"/>
                <a:gd name="T6" fmla="*/ 1 w 11"/>
                <a:gd name="T7" fmla="*/ 0 h 10"/>
                <a:gd name="T8" fmla="*/ 1 w 11"/>
                <a:gd name="T9" fmla="*/ 1 h 10"/>
              </a:gdLst>
              <a:ahLst/>
              <a:cxnLst>
                <a:cxn ang="0">
                  <a:pos x="T0" y="T1"/>
                </a:cxn>
                <a:cxn ang="0">
                  <a:pos x="T2" y="T3"/>
                </a:cxn>
                <a:cxn ang="0">
                  <a:pos x="T4" y="T5"/>
                </a:cxn>
                <a:cxn ang="0">
                  <a:pos x="T6" y="T7"/>
                </a:cxn>
                <a:cxn ang="0">
                  <a:pos x="T8" y="T9"/>
                </a:cxn>
              </a:cxnLst>
              <a:rect l="0" t="0" r="r" b="b"/>
              <a:pathLst>
                <a:path w="11" h="10">
                  <a:moveTo>
                    <a:pt x="1" y="1"/>
                  </a:moveTo>
                  <a:cubicBezTo>
                    <a:pt x="8" y="10"/>
                    <a:pt x="8" y="10"/>
                    <a:pt x="8" y="10"/>
                  </a:cubicBezTo>
                  <a:cubicBezTo>
                    <a:pt x="9" y="10"/>
                    <a:pt x="10" y="10"/>
                    <a:pt x="11" y="9"/>
                  </a:cubicBezTo>
                  <a:cubicBezTo>
                    <a:pt x="1" y="0"/>
                    <a:pt x="1" y="0"/>
                    <a:pt x="1" y="0"/>
                  </a:cubicBezTo>
                  <a:cubicBezTo>
                    <a:pt x="0" y="0"/>
                    <a:pt x="0" y="1"/>
                    <a:pt x="1" y="1"/>
                  </a:cubicBezTo>
                  <a:close/>
                </a:path>
              </a:pathLst>
            </a:custGeom>
            <a:solidFill>
              <a:srgbClr val="B18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5" name="Freeform 123">
              <a:extLst>
                <a:ext uri="{FF2B5EF4-FFF2-40B4-BE49-F238E27FC236}">
                  <a16:creationId xmlns:a16="http://schemas.microsoft.com/office/drawing/2014/main" id="{2756DE8C-5876-428D-A7B3-FB2D96641731}"/>
                </a:ext>
              </a:extLst>
            </p:cNvPr>
            <p:cNvSpPr>
              <a:spLocks/>
            </p:cNvSpPr>
            <p:nvPr/>
          </p:nvSpPr>
          <p:spPr bwMode="auto">
            <a:xfrm>
              <a:off x="7411174" y="6069777"/>
              <a:ext cx="25545" cy="22139"/>
            </a:xfrm>
            <a:custGeom>
              <a:avLst/>
              <a:gdLst>
                <a:gd name="T0" fmla="*/ 4 w 8"/>
                <a:gd name="T1" fmla="*/ 7 h 7"/>
                <a:gd name="T2" fmla="*/ 7 w 8"/>
                <a:gd name="T3" fmla="*/ 6 h 7"/>
                <a:gd name="T4" fmla="*/ 8 w 8"/>
                <a:gd name="T5" fmla="*/ 3 h 7"/>
                <a:gd name="T6" fmla="*/ 7 w 8"/>
                <a:gd name="T7" fmla="*/ 1 h 7"/>
                <a:gd name="T8" fmla="*/ 4 w 8"/>
                <a:gd name="T9" fmla="*/ 0 h 7"/>
                <a:gd name="T10" fmla="*/ 2 w 8"/>
                <a:gd name="T11" fmla="*/ 1 h 7"/>
                <a:gd name="T12" fmla="*/ 0 w 8"/>
                <a:gd name="T13" fmla="*/ 3 h 7"/>
                <a:gd name="T14" fmla="*/ 2 w 8"/>
                <a:gd name="T15" fmla="*/ 6 h 7"/>
                <a:gd name="T16" fmla="*/ 4 w 8"/>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4" y="7"/>
                  </a:moveTo>
                  <a:cubicBezTo>
                    <a:pt x="5" y="7"/>
                    <a:pt x="6" y="7"/>
                    <a:pt x="7" y="6"/>
                  </a:cubicBezTo>
                  <a:cubicBezTo>
                    <a:pt x="8" y="5"/>
                    <a:pt x="8" y="4"/>
                    <a:pt x="8" y="3"/>
                  </a:cubicBezTo>
                  <a:cubicBezTo>
                    <a:pt x="8" y="2"/>
                    <a:pt x="8" y="1"/>
                    <a:pt x="7" y="1"/>
                  </a:cubicBezTo>
                  <a:cubicBezTo>
                    <a:pt x="6" y="0"/>
                    <a:pt x="5" y="0"/>
                    <a:pt x="4" y="0"/>
                  </a:cubicBezTo>
                  <a:cubicBezTo>
                    <a:pt x="3" y="0"/>
                    <a:pt x="2" y="0"/>
                    <a:pt x="2" y="1"/>
                  </a:cubicBezTo>
                  <a:cubicBezTo>
                    <a:pt x="1" y="1"/>
                    <a:pt x="0" y="2"/>
                    <a:pt x="0" y="3"/>
                  </a:cubicBezTo>
                  <a:cubicBezTo>
                    <a:pt x="0" y="4"/>
                    <a:pt x="1" y="5"/>
                    <a:pt x="2" y="6"/>
                  </a:cubicBezTo>
                  <a:cubicBezTo>
                    <a:pt x="2" y="7"/>
                    <a:pt x="3" y="7"/>
                    <a:pt x="4" y="7"/>
                  </a:cubicBezTo>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6" name="Freeform 124">
              <a:extLst>
                <a:ext uri="{FF2B5EF4-FFF2-40B4-BE49-F238E27FC236}">
                  <a16:creationId xmlns:a16="http://schemas.microsoft.com/office/drawing/2014/main" id="{17623555-C4AA-4378-8B46-EDD7DD0CD561}"/>
                </a:ext>
              </a:extLst>
            </p:cNvPr>
            <p:cNvSpPr>
              <a:spLocks noEditPoints="1"/>
            </p:cNvSpPr>
            <p:nvPr/>
          </p:nvSpPr>
          <p:spPr bwMode="auto">
            <a:xfrm>
              <a:off x="7433313" y="5999956"/>
              <a:ext cx="90257" cy="78336"/>
            </a:xfrm>
            <a:custGeom>
              <a:avLst/>
              <a:gdLst>
                <a:gd name="T0" fmla="*/ 26 w 28"/>
                <a:gd name="T1" fmla="*/ 8 h 25"/>
                <a:gd name="T2" fmla="*/ 26 w 28"/>
                <a:gd name="T3" fmla="*/ 8 h 25"/>
                <a:gd name="T4" fmla="*/ 27 w 28"/>
                <a:gd name="T5" fmla="*/ 3 h 25"/>
                <a:gd name="T6" fmla="*/ 22 w 28"/>
                <a:gd name="T7" fmla="*/ 1 h 25"/>
                <a:gd name="T8" fmla="*/ 22 w 28"/>
                <a:gd name="T9" fmla="*/ 1 h 25"/>
                <a:gd name="T10" fmla="*/ 20 w 28"/>
                <a:gd name="T11" fmla="*/ 6 h 25"/>
                <a:gd name="T12" fmla="*/ 26 w 28"/>
                <a:gd name="T13" fmla="*/ 8 h 25"/>
                <a:gd name="T14" fmla="*/ 19 w 28"/>
                <a:gd name="T15" fmla="*/ 12 h 25"/>
                <a:gd name="T16" fmla="*/ 19 w 28"/>
                <a:gd name="T17" fmla="*/ 12 h 25"/>
                <a:gd name="T18" fmla="*/ 20 w 28"/>
                <a:gd name="T19" fmla="*/ 7 h 25"/>
                <a:gd name="T20" fmla="*/ 15 w 28"/>
                <a:gd name="T21" fmla="*/ 6 h 25"/>
                <a:gd name="T22" fmla="*/ 14 w 28"/>
                <a:gd name="T23" fmla="*/ 12 h 25"/>
                <a:gd name="T24" fmla="*/ 19 w 28"/>
                <a:gd name="T25" fmla="*/ 12 h 25"/>
                <a:gd name="T26" fmla="*/ 13 w 28"/>
                <a:gd name="T27" fmla="*/ 18 h 25"/>
                <a:gd name="T28" fmla="*/ 13 w 28"/>
                <a:gd name="T29" fmla="*/ 18 h 25"/>
                <a:gd name="T30" fmla="*/ 13 w 28"/>
                <a:gd name="T31" fmla="*/ 12 h 25"/>
                <a:gd name="T32" fmla="*/ 8 w 28"/>
                <a:gd name="T33" fmla="*/ 12 h 25"/>
                <a:gd name="T34" fmla="*/ 8 w 28"/>
                <a:gd name="T35" fmla="*/ 12 h 25"/>
                <a:gd name="T36" fmla="*/ 7 w 28"/>
                <a:gd name="T37" fmla="*/ 17 h 25"/>
                <a:gd name="T38" fmla="*/ 13 w 28"/>
                <a:gd name="T39" fmla="*/ 18 h 25"/>
                <a:gd name="T40" fmla="*/ 7 w 28"/>
                <a:gd name="T41" fmla="*/ 23 h 25"/>
                <a:gd name="T42" fmla="*/ 7 w 28"/>
                <a:gd name="T43" fmla="*/ 23 h 25"/>
                <a:gd name="T44" fmla="*/ 7 w 28"/>
                <a:gd name="T45" fmla="*/ 18 h 25"/>
                <a:gd name="T46" fmla="*/ 2 w 28"/>
                <a:gd name="T47" fmla="*/ 17 h 25"/>
                <a:gd name="T48" fmla="*/ 2 w 28"/>
                <a:gd name="T49" fmla="*/ 17 h 25"/>
                <a:gd name="T50" fmla="*/ 1 w 28"/>
                <a:gd name="T51" fmla="*/ 23 h 25"/>
                <a:gd name="T52" fmla="*/ 7 w 28"/>
                <a:gd name="T5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 h="25">
                  <a:moveTo>
                    <a:pt x="26" y="8"/>
                  </a:moveTo>
                  <a:cubicBezTo>
                    <a:pt x="26" y="8"/>
                    <a:pt x="26" y="8"/>
                    <a:pt x="26" y="8"/>
                  </a:cubicBezTo>
                  <a:cubicBezTo>
                    <a:pt x="28" y="7"/>
                    <a:pt x="28" y="5"/>
                    <a:pt x="27" y="3"/>
                  </a:cubicBezTo>
                  <a:cubicBezTo>
                    <a:pt x="26" y="1"/>
                    <a:pt x="24" y="0"/>
                    <a:pt x="22" y="1"/>
                  </a:cubicBezTo>
                  <a:cubicBezTo>
                    <a:pt x="22" y="1"/>
                    <a:pt x="22" y="1"/>
                    <a:pt x="22" y="1"/>
                  </a:cubicBezTo>
                  <a:cubicBezTo>
                    <a:pt x="20" y="2"/>
                    <a:pt x="19" y="5"/>
                    <a:pt x="20" y="6"/>
                  </a:cubicBezTo>
                  <a:cubicBezTo>
                    <a:pt x="22" y="8"/>
                    <a:pt x="24" y="9"/>
                    <a:pt x="26" y="8"/>
                  </a:cubicBezTo>
                  <a:close/>
                  <a:moveTo>
                    <a:pt x="19" y="12"/>
                  </a:moveTo>
                  <a:cubicBezTo>
                    <a:pt x="19" y="12"/>
                    <a:pt x="19" y="12"/>
                    <a:pt x="19" y="12"/>
                  </a:cubicBezTo>
                  <a:cubicBezTo>
                    <a:pt x="21" y="11"/>
                    <a:pt x="21" y="9"/>
                    <a:pt x="20" y="7"/>
                  </a:cubicBezTo>
                  <a:cubicBezTo>
                    <a:pt x="19" y="5"/>
                    <a:pt x="16" y="5"/>
                    <a:pt x="15" y="6"/>
                  </a:cubicBezTo>
                  <a:cubicBezTo>
                    <a:pt x="13" y="8"/>
                    <a:pt x="13" y="10"/>
                    <a:pt x="14" y="12"/>
                  </a:cubicBezTo>
                  <a:cubicBezTo>
                    <a:pt x="15" y="13"/>
                    <a:pt x="18" y="14"/>
                    <a:pt x="19" y="12"/>
                  </a:cubicBezTo>
                  <a:close/>
                  <a:moveTo>
                    <a:pt x="13" y="18"/>
                  </a:moveTo>
                  <a:cubicBezTo>
                    <a:pt x="13" y="18"/>
                    <a:pt x="13" y="18"/>
                    <a:pt x="13" y="18"/>
                  </a:cubicBezTo>
                  <a:cubicBezTo>
                    <a:pt x="15" y="16"/>
                    <a:pt x="15" y="14"/>
                    <a:pt x="13" y="12"/>
                  </a:cubicBezTo>
                  <a:cubicBezTo>
                    <a:pt x="12" y="11"/>
                    <a:pt x="9" y="10"/>
                    <a:pt x="8" y="12"/>
                  </a:cubicBezTo>
                  <a:cubicBezTo>
                    <a:pt x="8" y="12"/>
                    <a:pt x="8" y="12"/>
                    <a:pt x="8" y="12"/>
                  </a:cubicBezTo>
                  <a:cubicBezTo>
                    <a:pt x="6" y="13"/>
                    <a:pt x="6" y="16"/>
                    <a:pt x="7" y="17"/>
                  </a:cubicBezTo>
                  <a:cubicBezTo>
                    <a:pt x="9" y="19"/>
                    <a:pt x="11" y="19"/>
                    <a:pt x="13" y="18"/>
                  </a:cubicBezTo>
                  <a:close/>
                  <a:moveTo>
                    <a:pt x="7" y="23"/>
                  </a:moveTo>
                  <a:cubicBezTo>
                    <a:pt x="7" y="23"/>
                    <a:pt x="7" y="23"/>
                    <a:pt x="7" y="23"/>
                  </a:cubicBezTo>
                  <a:cubicBezTo>
                    <a:pt x="8" y="22"/>
                    <a:pt x="8" y="19"/>
                    <a:pt x="7" y="18"/>
                  </a:cubicBezTo>
                  <a:cubicBezTo>
                    <a:pt x="6" y="16"/>
                    <a:pt x="3" y="16"/>
                    <a:pt x="2" y="17"/>
                  </a:cubicBezTo>
                  <a:cubicBezTo>
                    <a:pt x="2" y="17"/>
                    <a:pt x="2" y="17"/>
                    <a:pt x="2" y="17"/>
                  </a:cubicBezTo>
                  <a:cubicBezTo>
                    <a:pt x="0" y="19"/>
                    <a:pt x="0" y="21"/>
                    <a:pt x="1" y="23"/>
                  </a:cubicBezTo>
                  <a:cubicBezTo>
                    <a:pt x="3" y="24"/>
                    <a:pt x="5" y="25"/>
                    <a:pt x="7" y="23"/>
                  </a:cubicBezTo>
                  <a:close/>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7" name="Freeform 125">
              <a:extLst>
                <a:ext uri="{FF2B5EF4-FFF2-40B4-BE49-F238E27FC236}">
                  <a16:creationId xmlns:a16="http://schemas.microsoft.com/office/drawing/2014/main" id="{3E5ADAB7-87E7-456F-8ECF-04AC3B94D04B}"/>
                </a:ext>
              </a:extLst>
            </p:cNvPr>
            <p:cNvSpPr>
              <a:spLocks/>
            </p:cNvSpPr>
            <p:nvPr/>
          </p:nvSpPr>
          <p:spPr bwMode="auto">
            <a:xfrm>
              <a:off x="7523569" y="5996550"/>
              <a:ext cx="25545" cy="25545"/>
            </a:xfrm>
            <a:custGeom>
              <a:avLst/>
              <a:gdLst>
                <a:gd name="T0" fmla="*/ 4 w 8"/>
                <a:gd name="T1" fmla="*/ 8 h 8"/>
                <a:gd name="T2" fmla="*/ 7 w 8"/>
                <a:gd name="T3" fmla="*/ 6 h 8"/>
                <a:gd name="T4" fmla="*/ 8 w 8"/>
                <a:gd name="T5" fmla="*/ 4 h 8"/>
                <a:gd name="T6" fmla="*/ 7 w 8"/>
                <a:gd name="T7" fmla="*/ 1 h 8"/>
                <a:gd name="T8" fmla="*/ 4 w 8"/>
                <a:gd name="T9" fmla="*/ 0 h 8"/>
                <a:gd name="T10" fmla="*/ 1 w 8"/>
                <a:gd name="T11" fmla="*/ 1 h 8"/>
                <a:gd name="T12" fmla="*/ 0 w 8"/>
                <a:gd name="T13" fmla="*/ 4 h 8"/>
                <a:gd name="T14" fmla="*/ 1 w 8"/>
                <a:gd name="T15" fmla="*/ 6 h 8"/>
                <a:gd name="T16" fmla="*/ 4 w 8"/>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4" y="8"/>
                  </a:moveTo>
                  <a:cubicBezTo>
                    <a:pt x="5" y="8"/>
                    <a:pt x="6" y="7"/>
                    <a:pt x="7" y="6"/>
                  </a:cubicBezTo>
                  <a:cubicBezTo>
                    <a:pt x="7" y="6"/>
                    <a:pt x="8" y="5"/>
                    <a:pt x="8" y="4"/>
                  </a:cubicBezTo>
                  <a:cubicBezTo>
                    <a:pt x="8" y="3"/>
                    <a:pt x="7" y="2"/>
                    <a:pt x="7" y="1"/>
                  </a:cubicBezTo>
                  <a:cubicBezTo>
                    <a:pt x="6" y="0"/>
                    <a:pt x="5" y="0"/>
                    <a:pt x="4" y="0"/>
                  </a:cubicBezTo>
                  <a:cubicBezTo>
                    <a:pt x="3" y="0"/>
                    <a:pt x="2" y="0"/>
                    <a:pt x="1" y="1"/>
                  </a:cubicBezTo>
                  <a:cubicBezTo>
                    <a:pt x="0" y="2"/>
                    <a:pt x="0" y="3"/>
                    <a:pt x="0" y="4"/>
                  </a:cubicBezTo>
                  <a:cubicBezTo>
                    <a:pt x="0" y="5"/>
                    <a:pt x="0" y="6"/>
                    <a:pt x="1" y="6"/>
                  </a:cubicBezTo>
                  <a:cubicBezTo>
                    <a:pt x="2" y="7"/>
                    <a:pt x="3" y="8"/>
                    <a:pt x="4" y="8"/>
                  </a:cubicBezTo>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8" name="Freeform 209">
              <a:extLst>
                <a:ext uri="{FF2B5EF4-FFF2-40B4-BE49-F238E27FC236}">
                  <a16:creationId xmlns:a16="http://schemas.microsoft.com/office/drawing/2014/main" id="{32E088AC-CE33-4C57-9583-0B46B9AB2BFB}"/>
                </a:ext>
              </a:extLst>
            </p:cNvPr>
            <p:cNvSpPr>
              <a:spLocks/>
            </p:cNvSpPr>
            <p:nvPr/>
          </p:nvSpPr>
          <p:spPr bwMode="auto">
            <a:xfrm>
              <a:off x="7140405" y="4434940"/>
              <a:ext cx="367838" cy="463204"/>
            </a:xfrm>
            <a:custGeom>
              <a:avLst/>
              <a:gdLst>
                <a:gd name="T0" fmla="*/ 115 w 115"/>
                <a:gd name="T1" fmla="*/ 58 h 146"/>
                <a:gd name="T2" fmla="*/ 57 w 115"/>
                <a:gd name="T3" fmla="*/ 0 h 146"/>
                <a:gd name="T4" fmla="*/ 0 w 115"/>
                <a:gd name="T5" fmla="*/ 58 h 146"/>
                <a:gd name="T6" fmla="*/ 17 w 115"/>
                <a:gd name="T7" fmla="*/ 99 h 146"/>
                <a:gd name="T8" fmla="*/ 35 w 115"/>
                <a:gd name="T9" fmla="*/ 136 h 146"/>
                <a:gd name="T10" fmla="*/ 56 w 115"/>
                <a:gd name="T11" fmla="*/ 145 h 146"/>
                <a:gd name="T12" fmla="*/ 56 w 115"/>
                <a:gd name="T13" fmla="*/ 146 h 146"/>
                <a:gd name="T14" fmla="*/ 57 w 115"/>
                <a:gd name="T15" fmla="*/ 146 h 146"/>
                <a:gd name="T16" fmla="*/ 58 w 115"/>
                <a:gd name="T17" fmla="*/ 146 h 146"/>
                <a:gd name="T18" fmla="*/ 59 w 115"/>
                <a:gd name="T19" fmla="*/ 145 h 146"/>
                <a:gd name="T20" fmla="*/ 80 w 115"/>
                <a:gd name="T21" fmla="*/ 136 h 146"/>
                <a:gd name="T22" fmla="*/ 97 w 115"/>
                <a:gd name="T23" fmla="*/ 100 h 146"/>
                <a:gd name="T24" fmla="*/ 115 w 115"/>
                <a:gd name="T25" fmla="*/ 5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146">
                  <a:moveTo>
                    <a:pt x="115" y="58"/>
                  </a:moveTo>
                  <a:cubicBezTo>
                    <a:pt x="115" y="26"/>
                    <a:pt x="89" y="0"/>
                    <a:pt x="57" y="0"/>
                  </a:cubicBezTo>
                  <a:cubicBezTo>
                    <a:pt x="25" y="0"/>
                    <a:pt x="0" y="26"/>
                    <a:pt x="0" y="58"/>
                  </a:cubicBezTo>
                  <a:cubicBezTo>
                    <a:pt x="0" y="74"/>
                    <a:pt x="6" y="88"/>
                    <a:pt x="17" y="99"/>
                  </a:cubicBezTo>
                  <a:cubicBezTo>
                    <a:pt x="34" y="117"/>
                    <a:pt x="35" y="136"/>
                    <a:pt x="35" y="136"/>
                  </a:cubicBezTo>
                  <a:cubicBezTo>
                    <a:pt x="56" y="145"/>
                    <a:pt x="56" y="145"/>
                    <a:pt x="56" y="145"/>
                  </a:cubicBezTo>
                  <a:cubicBezTo>
                    <a:pt x="56" y="146"/>
                    <a:pt x="56" y="146"/>
                    <a:pt x="56" y="146"/>
                  </a:cubicBezTo>
                  <a:cubicBezTo>
                    <a:pt x="57" y="146"/>
                    <a:pt x="57" y="146"/>
                    <a:pt x="57" y="146"/>
                  </a:cubicBezTo>
                  <a:cubicBezTo>
                    <a:pt x="58" y="146"/>
                    <a:pt x="58" y="146"/>
                    <a:pt x="58" y="146"/>
                  </a:cubicBezTo>
                  <a:cubicBezTo>
                    <a:pt x="59" y="145"/>
                    <a:pt x="59" y="145"/>
                    <a:pt x="59" y="145"/>
                  </a:cubicBezTo>
                  <a:cubicBezTo>
                    <a:pt x="80" y="136"/>
                    <a:pt x="80" y="136"/>
                    <a:pt x="80" y="136"/>
                  </a:cubicBezTo>
                  <a:cubicBezTo>
                    <a:pt x="80" y="136"/>
                    <a:pt x="80" y="117"/>
                    <a:pt x="97" y="100"/>
                  </a:cubicBezTo>
                  <a:cubicBezTo>
                    <a:pt x="108" y="89"/>
                    <a:pt x="115" y="74"/>
                    <a:pt x="115"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9" name="Freeform 210">
              <a:extLst>
                <a:ext uri="{FF2B5EF4-FFF2-40B4-BE49-F238E27FC236}">
                  <a16:creationId xmlns:a16="http://schemas.microsoft.com/office/drawing/2014/main" id="{E408B9A7-9E7F-47CF-A1A3-43C511FEF29F}"/>
                </a:ext>
              </a:extLst>
            </p:cNvPr>
            <p:cNvSpPr>
              <a:spLocks noEditPoints="1"/>
            </p:cNvSpPr>
            <p:nvPr/>
          </p:nvSpPr>
          <p:spPr bwMode="auto">
            <a:xfrm>
              <a:off x="7293670" y="4504761"/>
              <a:ext cx="61306" cy="275879"/>
            </a:xfrm>
            <a:custGeom>
              <a:avLst/>
              <a:gdLst>
                <a:gd name="T0" fmla="*/ 1 w 19"/>
                <a:gd name="T1" fmla="*/ 79 h 87"/>
                <a:gd name="T2" fmla="*/ 9 w 19"/>
                <a:gd name="T3" fmla="*/ 71 h 87"/>
                <a:gd name="T4" fmla="*/ 17 w 19"/>
                <a:gd name="T5" fmla="*/ 79 h 87"/>
                <a:gd name="T6" fmla="*/ 9 w 19"/>
                <a:gd name="T7" fmla="*/ 87 h 87"/>
                <a:gd name="T8" fmla="*/ 1 w 19"/>
                <a:gd name="T9" fmla="*/ 79 h 87"/>
                <a:gd name="T10" fmla="*/ 5 w 19"/>
                <a:gd name="T11" fmla="*/ 64 h 87"/>
                <a:gd name="T12" fmla="*/ 0 w 19"/>
                <a:gd name="T13" fmla="*/ 0 h 87"/>
                <a:gd name="T14" fmla="*/ 19 w 19"/>
                <a:gd name="T15" fmla="*/ 0 h 87"/>
                <a:gd name="T16" fmla="*/ 14 w 19"/>
                <a:gd name="T17" fmla="*/ 64 h 87"/>
                <a:gd name="T18" fmla="*/ 5 w 19"/>
                <a:gd name="T19" fmla="*/ 6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87">
                  <a:moveTo>
                    <a:pt x="1" y="79"/>
                  </a:moveTo>
                  <a:cubicBezTo>
                    <a:pt x="1" y="74"/>
                    <a:pt x="5" y="71"/>
                    <a:pt x="9" y="71"/>
                  </a:cubicBezTo>
                  <a:cubicBezTo>
                    <a:pt x="14" y="71"/>
                    <a:pt x="17" y="74"/>
                    <a:pt x="17" y="79"/>
                  </a:cubicBezTo>
                  <a:cubicBezTo>
                    <a:pt x="17" y="84"/>
                    <a:pt x="14" y="87"/>
                    <a:pt x="9" y="87"/>
                  </a:cubicBezTo>
                  <a:cubicBezTo>
                    <a:pt x="5" y="87"/>
                    <a:pt x="1" y="84"/>
                    <a:pt x="1" y="79"/>
                  </a:cubicBezTo>
                  <a:close/>
                  <a:moveTo>
                    <a:pt x="5" y="64"/>
                  </a:moveTo>
                  <a:cubicBezTo>
                    <a:pt x="0" y="0"/>
                    <a:pt x="0" y="0"/>
                    <a:pt x="0" y="0"/>
                  </a:cubicBezTo>
                  <a:cubicBezTo>
                    <a:pt x="19" y="0"/>
                    <a:pt x="19" y="0"/>
                    <a:pt x="19" y="0"/>
                  </a:cubicBezTo>
                  <a:cubicBezTo>
                    <a:pt x="14" y="64"/>
                    <a:pt x="14" y="64"/>
                    <a:pt x="14" y="64"/>
                  </a:cubicBezTo>
                  <a:lnTo>
                    <a:pt x="5" y="64"/>
                  </a:lnTo>
                  <a:close/>
                </a:path>
              </a:pathLst>
            </a:custGeom>
            <a:solidFill>
              <a:srgbClr val="006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40" name="Rectangle 214">
              <a:extLst>
                <a:ext uri="{FF2B5EF4-FFF2-40B4-BE49-F238E27FC236}">
                  <a16:creationId xmlns:a16="http://schemas.microsoft.com/office/drawing/2014/main" id="{EF6A7130-5CD1-418F-80F5-236A58EBA0A6}"/>
                </a:ext>
              </a:extLst>
            </p:cNvPr>
            <p:cNvSpPr>
              <a:spLocks noChangeArrowheads="1"/>
            </p:cNvSpPr>
            <p:nvPr/>
          </p:nvSpPr>
          <p:spPr bwMode="auto">
            <a:xfrm>
              <a:off x="7252800" y="4864084"/>
              <a:ext cx="143048" cy="8514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grpSp>
      <p:sp>
        <p:nvSpPr>
          <p:cNvPr id="43" name="Text Placeholder 3">
            <a:extLst>
              <a:ext uri="{FF2B5EF4-FFF2-40B4-BE49-F238E27FC236}">
                <a16:creationId xmlns:a16="http://schemas.microsoft.com/office/drawing/2014/main" id="{BAB0F5A1-CEB1-4C1A-A0DD-FF320E2F30E3}"/>
              </a:ext>
            </a:extLst>
          </p:cNvPr>
          <p:cNvSpPr>
            <a:spLocks noGrp="1"/>
          </p:cNvSpPr>
          <p:nvPr>
            <p:ph type="body" sz="quarter" idx="10" hasCustomPrompt="1"/>
          </p:nvPr>
        </p:nvSpPr>
        <p:spPr>
          <a:xfrm>
            <a:off x="265176" y="2011680"/>
            <a:ext cx="9064366" cy="517065"/>
          </a:xfrm>
        </p:spPr>
        <p:txBody>
          <a:bodyPr wrap="square">
            <a:spAutoFit/>
          </a:bodyPr>
          <a:lstStyle>
            <a:lvl1pPr>
              <a:defRPr sz="2400"/>
            </a:lvl1pPr>
          </a:lstStyle>
          <a:p>
            <a:pPr lvl="0"/>
            <a:r>
              <a:rPr lang="en-US" dirty="0"/>
              <a:t>First level</a:t>
            </a:r>
          </a:p>
        </p:txBody>
      </p:sp>
      <p:sp>
        <p:nvSpPr>
          <p:cNvPr id="49" name="TextBox 48">
            <a:extLst>
              <a:ext uri="{FF2B5EF4-FFF2-40B4-BE49-F238E27FC236}">
                <a16:creationId xmlns:a16="http://schemas.microsoft.com/office/drawing/2014/main" id="{92A6989C-BE96-4864-86C6-EC70D470553C}"/>
              </a:ext>
            </a:extLst>
          </p:cNvPr>
          <p:cNvSpPr txBox="1"/>
          <p:nvPr/>
        </p:nvSpPr>
        <p:spPr>
          <a:xfrm>
            <a:off x="265175" y="292607"/>
            <a:ext cx="11658600" cy="896112"/>
          </a:xfrm>
          <a:prstGeom prst="rect">
            <a:avLst/>
          </a:prstGeom>
          <a:noFill/>
        </p:spPr>
        <p:txBody>
          <a:bodyPr wrap="square" lIns="146304" tIns="91440" rIns="146304" bIns="91440" rtlCol="0">
            <a:noAutofit/>
          </a:bodyPr>
          <a:lstStyle/>
          <a:p>
            <a:pPr>
              <a:lnSpc>
                <a:spcPct val="90000"/>
              </a:lnSpc>
              <a:spcAft>
                <a:spcPts val="600"/>
              </a:spcAft>
            </a:pPr>
            <a:r>
              <a:rPr lang="en-US" sz="4800" b="0" kern="1200" cap="none" spc="-100" baseline="0" dirty="0">
                <a:ln w="3175">
                  <a:noFill/>
                </a:ln>
                <a:solidFill>
                  <a:schemeClr val="accent3"/>
                </a:solidFill>
                <a:effectLst/>
                <a:latin typeface="+mj-lt"/>
                <a:ea typeface="+mn-ea"/>
                <a:cs typeface="Segoe UI" pitchFamily="34" charset="0"/>
              </a:rPr>
              <a:t>Objectives</a:t>
            </a:r>
          </a:p>
        </p:txBody>
      </p:sp>
      <p:sp>
        <p:nvSpPr>
          <p:cNvPr id="22" name="Text Placeholder 5">
            <a:extLst>
              <a:ext uri="{FF2B5EF4-FFF2-40B4-BE49-F238E27FC236}">
                <a16:creationId xmlns:a16="http://schemas.microsoft.com/office/drawing/2014/main" id="{7C7D33A1-8736-4D77-98F6-2FC67812D602}"/>
              </a:ext>
            </a:extLst>
          </p:cNvPr>
          <p:cNvSpPr>
            <a:spLocks noGrp="1"/>
          </p:cNvSpPr>
          <p:nvPr>
            <p:ph type="body" sz="quarter" idx="11"/>
          </p:nvPr>
        </p:nvSpPr>
        <p:spPr>
          <a:xfrm>
            <a:off x="269239" y="1189177"/>
            <a:ext cx="11653523" cy="572464"/>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p:txBody>
      </p:sp>
    </p:spTree>
    <p:extLst>
      <p:ext uri="{BB962C8B-B14F-4D97-AF65-F5344CB8AC3E}">
        <p14:creationId xmlns:p14="http://schemas.microsoft.com/office/powerpoint/2010/main" val="243097628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_Title Bullet Points 1">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wrap="square"/>
          <a:lstStyle>
            <a:lvl1pPr>
              <a:defRPr>
                <a:solidFill>
                  <a:srgbClr val="0078D7"/>
                </a:solidFill>
              </a:defRPr>
            </a:lvl1pPr>
          </a:lstStyle>
          <a:p>
            <a:r>
              <a:rPr lang="en-US"/>
              <a:t>Click to edit Master title style</a:t>
            </a:r>
            <a:endParaRPr lang="en-US" dirty="0"/>
          </a:p>
        </p:txBody>
      </p:sp>
      <p:sp>
        <p:nvSpPr>
          <p:cNvPr id="38" name="Content Placeholder 37"/>
          <p:cNvSpPr>
            <a:spLocks noGrp="1"/>
          </p:cNvSpPr>
          <p:nvPr>
            <p:ph sz="quarter" idx="21"/>
          </p:nvPr>
        </p:nvSpPr>
        <p:spPr>
          <a:xfrm>
            <a:off x="269240" y="1710608"/>
            <a:ext cx="5854029" cy="4553806"/>
          </a:xfrm>
        </p:spPr>
        <p:txBody>
          <a:bodyPr>
            <a:noAutofit/>
          </a:bodyPr>
          <a:lstStyle>
            <a:lvl1pPr marL="0" indent="0">
              <a:buNone/>
              <a:defRPr sz="3137">
                <a:latin typeface="+mj-lt"/>
              </a:defRPr>
            </a:lvl1pPr>
          </a:lstStyle>
          <a:p>
            <a:pPr lvl="0"/>
            <a:r>
              <a:rPr lang="en-US"/>
              <a:t>Edit Master text styles</a:t>
            </a:r>
          </a:p>
        </p:txBody>
      </p:sp>
      <p:sp>
        <p:nvSpPr>
          <p:cNvPr id="12" name="Content Placeholder 32"/>
          <p:cNvSpPr>
            <a:spLocks noGrp="1"/>
          </p:cNvSpPr>
          <p:nvPr>
            <p:ph sz="quarter" idx="17"/>
          </p:nvPr>
        </p:nvSpPr>
        <p:spPr>
          <a:xfrm>
            <a:off x="6245403" y="1710609"/>
            <a:ext cx="2346441" cy="2203133"/>
          </a:xfrm>
          <a:solidFill>
            <a:schemeClr val="accent1"/>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3" name="Content Placeholder 32"/>
          <p:cNvSpPr>
            <a:spLocks noGrp="1"/>
          </p:cNvSpPr>
          <p:nvPr>
            <p:ph sz="quarter" idx="18"/>
          </p:nvPr>
        </p:nvSpPr>
        <p:spPr>
          <a:xfrm>
            <a:off x="8713978" y="1710609"/>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4" name="Content Placeholder 32"/>
          <p:cNvSpPr>
            <a:spLocks noGrp="1"/>
          </p:cNvSpPr>
          <p:nvPr>
            <p:ph sz="quarter" idx="19"/>
          </p:nvPr>
        </p:nvSpPr>
        <p:spPr>
          <a:xfrm>
            <a:off x="6253381" y="4061280"/>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5" name="Content Placeholder 32"/>
          <p:cNvSpPr>
            <a:spLocks noGrp="1"/>
          </p:cNvSpPr>
          <p:nvPr>
            <p:ph sz="quarter" idx="20"/>
          </p:nvPr>
        </p:nvSpPr>
        <p:spPr>
          <a:xfrm>
            <a:off x="8718402" y="4061280"/>
            <a:ext cx="2346441"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Tree>
    <p:extLst>
      <p:ext uri="{BB962C8B-B14F-4D97-AF65-F5344CB8AC3E}">
        <p14:creationId xmlns:p14="http://schemas.microsoft.com/office/powerpoint/2010/main" val="331724992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Title Bullet Points 2">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wrap="square"/>
          <a:lstStyle>
            <a:lvl1pPr>
              <a:defRPr>
                <a:solidFill>
                  <a:srgbClr val="0078D7"/>
                </a:solidFill>
              </a:defRPr>
            </a:lvl1pPr>
          </a:lstStyle>
          <a:p>
            <a:r>
              <a:rPr lang="en-US"/>
              <a:t>Click to edit Master title style</a:t>
            </a:r>
            <a:endParaRPr lang="en-US" dirty="0"/>
          </a:p>
        </p:txBody>
      </p:sp>
      <p:sp>
        <p:nvSpPr>
          <p:cNvPr id="38" name="Content Placeholder 37"/>
          <p:cNvSpPr>
            <a:spLocks noGrp="1"/>
          </p:cNvSpPr>
          <p:nvPr>
            <p:ph sz="quarter" idx="21"/>
          </p:nvPr>
        </p:nvSpPr>
        <p:spPr>
          <a:xfrm>
            <a:off x="6256445" y="1710607"/>
            <a:ext cx="5672902" cy="4553806"/>
          </a:xfrm>
        </p:spPr>
        <p:txBody>
          <a:bodyPr>
            <a:noAutofit/>
          </a:bodyPr>
          <a:lstStyle>
            <a:lvl1pPr marL="0" indent="0">
              <a:buNone/>
              <a:defRPr sz="3137">
                <a:latin typeface="+mj-lt"/>
              </a:defRPr>
            </a:lvl1pPr>
          </a:lstStyle>
          <a:p>
            <a:pPr lvl="0"/>
            <a:r>
              <a:rPr lang="en-US"/>
              <a:t>Edit Master text styles</a:t>
            </a:r>
          </a:p>
        </p:txBody>
      </p:sp>
      <p:sp>
        <p:nvSpPr>
          <p:cNvPr id="12" name="Content Placeholder 32"/>
          <p:cNvSpPr>
            <a:spLocks noGrp="1"/>
          </p:cNvSpPr>
          <p:nvPr>
            <p:ph sz="quarter" idx="17"/>
          </p:nvPr>
        </p:nvSpPr>
        <p:spPr>
          <a:xfrm>
            <a:off x="1315067" y="1710608"/>
            <a:ext cx="2346441" cy="2203133"/>
          </a:xfrm>
          <a:solidFill>
            <a:schemeClr val="accent1"/>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4" name="Content Placeholder 32"/>
          <p:cNvSpPr>
            <a:spLocks noGrp="1"/>
          </p:cNvSpPr>
          <p:nvPr>
            <p:ph sz="quarter" idx="18"/>
          </p:nvPr>
        </p:nvSpPr>
        <p:spPr>
          <a:xfrm>
            <a:off x="3783642" y="1710608"/>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5" name="Content Placeholder 32"/>
          <p:cNvSpPr>
            <a:spLocks noGrp="1"/>
          </p:cNvSpPr>
          <p:nvPr>
            <p:ph sz="quarter" idx="20"/>
          </p:nvPr>
        </p:nvSpPr>
        <p:spPr>
          <a:xfrm>
            <a:off x="3788066" y="4061279"/>
            <a:ext cx="2346441"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6" name="Content Placeholder 32"/>
          <p:cNvSpPr>
            <a:spLocks noGrp="1"/>
          </p:cNvSpPr>
          <p:nvPr>
            <p:ph sz="quarter" idx="19"/>
          </p:nvPr>
        </p:nvSpPr>
        <p:spPr>
          <a:xfrm>
            <a:off x="1323045" y="4061279"/>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Tree>
    <p:extLst>
      <p:ext uri="{BB962C8B-B14F-4D97-AF65-F5344CB8AC3E}">
        <p14:creationId xmlns:p14="http://schemas.microsoft.com/office/powerpoint/2010/main" val="218991519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Title Bullet Points 3">
    <p:spTree>
      <p:nvGrpSpPr>
        <p:cNvPr id="1" name=""/>
        <p:cNvGrpSpPr/>
        <p:nvPr/>
      </p:nvGrpSpPr>
      <p:grpSpPr>
        <a:xfrm>
          <a:off x="0" y="0"/>
          <a:ext cx="0" cy="0"/>
          <a:chOff x="0" y="0"/>
          <a:chExt cx="0" cy="0"/>
        </a:xfrm>
      </p:grpSpPr>
      <p:sp>
        <p:nvSpPr>
          <p:cNvPr id="18" name="Title 17"/>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15" name="Content Placeholder 32"/>
          <p:cNvSpPr>
            <a:spLocks noGrp="1"/>
          </p:cNvSpPr>
          <p:nvPr>
            <p:ph sz="quarter" idx="18"/>
          </p:nvPr>
        </p:nvSpPr>
        <p:spPr>
          <a:xfrm>
            <a:off x="1326562" y="1710609"/>
            <a:ext cx="2346441" cy="2203134"/>
          </a:xfrm>
          <a:solidFill>
            <a:srgbClr val="002050"/>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6" name="Content Placeholder 32"/>
          <p:cNvSpPr>
            <a:spLocks noGrp="1"/>
          </p:cNvSpPr>
          <p:nvPr>
            <p:ph sz="quarter" idx="19"/>
          </p:nvPr>
        </p:nvSpPr>
        <p:spPr>
          <a:xfrm>
            <a:off x="3797268" y="1710609"/>
            <a:ext cx="2335156" cy="2203133"/>
          </a:xfrm>
          <a:solidFill>
            <a:srgbClr val="0078D7"/>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7" name="Content Placeholder 32"/>
          <p:cNvSpPr>
            <a:spLocks noGrp="1"/>
          </p:cNvSpPr>
          <p:nvPr>
            <p:ph sz="quarter" idx="17"/>
          </p:nvPr>
        </p:nvSpPr>
        <p:spPr>
          <a:xfrm>
            <a:off x="6245403" y="1710609"/>
            <a:ext cx="2346441" cy="2203133"/>
          </a:xfrm>
          <a:solidFill>
            <a:srgbClr val="002050"/>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9" name="Content Placeholder 32"/>
          <p:cNvSpPr>
            <a:spLocks noGrp="1"/>
          </p:cNvSpPr>
          <p:nvPr>
            <p:ph sz="quarter" idx="20"/>
          </p:nvPr>
        </p:nvSpPr>
        <p:spPr>
          <a:xfrm>
            <a:off x="3797268" y="4061280"/>
            <a:ext cx="2335156"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20" name="Content Placeholder 32"/>
          <p:cNvSpPr>
            <a:spLocks noGrp="1"/>
          </p:cNvSpPr>
          <p:nvPr>
            <p:ph sz="quarter" idx="21"/>
          </p:nvPr>
        </p:nvSpPr>
        <p:spPr>
          <a:xfrm>
            <a:off x="6257231" y="4061280"/>
            <a:ext cx="2346441" cy="2203134"/>
          </a:xfrm>
          <a:solidFill>
            <a:srgbClr val="0078D7"/>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21" name="Content Placeholder 32"/>
          <p:cNvSpPr>
            <a:spLocks noGrp="1"/>
          </p:cNvSpPr>
          <p:nvPr>
            <p:ph sz="quarter" idx="22"/>
          </p:nvPr>
        </p:nvSpPr>
        <p:spPr>
          <a:xfrm>
            <a:off x="8718401" y="4061280"/>
            <a:ext cx="2346441" cy="2203134"/>
          </a:xfrm>
          <a:solidFill>
            <a:srgbClr val="00BCF2"/>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Tree>
    <p:extLst>
      <p:ext uri="{BB962C8B-B14F-4D97-AF65-F5344CB8AC3E}">
        <p14:creationId xmlns:p14="http://schemas.microsoft.com/office/powerpoint/2010/main" val="361999543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estions">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903C54-18C5-4399-A845-D9E265D5A7D1}"/>
              </a:ext>
            </a:extLst>
          </p:cNvPr>
          <p:cNvSpPr txBox="1"/>
          <p:nvPr/>
        </p:nvSpPr>
        <p:spPr>
          <a:xfrm>
            <a:off x="269239" y="289511"/>
            <a:ext cx="11658600" cy="896112"/>
          </a:xfrm>
          <a:prstGeom prst="rect">
            <a:avLst/>
          </a:prstGeom>
          <a:noFill/>
        </p:spPr>
        <p:txBody>
          <a:bodyPr wrap="none" lIns="146304" tIns="91440" rIns="146304" bIns="91440" rtlCol="0">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800" b="0" i="0" u="none" strike="noStrike" kern="1200" cap="none" spc="0" normalizeH="0" baseline="0" noProof="0" dirty="0">
                <a:ln>
                  <a:noFill/>
                </a:ln>
                <a:solidFill>
                  <a:srgbClr val="0078D7"/>
                </a:solidFill>
                <a:effectLst/>
                <a:uLnTx/>
                <a:uFillTx/>
                <a:latin typeface="+mj-lt"/>
                <a:ea typeface="+mn-ea"/>
                <a:cs typeface="+mn-cs"/>
              </a:rPr>
              <a:t>Questions</a:t>
            </a:r>
            <a:endParaRPr kumimoji="0" lang="en-US" sz="4800" b="0" i="0" u="none" strike="noStrike" kern="1200" cap="none" spc="0" normalizeH="0" baseline="0" noProof="0" dirty="0">
              <a:ln>
                <a:noFill/>
              </a:ln>
              <a:solidFill>
                <a:srgbClr val="0078D7"/>
              </a:solidFill>
              <a:effectLst/>
              <a:uLnTx/>
              <a:uFillTx/>
              <a:latin typeface="+mj-lt"/>
              <a:ea typeface="+mn-ea"/>
              <a:cs typeface="Segoe UI Semibold" panose="020B0702040204020203" pitchFamily="34" charset="0"/>
            </a:endParaRPr>
          </a:p>
        </p:txBody>
      </p:sp>
      <p:pic>
        <p:nvPicPr>
          <p:cNvPr id="6" name="Picture 5">
            <a:extLst>
              <a:ext uri="{FF2B5EF4-FFF2-40B4-BE49-F238E27FC236}">
                <a16:creationId xmlns:a16="http://schemas.microsoft.com/office/drawing/2014/main" id="{EA1604F4-FD14-4176-A036-E0A8DDAC17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849" y="291549"/>
            <a:ext cx="5019924" cy="6274904"/>
          </a:xfrm>
          <a:prstGeom prst="rect">
            <a:avLst/>
          </a:prstGeom>
        </p:spPr>
      </p:pic>
    </p:spTree>
    <p:extLst>
      <p:ext uri="{BB962C8B-B14F-4D97-AF65-F5344CB8AC3E}">
        <p14:creationId xmlns:p14="http://schemas.microsoft.com/office/powerpoint/2010/main" val="312683475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Version 1.1">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261324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flipH="1">
            <a:off x="0" y="2"/>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7"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72093672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spTree>
    <p:extLst>
      <p:ext uri="{BB962C8B-B14F-4D97-AF65-F5344CB8AC3E}">
        <p14:creationId xmlns:p14="http://schemas.microsoft.com/office/powerpoint/2010/main" val="368580061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605130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300677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4554707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2050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980051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442678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US"/>
              <a:t>Click to edit Master title style</a:t>
            </a:r>
            <a:endParaRPr lang="en-US" dirty="0"/>
          </a:p>
        </p:txBody>
      </p:sp>
      <p:sp>
        <p:nvSpPr>
          <p:cNvPr id="3" name="Rectangle 2"/>
          <p:cNvSpPr/>
          <p:nvPr userDrawn="1"/>
        </p:nvSpPr>
        <p:spPr bwMode="auto">
          <a:xfrm>
            <a:off x="3002162" y="1762387"/>
            <a:ext cx="2346440" cy="2203134"/>
          </a:xfrm>
          <a:prstGeom prst="rect">
            <a:avLst/>
          </a:prstGeom>
          <a:solidFill>
            <a:srgbClr val="D7D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solidFill>
                <a:schemeClr val="bg2"/>
              </a:solidFill>
              <a:latin typeface="+mj-lt"/>
            </a:endParaRPr>
          </a:p>
        </p:txBody>
      </p:sp>
      <p:sp>
        <p:nvSpPr>
          <p:cNvPr id="4" name="Rectangle 3"/>
          <p:cNvSpPr/>
          <p:nvPr userDrawn="1"/>
        </p:nvSpPr>
        <p:spPr bwMode="auto">
          <a:xfrm>
            <a:off x="542741" y="1762387"/>
            <a:ext cx="2346440" cy="2203134"/>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
        <p:nvSpPr>
          <p:cNvPr id="5" name="Rectangle 4"/>
          <p:cNvSpPr/>
          <p:nvPr userDrawn="1"/>
        </p:nvSpPr>
        <p:spPr bwMode="auto">
          <a:xfrm>
            <a:off x="3002162" y="4113059"/>
            <a:ext cx="2346440" cy="2203134"/>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
        <p:nvSpPr>
          <p:cNvPr id="6" name="Rectangle 5"/>
          <p:cNvSpPr/>
          <p:nvPr userDrawn="1"/>
        </p:nvSpPr>
        <p:spPr bwMode="auto">
          <a:xfrm>
            <a:off x="5461582" y="1762387"/>
            <a:ext cx="2346440" cy="2203134"/>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fontAlgn="base">
              <a:lnSpc>
                <a:spcPct val="90000"/>
              </a:lnSpc>
              <a:spcBef>
                <a:spcPct val="0"/>
              </a:spcBef>
              <a:spcAft>
                <a:spcPct val="0"/>
              </a:spcAft>
            </a:pPr>
            <a:endParaRPr lang="en-US" sz="2353" dirty="0">
              <a:latin typeface="+mj-lt"/>
            </a:endParaRPr>
          </a:p>
        </p:txBody>
      </p:sp>
      <p:sp>
        <p:nvSpPr>
          <p:cNvPr id="7" name="Rectangle 6"/>
          <p:cNvSpPr/>
          <p:nvPr userDrawn="1"/>
        </p:nvSpPr>
        <p:spPr bwMode="auto">
          <a:xfrm>
            <a:off x="5461582" y="4113059"/>
            <a:ext cx="2346440" cy="2203134"/>
          </a:xfrm>
          <a:prstGeom prst="rect">
            <a:avLst/>
          </a:prstGeom>
          <a:solidFill>
            <a:srgbClr val="D7D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solidFill>
                <a:schemeClr val="bg2"/>
              </a:solidFill>
              <a:latin typeface="+mj-lt"/>
            </a:endParaRPr>
          </a:p>
        </p:txBody>
      </p:sp>
      <p:sp>
        <p:nvSpPr>
          <p:cNvPr id="8" name="Rectangle 7"/>
          <p:cNvSpPr/>
          <p:nvPr userDrawn="1"/>
        </p:nvSpPr>
        <p:spPr bwMode="auto">
          <a:xfrm>
            <a:off x="7934581" y="4113058"/>
            <a:ext cx="2346440" cy="2203134"/>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Tree>
    <p:extLst>
      <p:ext uri="{BB962C8B-B14F-4D97-AF65-F5344CB8AC3E}">
        <p14:creationId xmlns:p14="http://schemas.microsoft.com/office/powerpoint/2010/main" val="190598491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92680922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7852320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13231390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42281030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36580039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109179403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92013099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50-50 Right Photo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88771"/>
            <a:ext cx="5378548" cy="1680460"/>
          </a:xfrm>
        </p:spPr>
        <p:txBody>
          <a:bodyPr wrap="square" anchor="ctr">
            <a:spAutoFit/>
          </a:bodyPr>
          <a:lstStyle>
            <a:lvl1pPr>
              <a:defRPr sz="5399" baseline="0">
                <a:solidFill>
                  <a:schemeClr val="bg1"/>
                </a:solidFill>
              </a:defRPr>
            </a:lvl1pPr>
          </a:lstStyle>
          <a:p>
            <a:r>
              <a:rPr lang="en-US" dirty="0"/>
              <a:t>50/50 photo layout</a:t>
            </a:r>
          </a:p>
        </p:txBody>
      </p:sp>
      <p:sp>
        <p:nvSpPr>
          <p:cNvPr id="5" name="Picture Placeholder 4"/>
          <p:cNvSpPr>
            <a:spLocks noGrp="1"/>
          </p:cNvSpPr>
          <p:nvPr>
            <p:ph type="pic" sz="quarter" idx="10"/>
          </p:nvPr>
        </p:nvSpPr>
        <p:spPr bwMode="ltGray">
          <a:xfrm>
            <a:off x="6097556" y="1"/>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51312467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wrap="square">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103414300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949066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467509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270088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812798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7907586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2019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107412014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298321"/>
          </a:xfrm>
          <a:prstGeom prst="rect">
            <a:avLst/>
          </a:prstGeom>
        </p:spPr>
        <p:txBody>
          <a:bodyPr/>
          <a:lstStyle>
            <a:lvl1pPr marL="284790" indent="-2847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8207535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33736786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Version 1.1">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882194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741826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499807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683792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image" Target="../media/image1.png"/><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theme" Target="../theme/theme2.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rm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3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627492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xStyles>
    <p:titleStyle>
      <a:lvl1pPr algn="l" defTabSz="914367" rtl="0" eaLnBrk="1" latinLnBrk="0" hangingPunct="1">
        <a:lnSpc>
          <a:spcPct val="90000"/>
        </a:lnSpc>
        <a:spcBef>
          <a:spcPct val="0"/>
        </a:spcBef>
        <a:buNone/>
        <a:defRPr lang="en-US" sz="4800"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none" lIns="146304" tIns="91440" rIns="146304" bIns="91440" rtlCol="0" anchor="t">
            <a:norm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6"/>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515054110"/>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hf sldNum="0" hdr="0" ftr="0" dt="0"/>
  <p:txStyles>
    <p:titleStyle>
      <a:lvl1pPr algn="l" defTabSz="914367" rtl="0" eaLnBrk="1" latinLnBrk="0" hangingPunct="1">
        <a:lnSpc>
          <a:spcPct val="90000"/>
        </a:lnSpc>
        <a:spcBef>
          <a:spcPct val="0"/>
        </a:spcBef>
        <a:buNone/>
        <a:defRPr lang="en-US" sz="48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customXml" Target="../../customXml/item1.xml"/></Relationships>
</file>

<file path=ppt/slides/_rels/slide1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0.xml"/><Relationship Id="rId7" Type="http://schemas.openxmlformats.org/officeDocument/2006/relationships/diagramColors" Target="../diagrams/colors5.xml"/><Relationship Id="rId2" Type="http://schemas.openxmlformats.org/officeDocument/2006/relationships/slideLayout" Target="../slideLayouts/slideLayout11.xml"/><Relationship Id="rId1" Type="http://schemas.openxmlformats.org/officeDocument/2006/relationships/customXml" Target="../../customXml/item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hyperlink" Target="https://aka.ms/premiereducation"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hyperlink" Target="http://live.co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customXml" Target="../../customXml/item3.xml"/><Relationship Id="rId1" Type="http://schemas.openxmlformats.org/officeDocument/2006/relationships/customXml" Target="../../customXml/item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7.xml"/><Relationship Id="rId7" Type="http://schemas.openxmlformats.org/officeDocument/2006/relationships/diagramColors" Target="../diagrams/colors2.xml"/><Relationship Id="rId2" Type="http://schemas.openxmlformats.org/officeDocument/2006/relationships/slideLayout" Target="../slideLayouts/slideLayout11.xml"/><Relationship Id="rId1" Type="http://schemas.openxmlformats.org/officeDocument/2006/relationships/customXml" Target="../../customXml/item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8.xml"/><Relationship Id="rId7" Type="http://schemas.openxmlformats.org/officeDocument/2006/relationships/diagramColors" Target="../diagrams/colors3.xml"/><Relationship Id="rId2" Type="http://schemas.openxmlformats.org/officeDocument/2006/relationships/slideLayout" Target="../slideLayouts/slideLayout11.xml"/><Relationship Id="rId1" Type="http://schemas.openxmlformats.org/officeDocument/2006/relationships/customXml" Target="../../customXml/item5.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9.xml"/><Relationship Id="rId7" Type="http://schemas.openxmlformats.org/officeDocument/2006/relationships/diagramColors" Target="../diagrams/colors4.xml"/><Relationship Id="rId2" Type="http://schemas.openxmlformats.org/officeDocument/2006/relationships/slideLayout" Target="../slideLayouts/slideLayout11.xml"/><Relationship Id="rId1" Type="http://schemas.openxmlformats.org/officeDocument/2006/relationships/customXml" Target="../../customXml/item6.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name="HIDDEN - Slide2">
    <p:spTree>
      <p:nvGrpSpPr>
        <p:cNvPr id="1" name=""/>
        <p:cNvGrpSpPr/>
        <p:nvPr/>
      </p:nvGrpSpPr>
      <p:grpSpPr>
        <a:xfrm>
          <a:off x="0" y="0"/>
          <a:ext cx="0" cy="0"/>
          <a:chOff x="0" y="0"/>
          <a:chExt cx="0" cy="0"/>
        </a:xfrm>
      </p:grpSpPr>
      <p:sp>
        <p:nvSpPr>
          <p:cNvPr id="6" name="Title 1"/>
          <p:cNvSpPr>
            <a:spLocks noGrp="1"/>
          </p:cNvSpPr>
          <p:nvPr>
            <p:ph type="title"/>
            <p:custDataLst>
              <p:custData r:id="rId1"/>
            </p:custDataLst>
          </p:nvPr>
        </p:nvSpPr>
        <p:spPr/>
        <p:txBody>
          <a:bodyPr/>
          <a:lstStyle/>
          <a:p>
            <a:r>
              <a:rPr lang="en-US" sz="3921"/>
              <a:t>WorkshopPLUS - Windows PowerShell: Foundation Skills</a:t>
            </a:r>
            <a:endParaRPr lang="en-US" sz="3137" i="1" dirty="0"/>
          </a:p>
        </p:txBody>
      </p:sp>
      <p:sp>
        <p:nvSpPr>
          <p:cNvPr id="2" name="Text Placeholder 1">
            <a:extLst>
              <a:ext uri="{FF2B5EF4-FFF2-40B4-BE49-F238E27FC236}">
                <a16:creationId xmlns:a16="http://schemas.microsoft.com/office/drawing/2014/main" id="{E7BCBFC0-AD22-494C-8769-27F96392D235}"/>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38043841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HIDDEN - Slide31">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Lst>
          </p:cNvPr>
          <p:cNvGrpSpPr/>
          <p:nvPr/>
        </p:nvGrpSpPr>
        <p:grpSpPr>
          <a:xfrm>
            <a:off x="8963033" y="4075274"/>
            <a:ext cx="3187307" cy="2710527"/>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1"/>
            </p:custDataLst>
          </p:nvPr>
        </p:nvSpPr>
        <p:spPr/>
        <p:txBody>
          <a:bodyPr/>
          <a:lstStyle/>
          <a:p>
            <a:r>
              <a:rPr lang="en-US"/>
              <a:t>Agenda Day 4</a:t>
            </a:r>
            <a:endParaRPr lang="en-US" dirty="0"/>
          </a:p>
        </p:txBody>
      </p:sp>
      <p:graphicFrame>
        <p:nvGraphicFramePr>
          <p:cNvPr id="7" name="Diagram 6">
            <a:extLst>
              <a:ext uri="{FF2B5EF4-FFF2-40B4-BE49-F238E27FC236}">
                <a16:creationId xmlns:a16="http://schemas.microsoft.com/office/drawing/2014/main" id="{ADC8DEB8-E906-4D87-8BB2-77A102128648}"/>
              </a:ext>
            </a:extLst>
          </p:cNvPr>
          <p:cNvGraphicFramePr/>
          <p:nvPr>
            <p:extLst>
              <p:ext uri="{D42A27DB-BD31-4B8C-83A1-F6EECF244321}">
                <p14:modId xmlns:p14="http://schemas.microsoft.com/office/powerpoint/2010/main" val="3078179303"/>
              </p:ext>
            </p:extLst>
          </p:nvPr>
        </p:nvGraphicFramePr>
        <p:xfrm>
          <a:off x="414299" y="1107440"/>
          <a:ext cx="11363404" cy="53200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012964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HIDDEN - Slide21">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Close email and Update Status</a:t>
            </a:r>
          </a:p>
          <a:p>
            <a:r>
              <a:rPr lang="en-US" dirty="0"/>
              <a:t>Open Group Chat</a:t>
            </a:r>
          </a:p>
          <a:p>
            <a:r>
              <a:rPr lang="en-US" dirty="0"/>
              <a:t>Prepare to be Called on</a:t>
            </a:r>
          </a:p>
        </p:txBody>
      </p:sp>
      <p:sp>
        <p:nvSpPr>
          <p:cNvPr id="2" name="Title 1"/>
          <p:cNvSpPr>
            <a:spLocks noGrp="1"/>
          </p:cNvSpPr>
          <p:nvPr>
            <p:ph type="title"/>
          </p:nvPr>
        </p:nvSpPr>
        <p:spPr/>
        <p:txBody>
          <a:bodyPr/>
          <a:lstStyle/>
          <a:p>
            <a:r>
              <a:rPr lang="en-US" dirty="0">
                <a:solidFill>
                  <a:schemeClr val="accent3"/>
                </a:solidFill>
              </a:rPr>
              <a:t>Get Ready to Participate</a:t>
            </a:r>
            <a:endParaRPr lang="en-US" sz="3922" dirty="0">
              <a:solidFill>
                <a:schemeClr val="accent3"/>
              </a:solidFill>
            </a:endParaRPr>
          </a:p>
        </p:txBody>
      </p:sp>
      <p:pic>
        <p:nvPicPr>
          <p:cNvPr id="5" name="Picture 4">
            <a:extLst>
              <a:ext uri="{FF2B5EF4-FFF2-40B4-BE49-F238E27FC236}">
                <a16:creationId xmlns:a16="http://schemas.microsoft.com/office/drawing/2014/main" id="{647F44DA-81C4-491E-ABB3-6BF380DBA106}"/>
              </a:ext>
            </a:extLst>
          </p:cNvPr>
          <p:cNvPicPr>
            <a:picLocks noChangeAspect="1"/>
          </p:cNvPicPr>
          <p:nvPr/>
        </p:nvPicPr>
        <p:blipFill rotWithShape="1">
          <a:blip r:embed="rId3"/>
          <a:srcRect l="7308" r="7308"/>
          <a:stretch/>
        </p:blipFill>
        <p:spPr>
          <a:xfrm>
            <a:off x="6333744" y="0"/>
            <a:ext cx="5858256" cy="6861048"/>
          </a:xfrm>
          <a:prstGeom prst="rect">
            <a:avLst/>
          </a:prstGeom>
          <a:solidFill>
            <a:srgbClr val="D7D7D7"/>
          </a:solidFill>
        </p:spPr>
      </p:pic>
    </p:spTree>
    <p:extLst>
      <p:ext uri="{BB962C8B-B14F-4D97-AF65-F5344CB8AC3E}">
        <p14:creationId xmlns:p14="http://schemas.microsoft.com/office/powerpoint/2010/main" val="140867190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HIDDEN - Slide22">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dirty="0">
                <a:cs typeface="Arial" pitchFamily="34" charset="0"/>
              </a:rPr>
              <a:t>Getting the most from this class</a:t>
            </a:r>
            <a:endParaRPr lang="en-US" dirty="0">
              <a:solidFill>
                <a:srgbClr val="FF0000"/>
              </a:solidFill>
              <a:cs typeface="Arial" pitchFamily="34" charset="0"/>
            </a:endParaRPr>
          </a:p>
        </p:txBody>
      </p:sp>
      <p:grpSp>
        <p:nvGrpSpPr>
          <p:cNvPr id="9" name="Group 8">
            <a:extLst>
              <a:ext uri="{FF2B5EF4-FFF2-40B4-BE49-F238E27FC236}">
                <a16:creationId xmlns:a16="http://schemas.microsoft.com/office/drawing/2014/main" id="{7385E9CD-B0BA-48D5-9541-8D461A456EBC}"/>
              </a:ext>
            </a:extLst>
          </p:cNvPr>
          <p:cNvGrpSpPr/>
          <p:nvPr/>
        </p:nvGrpSpPr>
        <p:grpSpPr>
          <a:xfrm>
            <a:off x="269240" y="1507807"/>
            <a:ext cx="11650562" cy="3842385"/>
            <a:chOff x="253460" y="1819656"/>
            <a:chExt cx="11650562" cy="3842385"/>
          </a:xfrm>
        </p:grpSpPr>
        <p:pic>
          <p:nvPicPr>
            <p:cNvPr id="11" name="Picture 10" descr="A person looking at the camera&#10;&#10;Description generated with very high confidence">
              <a:extLst>
                <a:ext uri="{FF2B5EF4-FFF2-40B4-BE49-F238E27FC236}">
                  <a16:creationId xmlns:a16="http://schemas.microsoft.com/office/drawing/2014/main" id="{448998F3-3478-4E64-A2D1-540AF8D1049D}"/>
                </a:ext>
              </a:extLst>
            </p:cNvPr>
            <p:cNvPicPr>
              <a:picLocks noChangeAspect="1"/>
            </p:cNvPicPr>
            <p:nvPr/>
          </p:nvPicPr>
          <p:blipFill rotWithShape="1">
            <a:blip r:embed="rId3">
              <a:extLst>
                <a:ext uri="{28A0092B-C50C-407E-A947-70E740481C1C}">
                  <a14:useLocalDpi xmlns:a14="http://schemas.microsoft.com/office/drawing/2010/main" val="0"/>
                </a:ext>
              </a:extLst>
            </a:blip>
            <a:srcRect b="-222"/>
            <a:stretch/>
          </p:blipFill>
          <p:spPr>
            <a:xfrm>
              <a:off x="7578002" y="1828178"/>
              <a:ext cx="4319330" cy="3833863"/>
            </a:xfrm>
            <a:prstGeom prst="rect">
              <a:avLst/>
            </a:prstGeom>
          </p:spPr>
        </p:pic>
        <p:pic>
          <p:nvPicPr>
            <p:cNvPr id="15" name="Picture 14" descr="A person sitting in front of a computer&#10;&#10;Description generated with very high confidence">
              <a:extLst>
                <a:ext uri="{FF2B5EF4-FFF2-40B4-BE49-F238E27FC236}">
                  <a16:creationId xmlns:a16="http://schemas.microsoft.com/office/drawing/2014/main" id="{2F5F4390-07DF-4E8B-9510-3AA0CBDBBF5D}"/>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69240" y="1825389"/>
              <a:ext cx="4331770" cy="3833863"/>
            </a:xfrm>
            <a:prstGeom prst="rect">
              <a:avLst/>
            </a:prstGeom>
          </p:spPr>
        </p:pic>
        <p:sp>
          <p:nvSpPr>
            <p:cNvPr id="16" name="Rectangle 15">
              <a:extLst>
                <a:ext uri="{FF2B5EF4-FFF2-40B4-BE49-F238E27FC236}">
                  <a16:creationId xmlns:a16="http://schemas.microsoft.com/office/drawing/2014/main" id="{CB92B3C6-DA31-48AF-BA81-DC29C00003B5}"/>
                </a:ext>
              </a:extLst>
            </p:cNvPr>
            <p:cNvSpPr>
              <a:spLocks/>
            </p:cNvSpPr>
            <p:nvPr/>
          </p:nvSpPr>
          <p:spPr bwMode="auto">
            <a:xfrm>
              <a:off x="7584692" y="1825389"/>
              <a:ext cx="4319330" cy="3833863"/>
            </a:xfrm>
            <a:prstGeom prst="rect">
              <a:avLst/>
            </a:prstGeom>
            <a:gradFill>
              <a:gsLst>
                <a:gs pos="7000">
                  <a:srgbClr val="000000">
                    <a:alpha val="80000"/>
                  </a:srgbClr>
                </a:gs>
                <a:gs pos="39000">
                  <a:srgbClr val="000000">
                    <a:lumMod val="98000"/>
                    <a:alpha val="16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3400" rIns="182854" bIns="143400" numCol="1" spcCol="0" rtlCol="0" fromWordArt="0" anchor="t" anchorCtr="0" forceAA="0" compatLnSpc="1">
              <a:prstTxWarp prst="textNoShape">
                <a:avLst/>
              </a:prstTxWarp>
              <a:noAutofit/>
            </a:bodyPr>
            <a:lstStyle/>
            <a:p>
              <a:pPr defTabSz="914019" fontAlgn="base">
                <a:lnSpc>
                  <a:spcPct val="90000"/>
                </a:lnSpc>
                <a:spcBef>
                  <a:spcPct val="0"/>
                </a:spcBef>
                <a:spcAft>
                  <a:spcPct val="0"/>
                </a:spcAft>
                <a:defRPr/>
              </a:pPr>
              <a:r>
                <a:rPr lang="en-US" sz="2000" dirty="0">
                  <a:solidFill>
                    <a:prstClr val="white"/>
                  </a:solidFill>
                  <a:latin typeface="Segoe UI Semibold"/>
                  <a:cs typeface="Arial" pitchFamily="34" charset="0"/>
                </a:rPr>
                <a:t>…but stay </a:t>
              </a:r>
              <a:r>
                <a:rPr lang="en-US" sz="2000" dirty="0">
                  <a:solidFill>
                    <a:srgbClr val="FF0000"/>
                  </a:solidFill>
                  <a:latin typeface="Segoe UI Semibold"/>
                  <a:cs typeface="Arial" pitchFamily="34" charset="0"/>
                </a:rPr>
                <a:t>engaged.</a:t>
              </a:r>
              <a:endParaRPr lang="en-US" sz="2000" dirty="0">
                <a:gradFill>
                  <a:gsLst>
                    <a:gs pos="0">
                      <a:srgbClr val="FFFFFF"/>
                    </a:gs>
                    <a:gs pos="100000">
                      <a:srgbClr val="FFFFFF"/>
                    </a:gs>
                  </a:gsLst>
                  <a:lin ang="5400000" scaled="0"/>
                </a:gradFill>
                <a:latin typeface="Segoe UI Semibold"/>
                <a:ea typeface="Segoe UI" pitchFamily="34" charset="0"/>
                <a:cs typeface="Arial" pitchFamily="34" charset="0"/>
              </a:endParaRPr>
            </a:p>
          </p:txBody>
        </p:sp>
        <p:sp>
          <p:nvSpPr>
            <p:cNvPr id="17" name="Rectangle 16">
              <a:extLst>
                <a:ext uri="{FF2B5EF4-FFF2-40B4-BE49-F238E27FC236}">
                  <a16:creationId xmlns:a16="http://schemas.microsoft.com/office/drawing/2014/main" id="{04404E96-9250-4CD5-A629-8E82C0750039}"/>
                </a:ext>
              </a:extLst>
            </p:cNvPr>
            <p:cNvSpPr>
              <a:spLocks/>
            </p:cNvSpPr>
            <p:nvPr/>
          </p:nvSpPr>
          <p:spPr bwMode="auto">
            <a:xfrm flipV="1">
              <a:off x="274320" y="1819656"/>
              <a:ext cx="4259580" cy="3833864"/>
            </a:xfrm>
            <a:prstGeom prst="rect">
              <a:avLst/>
            </a:prstGeom>
            <a:gradFill>
              <a:gsLst>
                <a:gs pos="7000">
                  <a:srgbClr val="000000">
                    <a:alpha val="80000"/>
                  </a:srgbClr>
                </a:gs>
                <a:gs pos="39000">
                  <a:srgbClr val="000000">
                    <a:lumMod val="98000"/>
                    <a:alpha val="16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3400" rIns="182854" bIns="143400" numCol="1" spcCol="0" rtlCol="0" fromWordArt="0" anchor="t" anchorCtr="0" forceAA="0" compatLnSpc="1">
              <a:prstTxWarp prst="textNoShape">
                <a:avLst/>
              </a:prstTxWarp>
              <a:noAutofit/>
            </a:bodyPr>
            <a:lstStyle/>
            <a:p>
              <a:pPr defTabSz="91401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Segoe UI Semibold"/>
                <a:ea typeface="Segoe UI" pitchFamily="34" charset="0"/>
                <a:cs typeface="Arial" pitchFamily="34" charset="0"/>
              </a:endParaRPr>
            </a:p>
          </p:txBody>
        </p:sp>
        <p:sp>
          <p:nvSpPr>
            <p:cNvPr id="18" name="Rectangle 17">
              <a:extLst>
                <a:ext uri="{FF2B5EF4-FFF2-40B4-BE49-F238E27FC236}">
                  <a16:creationId xmlns:a16="http://schemas.microsoft.com/office/drawing/2014/main" id="{9964589E-E8BC-4B20-A494-AC67310DF9C2}"/>
                </a:ext>
              </a:extLst>
            </p:cNvPr>
            <p:cNvSpPr>
              <a:spLocks/>
            </p:cNvSpPr>
            <p:nvPr/>
          </p:nvSpPr>
          <p:spPr bwMode="auto">
            <a:xfrm>
              <a:off x="4533900" y="1825390"/>
              <a:ext cx="3057091" cy="3833863"/>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3400" rIns="182854" bIns="143400" numCol="1" spcCol="0" rtlCol="0" fromWordArt="0" anchor="t" anchorCtr="0" forceAA="0" compatLnSpc="1">
              <a:prstTxWarp prst="textNoShape">
                <a:avLst/>
              </a:prstTxWarp>
              <a:noAutofit/>
            </a:bodyPr>
            <a:lstStyle/>
            <a:p>
              <a:pPr algn="ctr" defTabSz="457159">
                <a:defRPr/>
              </a:pPr>
              <a:endParaRPr lang="en-US" sz="2400" dirty="0">
                <a:solidFill>
                  <a:schemeClr val="bg1"/>
                </a:solidFill>
                <a:latin typeface="Segoe UI Semibold"/>
                <a:cs typeface="Arial" pitchFamily="34" charset="0"/>
              </a:endParaRPr>
            </a:p>
            <a:p>
              <a:pPr algn="ctr" defTabSz="457159">
                <a:defRPr/>
              </a:pPr>
              <a:endParaRPr lang="en-US" sz="2400" dirty="0">
                <a:solidFill>
                  <a:schemeClr val="bg1"/>
                </a:solidFill>
                <a:latin typeface="Segoe UI Semibold"/>
                <a:cs typeface="Arial" pitchFamily="34" charset="0"/>
              </a:endParaRPr>
            </a:p>
            <a:p>
              <a:pPr algn="ctr" defTabSz="457159">
                <a:defRPr/>
              </a:pPr>
              <a:r>
                <a:rPr lang="en-US" sz="2400" dirty="0">
                  <a:solidFill>
                    <a:schemeClr val="bg1"/>
                  </a:solidFill>
                  <a:latin typeface="Segoe UI Semibold"/>
                  <a:cs typeface="Arial" pitchFamily="34" charset="0"/>
                </a:rPr>
                <a:t>Annotation tools</a:t>
              </a:r>
            </a:p>
            <a:p>
              <a:pPr algn="ctr" defTabSz="457159">
                <a:defRPr/>
              </a:pPr>
              <a:endParaRPr lang="en-US" sz="2400" dirty="0">
                <a:solidFill>
                  <a:schemeClr val="bg1"/>
                </a:solidFill>
                <a:latin typeface="Segoe UI Semibold"/>
                <a:cs typeface="Arial" pitchFamily="34" charset="0"/>
              </a:endParaRPr>
            </a:p>
            <a:p>
              <a:pPr algn="ctr" defTabSz="457159">
                <a:defRPr/>
              </a:pPr>
              <a:r>
                <a:rPr lang="en-US" sz="2400" dirty="0">
                  <a:solidFill>
                    <a:schemeClr val="bg1"/>
                  </a:solidFill>
                  <a:latin typeface="Segoe UI Semibold"/>
                  <a:cs typeface="Arial" pitchFamily="34" charset="0"/>
                </a:rPr>
                <a:t>Emoticons</a:t>
              </a:r>
            </a:p>
            <a:p>
              <a:pPr algn="ctr" defTabSz="457159">
                <a:defRPr/>
              </a:pPr>
              <a:endParaRPr lang="en-US" sz="2400" dirty="0">
                <a:solidFill>
                  <a:schemeClr val="bg1"/>
                </a:solidFill>
                <a:latin typeface="Segoe UI Semibold"/>
                <a:cs typeface="Arial" pitchFamily="34" charset="0"/>
              </a:endParaRPr>
            </a:p>
            <a:p>
              <a:pPr algn="ctr" defTabSz="457159">
                <a:defRPr/>
              </a:pPr>
              <a:r>
                <a:rPr lang="en-US" sz="2400" dirty="0">
                  <a:solidFill>
                    <a:schemeClr val="bg1"/>
                  </a:solidFill>
                  <a:latin typeface="Segoe UI Semibold"/>
                  <a:cs typeface="Arial" pitchFamily="34" charset="0"/>
                </a:rPr>
                <a:t>Voice discussions</a:t>
              </a:r>
            </a:p>
            <a:p>
              <a:pPr algn="ctr" defTabSz="457159">
                <a:defRPr/>
              </a:pPr>
              <a:endParaRPr lang="en-US" sz="2400" dirty="0">
                <a:solidFill>
                  <a:schemeClr val="bg1"/>
                </a:solidFill>
                <a:latin typeface="Segoe UI Semibold"/>
                <a:cs typeface="Arial" pitchFamily="34" charset="0"/>
              </a:endParaRPr>
            </a:p>
          </p:txBody>
        </p:sp>
        <p:sp>
          <p:nvSpPr>
            <p:cNvPr id="19" name="TextBox 18">
              <a:extLst>
                <a:ext uri="{FF2B5EF4-FFF2-40B4-BE49-F238E27FC236}">
                  <a16:creationId xmlns:a16="http://schemas.microsoft.com/office/drawing/2014/main" id="{AF4F5A1F-7A8C-4982-A691-A1106196547C}"/>
                </a:ext>
              </a:extLst>
            </p:cNvPr>
            <p:cNvSpPr txBox="1"/>
            <p:nvPr/>
          </p:nvSpPr>
          <p:spPr>
            <a:xfrm>
              <a:off x="253460" y="5034177"/>
              <a:ext cx="4347550" cy="6278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prstClr val="white"/>
                  </a:solidFill>
                  <a:latin typeface="Segoe UI Semibold"/>
                  <a:cs typeface="Arial" pitchFamily="34" charset="0"/>
                </a:rPr>
                <a:t>Stay</a:t>
              </a:r>
              <a:r>
                <a:rPr lang="en-US" sz="2400" dirty="0">
                  <a:gradFill>
                    <a:gsLst>
                      <a:gs pos="2917">
                        <a:schemeClr val="tx1"/>
                      </a:gs>
                      <a:gs pos="30000">
                        <a:schemeClr val="tx1"/>
                      </a:gs>
                    </a:gsLst>
                    <a:lin ang="5400000" scaled="0"/>
                  </a:gradFill>
                </a:rPr>
                <a:t> </a:t>
              </a:r>
              <a:r>
                <a:rPr lang="en-US" sz="2000" dirty="0">
                  <a:solidFill>
                    <a:srgbClr val="FF0000"/>
                  </a:solidFill>
                  <a:latin typeface="Segoe UI Semibold"/>
                  <a:cs typeface="Arial" pitchFamily="34" charset="0"/>
                </a:rPr>
                <a:t>muted</a:t>
              </a:r>
              <a:r>
                <a:rPr lang="en-US" sz="2000" dirty="0">
                  <a:solidFill>
                    <a:prstClr val="white"/>
                  </a:solidFill>
                  <a:latin typeface="Segoe UI Semibold"/>
                  <a:cs typeface="Arial" pitchFamily="34" charset="0"/>
                </a:rPr>
                <a:t>…</a:t>
              </a:r>
            </a:p>
          </p:txBody>
        </p:sp>
      </p:grpSp>
    </p:spTree>
    <p:extLst>
      <p:ext uri="{BB962C8B-B14F-4D97-AF65-F5344CB8AC3E}">
        <p14:creationId xmlns:p14="http://schemas.microsoft.com/office/powerpoint/2010/main" val="310071178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HIDDEN - Slide23">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8F1E0021-D059-46CD-9FAF-4B9FC811673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 y="1"/>
            <a:ext cx="12192000" cy="6949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a:extLst>
              <a:ext uri="{FF2B5EF4-FFF2-40B4-BE49-F238E27FC236}">
                <a16:creationId xmlns:a16="http://schemas.microsoft.com/office/drawing/2014/main" id="{97FC5D40-F3E2-404C-AD52-EE04DD4CA579}"/>
              </a:ext>
            </a:extLst>
          </p:cNvPr>
          <p:cNvSpPr>
            <a:spLocks/>
          </p:cNvSpPr>
          <p:nvPr/>
        </p:nvSpPr>
        <p:spPr bwMode="auto">
          <a:xfrm>
            <a:off x="0" y="2"/>
            <a:ext cx="12192001" cy="6949608"/>
          </a:xfrm>
          <a:prstGeom prst="rect">
            <a:avLst/>
          </a:prstGeom>
          <a:gradFill>
            <a:gsLst>
              <a:gs pos="7000">
                <a:srgbClr val="000000">
                  <a:alpha val="80000"/>
                </a:srgbClr>
              </a:gs>
              <a:gs pos="39000">
                <a:srgbClr val="000000">
                  <a:lumMod val="98000"/>
                  <a:alpha val="16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3400" rIns="182854" bIns="143400" numCol="1" spcCol="0" rtlCol="0" fromWordArt="0" anchor="t" anchorCtr="0" forceAA="0" compatLnSpc="1">
            <a:prstTxWarp prst="textNoShape">
              <a:avLst/>
            </a:prstTxWarp>
            <a:noAutofit/>
          </a:bodyPr>
          <a:lstStyle/>
          <a:p>
            <a:pPr defTabSz="914019" fontAlgn="base">
              <a:lnSpc>
                <a:spcPct val="90000"/>
              </a:lnSpc>
              <a:spcBef>
                <a:spcPct val="0"/>
              </a:spcBef>
              <a:spcAft>
                <a:spcPct val="0"/>
              </a:spcAft>
              <a:defRPr/>
            </a:pPr>
            <a:r>
              <a:rPr lang="en-US" sz="3200" b="1" spc="-100" dirty="0">
                <a:ln w="3175">
                  <a:noFill/>
                </a:ln>
                <a:solidFill>
                  <a:srgbClr val="0078D7"/>
                </a:solidFill>
                <a:latin typeface="Arial" pitchFamily="34" charset="0"/>
                <a:cs typeface="Arial" pitchFamily="34" charset="0"/>
              </a:rPr>
              <a:t>									Virtual Training</a:t>
            </a:r>
            <a:br>
              <a:rPr lang="en-US" sz="3200" b="1" spc="-100" dirty="0">
                <a:ln w="3175">
                  <a:noFill/>
                </a:ln>
                <a:solidFill>
                  <a:srgbClr val="0078D7"/>
                </a:solidFill>
                <a:latin typeface="Arial" pitchFamily="34" charset="0"/>
                <a:cs typeface="Arial" pitchFamily="34" charset="0"/>
              </a:rPr>
            </a:br>
            <a:r>
              <a:rPr lang="en-US" sz="3200" b="1" spc="-100" dirty="0">
                <a:ln w="3175">
                  <a:noFill/>
                </a:ln>
                <a:solidFill>
                  <a:srgbClr val="0078D7"/>
                </a:solidFill>
                <a:latin typeface="Arial" pitchFamily="34" charset="0"/>
                <a:cs typeface="Arial" pitchFamily="34" charset="0"/>
              </a:rPr>
              <a:t>									</a:t>
            </a:r>
            <a:r>
              <a:rPr lang="en-US" sz="3200" b="1" spc="-100" dirty="0">
                <a:ln w="3175">
                  <a:noFill/>
                </a:ln>
                <a:solidFill>
                  <a:srgbClr val="FFFFFF"/>
                </a:solidFill>
                <a:latin typeface="Segoe UI Light"/>
                <a:cs typeface="Arial" pitchFamily="34" charset="0"/>
              </a:rPr>
              <a:t>Tour of your virtual</a:t>
            </a:r>
            <a:br>
              <a:rPr lang="en-US" sz="3200" b="1" spc="-100" dirty="0">
                <a:ln w="3175">
                  <a:noFill/>
                </a:ln>
                <a:solidFill>
                  <a:srgbClr val="FFFFFF"/>
                </a:solidFill>
                <a:latin typeface="Segoe UI Light"/>
                <a:cs typeface="Arial" pitchFamily="34" charset="0"/>
              </a:rPr>
            </a:br>
            <a:r>
              <a:rPr lang="en-US" sz="3200" b="1" spc="-100" dirty="0">
                <a:ln w="3175">
                  <a:noFill/>
                </a:ln>
                <a:solidFill>
                  <a:srgbClr val="FFFFFF"/>
                </a:solidFill>
                <a:latin typeface="Segoe UI Light"/>
                <a:cs typeface="Arial" pitchFamily="34" charset="0"/>
              </a:rPr>
              <a:t>									classroom</a:t>
            </a:r>
          </a:p>
          <a:p>
            <a:pPr defTabSz="914019" fontAlgn="base">
              <a:lnSpc>
                <a:spcPct val="90000"/>
              </a:lnSpc>
              <a:spcBef>
                <a:spcPct val="0"/>
              </a:spcBef>
              <a:spcAft>
                <a:spcPct val="0"/>
              </a:spcAft>
              <a:defRPr/>
            </a:pPr>
            <a:endParaRPr lang="en-US" sz="3200" b="1" spc="-100" dirty="0">
              <a:ln w="3175">
                <a:noFill/>
              </a:ln>
              <a:solidFill>
                <a:srgbClr val="FFFFFF"/>
              </a:solidFill>
              <a:latin typeface="Segoe UI Light"/>
              <a:ea typeface="Segoe UI" pitchFamily="34" charset="0"/>
              <a:cs typeface="Arial" pitchFamily="34" charset="0"/>
            </a:endParaRPr>
          </a:p>
          <a:p>
            <a:pPr defTabSz="914019" fontAlgn="base">
              <a:lnSpc>
                <a:spcPct val="90000"/>
              </a:lnSpc>
              <a:spcBef>
                <a:spcPct val="0"/>
              </a:spcBef>
              <a:spcAft>
                <a:spcPct val="0"/>
              </a:spcAft>
              <a:defRPr/>
            </a:pPr>
            <a:endParaRPr lang="en-US" sz="3200" b="1" spc="-100" dirty="0">
              <a:ln w="3175">
                <a:noFill/>
              </a:ln>
              <a:solidFill>
                <a:srgbClr val="FFFFFF"/>
              </a:solidFill>
              <a:latin typeface="Segoe UI Light"/>
              <a:ea typeface="Segoe UI" pitchFamily="34" charset="0"/>
              <a:cs typeface="Arial" pitchFamily="34" charset="0"/>
            </a:endParaRPr>
          </a:p>
          <a:p>
            <a:pPr marL="8229600" lvl="8" indent="-284163" defTabSz="914367">
              <a:spcBef>
                <a:spcPct val="20000"/>
              </a:spcBef>
              <a:buSzPct val="90000"/>
              <a:buFont typeface="Arial" pitchFamily="34" charset="0"/>
              <a:buChar char="•"/>
              <a:defRPr/>
            </a:pPr>
            <a:r>
              <a:rPr lang="en-US" sz="2400" dirty="0">
                <a:solidFill>
                  <a:srgbClr val="FFFFFF"/>
                </a:solidFill>
                <a:latin typeface="Segoe UI Light"/>
                <a:cs typeface="Arial" pitchFamily="34" charset="0"/>
              </a:rPr>
              <a:t>Introduction to the Skype tools </a:t>
            </a:r>
            <a:br>
              <a:rPr lang="en-US" sz="2400" dirty="0">
                <a:solidFill>
                  <a:srgbClr val="FFFFFF"/>
                </a:solidFill>
                <a:latin typeface="Segoe UI Light"/>
                <a:cs typeface="Arial" pitchFamily="34" charset="0"/>
              </a:rPr>
            </a:br>
            <a:r>
              <a:rPr lang="en-US" sz="2400" dirty="0">
                <a:solidFill>
                  <a:srgbClr val="FFFFFF"/>
                </a:solidFill>
                <a:latin typeface="Segoe UI Light"/>
                <a:cs typeface="Arial" pitchFamily="34" charset="0"/>
              </a:rPr>
              <a:t>you will use in class</a:t>
            </a:r>
          </a:p>
          <a:p>
            <a:pPr marL="8229600" lvl="8" indent="-284163" defTabSz="914367">
              <a:spcBef>
                <a:spcPct val="20000"/>
              </a:spcBef>
              <a:buSzPct val="90000"/>
              <a:buFont typeface="Arial" pitchFamily="34" charset="0"/>
              <a:buChar char="•"/>
              <a:defRPr/>
            </a:pPr>
            <a:r>
              <a:rPr lang="en-US" sz="2400" dirty="0">
                <a:solidFill>
                  <a:srgbClr val="FFFFFF"/>
                </a:solidFill>
                <a:latin typeface="Segoe UI Light"/>
                <a:cs typeface="Arial" pitchFamily="34" charset="0"/>
              </a:rPr>
              <a:t>Demonstration of the LOD environment</a:t>
            </a:r>
          </a:p>
          <a:p>
            <a:pPr defTabSz="91401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Segoe UI Semibold"/>
              <a:ea typeface="Segoe UI" pitchFamily="34" charset="0"/>
              <a:cs typeface="Arial" pitchFamily="34" charset="0"/>
            </a:endParaRPr>
          </a:p>
        </p:txBody>
      </p:sp>
    </p:spTree>
    <p:extLst>
      <p:ext uri="{BB962C8B-B14F-4D97-AF65-F5344CB8AC3E}">
        <p14:creationId xmlns:p14="http://schemas.microsoft.com/office/powerpoint/2010/main" val="295257334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HIDDEN - Slide2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How to give feedback</a:t>
            </a:r>
            <a:endParaRPr lang="en-US" sz="3922" dirty="0">
              <a:solidFill>
                <a:schemeClr val="accent3"/>
              </a:solidFill>
            </a:endParaRPr>
          </a:p>
        </p:txBody>
      </p:sp>
      <p:grpSp>
        <p:nvGrpSpPr>
          <p:cNvPr id="5" name="Group 4"/>
          <p:cNvGrpSpPr>
            <a:grpSpLocks noChangeAspect="1"/>
          </p:cNvGrpSpPr>
          <p:nvPr/>
        </p:nvGrpSpPr>
        <p:grpSpPr>
          <a:xfrm rot="540000">
            <a:off x="7872800" y="3506038"/>
            <a:ext cx="384479" cy="437841"/>
            <a:chOff x="9153525" y="552450"/>
            <a:chExt cx="2173288" cy="2474912"/>
          </a:xfrm>
        </p:grpSpPr>
        <p:sp>
          <p:nvSpPr>
            <p:cNvPr id="6" name="Freeform 33"/>
            <p:cNvSpPr>
              <a:spLocks/>
            </p:cNvSpPr>
            <p:nvPr/>
          </p:nvSpPr>
          <p:spPr bwMode="auto">
            <a:xfrm>
              <a:off x="9153525" y="742951"/>
              <a:ext cx="2041527" cy="2284411"/>
            </a:xfrm>
            <a:custGeom>
              <a:avLst/>
              <a:gdLst>
                <a:gd name="T0" fmla="*/ 1284 w 1286"/>
                <a:gd name="T1" fmla="*/ 1323 h 1439"/>
                <a:gd name="T2" fmla="*/ 1269 w 1286"/>
                <a:gd name="T3" fmla="*/ 1334 h 1439"/>
                <a:gd name="T4" fmla="*/ 1241 w 1286"/>
                <a:gd name="T5" fmla="*/ 1353 h 1439"/>
                <a:gd name="T6" fmla="*/ 1204 w 1286"/>
                <a:gd name="T7" fmla="*/ 1375 h 1439"/>
                <a:gd name="T8" fmla="*/ 1160 w 1286"/>
                <a:gd name="T9" fmla="*/ 1398 h 1439"/>
                <a:gd name="T10" fmla="*/ 1112 w 1286"/>
                <a:gd name="T11" fmla="*/ 1419 h 1439"/>
                <a:gd name="T12" fmla="*/ 1062 w 1286"/>
                <a:gd name="T13" fmla="*/ 1434 h 1439"/>
                <a:gd name="T14" fmla="*/ 1015 w 1286"/>
                <a:gd name="T15" fmla="*/ 1439 h 1439"/>
                <a:gd name="T16" fmla="*/ 970 w 1286"/>
                <a:gd name="T17" fmla="*/ 1434 h 1439"/>
                <a:gd name="T18" fmla="*/ 922 w 1286"/>
                <a:gd name="T19" fmla="*/ 1424 h 1439"/>
                <a:gd name="T20" fmla="*/ 870 w 1286"/>
                <a:gd name="T21" fmla="*/ 1409 h 1439"/>
                <a:gd name="T22" fmla="*/ 817 w 1286"/>
                <a:gd name="T23" fmla="*/ 1391 h 1439"/>
                <a:gd name="T24" fmla="*/ 763 w 1286"/>
                <a:gd name="T25" fmla="*/ 1366 h 1439"/>
                <a:gd name="T26" fmla="*/ 710 w 1286"/>
                <a:gd name="T27" fmla="*/ 1336 h 1439"/>
                <a:gd name="T28" fmla="*/ 660 w 1286"/>
                <a:gd name="T29" fmla="*/ 1301 h 1439"/>
                <a:gd name="T30" fmla="*/ 614 w 1286"/>
                <a:gd name="T31" fmla="*/ 1257 h 1439"/>
                <a:gd name="T32" fmla="*/ 569 w 1286"/>
                <a:gd name="T33" fmla="*/ 1204 h 1439"/>
                <a:gd name="T34" fmla="*/ 502 w 1286"/>
                <a:gd name="T35" fmla="*/ 1118 h 1439"/>
                <a:gd name="T36" fmla="*/ 417 w 1286"/>
                <a:gd name="T37" fmla="*/ 1009 h 1439"/>
                <a:gd name="T38" fmla="*/ 323 w 1286"/>
                <a:gd name="T39" fmla="*/ 887 h 1439"/>
                <a:gd name="T40" fmla="*/ 229 w 1286"/>
                <a:gd name="T41" fmla="*/ 766 h 1439"/>
                <a:gd name="T42" fmla="*/ 144 w 1286"/>
                <a:gd name="T43" fmla="*/ 656 h 1439"/>
                <a:gd name="T44" fmla="*/ 78 w 1286"/>
                <a:gd name="T45" fmla="*/ 571 h 1439"/>
                <a:gd name="T46" fmla="*/ 40 w 1286"/>
                <a:gd name="T47" fmla="*/ 523 h 1439"/>
                <a:gd name="T48" fmla="*/ 32 w 1286"/>
                <a:gd name="T49" fmla="*/ 504 h 1439"/>
                <a:gd name="T50" fmla="*/ 13 w 1286"/>
                <a:gd name="T51" fmla="*/ 427 h 1439"/>
                <a:gd name="T52" fmla="*/ 0 w 1286"/>
                <a:gd name="T53" fmla="*/ 309 h 1439"/>
                <a:gd name="T54" fmla="*/ 21 w 1286"/>
                <a:gd name="T55" fmla="*/ 185 h 1439"/>
                <a:gd name="T56" fmla="*/ 88 w 1286"/>
                <a:gd name="T57" fmla="*/ 92 h 1439"/>
                <a:gd name="T58" fmla="*/ 139 w 1286"/>
                <a:gd name="T59" fmla="*/ 37 h 1439"/>
                <a:gd name="T60" fmla="*/ 166 w 1286"/>
                <a:gd name="T61" fmla="*/ 10 h 1439"/>
                <a:gd name="T62" fmla="*/ 176 w 1286"/>
                <a:gd name="T63" fmla="*/ 1 h 1439"/>
                <a:gd name="T64" fmla="*/ 417 w 1286"/>
                <a:gd name="T65" fmla="*/ 329 h 1439"/>
                <a:gd name="T66" fmla="*/ 400 w 1286"/>
                <a:gd name="T67" fmla="*/ 649 h 1439"/>
                <a:gd name="T68" fmla="*/ 1063 w 1286"/>
                <a:gd name="T69" fmla="*/ 1013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6" h="1439">
                  <a:moveTo>
                    <a:pt x="1286" y="1322"/>
                  </a:moveTo>
                  <a:lnTo>
                    <a:pt x="1284" y="1323"/>
                  </a:lnTo>
                  <a:lnTo>
                    <a:pt x="1278" y="1328"/>
                  </a:lnTo>
                  <a:lnTo>
                    <a:pt x="1269" y="1334"/>
                  </a:lnTo>
                  <a:lnTo>
                    <a:pt x="1257" y="1342"/>
                  </a:lnTo>
                  <a:lnTo>
                    <a:pt x="1241" y="1353"/>
                  </a:lnTo>
                  <a:lnTo>
                    <a:pt x="1224" y="1363"/>
                  </a:lnTo>
                  <a:lnTo>
                    <a:pt x="1204" y="1375"/>
                  </a:lnTo>
                  <a:lnTo>
                    <a:pt x="1182" y="1387"/>
                  </a:lnTo>
                  <a:lnTo>
                    <a:pt x="1160" y="1398"/>
                  </a:lnTo>
                  <a:lnTo>
                    <a:pt x="1136" y="1409"/>
                  </a:lnTo>
                  <a:lnTo>
                    <a:pt x="1112" y="1419"/>
                  </a:lnTo>
                  <a:lnTo>
                    <a:pt x="1087" y="1427"/>
                  </a:lnTo>
                  <a:lnTo>
                    <a:pt x="1062" y="1434"/>
                  </a:lnTo>
                  <a:lnTo>
                    <a:pt x="1039" y="1438"/>
                  </a:lnTo>
                  <a:lnTo>
                    <a:pt x="1015" y="1439"/>
                  </a:lnTo>
                  <a:lnTo>
                    <a:pt x="993" y="1438"/>
                  </a:lnTo>
                  <a:lnTo>
                    <a:pt x="970" y="1434"/>
                  </a:lnTo>
                  <a:lnTo>
                    <a:pt x="947" y="1430"/>
                  </a:lnTo>
                  <a:lnTo>
                    <a:pt x="922" y="1424"/>
                  </a:lnTo>
                  <a:lnTo>
                    <a:pt x="896" y="1418"/>
                  </a:lnTo>
                  <a:lnTo>
                    <a:pt x="870" y="1409"/>
                  </a:lnTo>
                  <a:lnTo>
                    <a:pt x="844" y="1400"/>
                  </a:lnTo>
                  <a:lnTo>
                    <a:pt x="817" y="1391"/>
                  </a:lnTo>
                  <a:lnTo>
                    <a:pt x="790" y="1379"/>
                  </a:lnTo>
                  <a:lnTo>
                    <a:pt x="763" y="1366"/>
                  </a:lnTo>
                  <a:lnTo>
                    <a:pt x="736" y="1352"/>
                  </a:lnTo>
                  <a:lnTo>
                    <a:pt x="710" y="1336"/>
                  </a:lnTo>
                  <a:lnTo>
                    <a:pt x="685" y="1320"/>
                  </a:lnTo>
                  <a:lnTo>
                    <a:pt x="660" y="1301"/>
                  </a:lnTo>
                  <a:lnTo>
                    <a:pt x="637" y="1280"/>
                  </a:lnTo>
                  <a:lnTo>
                    <a:pt x="614" y="1257"/>
                  </a:lnTo>
                  <a:lnTo>
                    <a:pt x="593" y="1234"/>
                  </a:lnTo>
                  <a:lnTo>
                    <a:pt x="569" y="1204"/>
                  </a:lnTo>
                  <a:lnTo>
                    <a:pt x="539" y="1165"/>
                  </a:lnTo>
                  <a:lnTo>
                    <a:pt x="502" y="1118"/>
                  </a:lnTo>
                  <a:lnTo>
                    <a:pt x="462" y="1066"/>
                  </a:lnTo>
                  <a:lnTo>
                    <a:pt x="417" y="1009"/>
                  </a:lnTo>
                  <a:lnTo>
                    <a:pt x="370" y="948"/>
                  </a:lnTo>
                  <a:lnTo>
                    <a:pt x="323" y="887"/>
                  </a:lnTo>
                  <a:lnTo>
                    <a:pt x="275" y="825"/>
                  </a:lnTo>
                  <a:lnTo>
                    <a:pt x="229" y="766"/>
                  </a:lnTo>
                  <a:lnTo>
                    <a:pt x="184" y="708"/>
                  </a:lnTo>
                  <a:lnTo>
                    <a:pt x="144" y="656"/>
                  </a:lnTo>
                  <a:lnTo>
                    <a:pt x="107" y="609"/>
                  </a:lnTo>
                  <a:lnTo>
                    <a:pt x="78" y="571"/>
                  </a:lnTo>
                  <a:lnTo>
                    <a:pt x="55" y="542"/>
                  </a:lnTo>
                  <a:lnTo>
                    <a:pt x="40" y="523"/>
                  </a:lnTo>
                  <a:lnTo>
                    <a:pt x="35" y="516"/>
                  </a:lnTo>
                  <a:lnTo>
                    <a:pt x="32" y="504"/>
                  </a:lnTo>
                  <a:lnTo>
                    <a:pt x="23" y="473"/>
                  </a:lnTo>
                  <a:lnTo>
                    <a:pt x="13" y="427"/>
                  </a:lnTo>
                  <a:lnTo>
                    <a:pt x="3" y="371"/>
                  </a:lnTo>
                  <a:lnTo>
                    <a:pt x="0" y="309"/>
                  </a:lnTo>
                  <a:lnTo>
                    <a:pt x="5" y="246"/>
                  </a:lnTo>
                  <a:lnTo>
                    <a:pt x="21" y="185"/>
                  </a:lnTo>
                  <a:lnTo>
                    <a:pt x="53" y="134"/>
                  </a:lnTo>
                  <a:lnTo>
                    <a:pt x="88" y="92"/>
                  </a:lnTo>
                  <a:lnTo>
                    <a:pt x="117" y="60"/>
                  </a:lnTo>
                  <a:lnTo>
                    <a:pt x="139" y="37"/>
                  </a:lnTo>
                  <a:lnTo>
                    <a:pt x="154" y="20"/>
                  </a:lnTo>
                  <a:lnTo>
                    <a:pt x="166" y="10"/>
                  </a:lnTo>
                  <a:lnTo>
                    <a:pt x="172" y="4"/>
                  </a:lnTo>
                  <a:lnTo>
                    <a:pt x="176" y="1"/>
                  </a:lnTo>
                  <a:lnTo>
                    <a:pt x="177" y="0"/>
                  </a:lnTo>
                  <a:lnTo>
                    <a:pt x="417" y="329"/>
                  </a:lnTo>
                  <a:lnTo>
                    <a:pt x="400" y="498"/>
                  </a:lnTo>
                  <a:lnTo>
                    <a:pt x="400" y="649"/>
                  </a:lnTo>
                  <a:lnTo>
                    <a:pt x="779" y="1075"/>
                  </a:lnTo>
                  <a:lnTo>
                    <a:pt x="1063" y="1013"/>
                  </a:lnTo>
                  <a:lnTo>
                    <a:pt x="1286" y="1322"/>
                  </a:lnTo>
                  <a:close/>
                </a:path>
              </a:pathLst>
            </a:custGeom>
            <a:solidFill>
              <a:schemeClr val="bg1"/>
            </a:solidFill>
            <a:ln w="28575">
              <a:solidFill>
                <a:schemeClr val="bg1">
                  <a:lumMod val="65000"/>
                </a:schemeClr>
              </a:solidFill>
            </a:ln>
          </p:spPr>
          <p:txBody>
            <a:bodyPr vert="horz" wrap="square" lIns="91427" tIns="45713" rIns="91427" bIns="45713" numCol="1" anchor="t" anchorCtr="0" compatLnSpc="1">
              <a:prstTxWarp prst="textNoShape">
                <a:avLst/>
              </a:prstTxWarp>
            </a:bodyPr>
            <a:lstStyle/>
            <a:p>
              <a:pPr defTabSz="768045">
                <a:defRPr/>
              </a:pPr>
              <a:endParaRPr lang="en-US" sz="1500">
                <a:solidFill>
                  <a:srgbClr val="505050"/>
                </a:solidFill>
                <a:latin typeface="Segoe UI"/>
              </a:endParaRPr>
            </a:p>
          </p:txBody>
        </p:sp>
        <p:sp>
          <p:nvSpPr>
            <p:cNvPr id="7" name="Freeform 34"/>
            <p:cNvSpPr>
              <a:spLocks/>
            </p:cNvSpPr>
            <p:nvPr/>
          </p:nvSpPr>
          <p:spPr bwMode="auto">
            <a:xfrm>
              <a:off x="9393236" y="552450"/>
              <a:ext cx="1933577" cy="2289173"/>
            </a:xfrm>
            <a:custGeom>
              <a:avLst/>
              <a:gdLst>
                <a:gd name="T0" fmla="*/ 115 w 1218"/>
                <a:gd name="T1" fmla="*/ 41 h 1442"/>
                <a:gd name="T2" fmla="*/ 154 w 1218"/>
                <a:gd name="T3" fmla="*/ 15 h 1442"/>
                <a:gd name="T4" fmla="*/ 206 w 1218"/>
                <a:gd name="T5" fmla="*/ 0 h 1442"/>
                <a:gd name="T6" fmla="*/ 223 w 1218"/>
                <a:gd name="T7" fmla="*/ 4 h 1442"/>
                <a:gd name="T8" fmla="*/ 239 w 1218"/>
                <a:gd name="T9" fmla="*/ 13 h 1442"/>
                <a:gd name="T10" fmla="*/ 258 w 1218"/>
                <a:gd name="T11" fmla="*/ 35 h 1442"/>
                <a:gd name="T12" fmla="*/ 302 w 1218"/>
                <a:gd name="T13" fmla="*/ 91 h 1442"/>
                <a:gd name="T14" fmla="*/ 356 w 1218"/>
                <a:gd name="T15" fmla="*/ 157 h 1442"/>
                <a:gd name="T16" fmla="*/ 411 w 1218"/>
                <a:gd name="T17" fmla="*/ 221 h 1442"/>
                <a:gd name="T18" fmla="*/ 453 w 1218"/>
                <a:gd name="T19" fmla="*/ 270 h 1442"/>
                <a:gd name="T20" fmla="*/ 469 w 1218"/>
                <a:gd name="T21" fmla="*/ 289 h 1442"/>
                <a:gd name="T22" fmla="*/ 474 w 1218"/>
                <a:gd name="T23" fmla="*/ 328 h 1442"/>
                <a:gd name="T24" fmla="*/ 461 w 1218"/>
                <a:gd name="T25" fmla="*/ 406 h 1442"/>
                <a:gd name="T26" fmla="*/ 410 w 1218"/>
                <a:gd name="T27" fmla="*/ 459 h 1442"/>
                <a:gd name="T28" fmla="*/ 365 w 1218"/>
                <a:gd name="T29" fmla="*/ 496 h 1442"/>
                <a:gd name="T30" fmla="*/ 322 w 1218"/>
                <a:gd name="T31" fmla="*/ 547 h 1442"/>
                <a:gd name="T32" fmla="*/ 289 w 1218"/>
                <a:gd name="T33" fmla="*/ 604 h 1442"/>
                <a:gd name="T34" fmla="*/ 276 w 1218"/>
                <a:gd name="T35" fmla="*/ 662 h 1442"/>
                <a:gd name="T36" fmla="*/ 292 w 1218"/>
                <a:gd name="T37" fmla="*/ 716 h 1442"/>
                <a:gd name="T38" fmla="*/ 343 w 1218"/>
                <a:gd name="T39" fmla="*/ 781 h 1442"/>
                <a:gd name="T40" fmla="*/ 412 w 1218"/>
                <a:gd name="T41" fmla="*/ 864 h 1442"/>
                <a:gd name="T42" fmla="*/ 486 w 1218"/>
                <a:gd name="T43" fmla="*/ 949 h 1442"/>
                <a:gd name="T44" fmla="*/ 548 w 1218"/>
                <a:gd name="T45" fmla="*/ 1020 h 1442"/>
                <a:gd name="T46" fmla="*/ 582 w 1218"/>
                <a:gd name="T47" fmla="*/ 1059 h 1442"/>
                <a:gd name="T48" fmla="*/ 590 w 1218"/>
                <a:gd name="T49" fmla="*/ 1064 h 1442"/>
                <a:gd name="T50" fmla="*/ 618 w 1218"/>
                <a:gd name="T51" fmla="*/ 1071 h 1442"/>
                <a:gd name="T52" fmla="*/ 660 w 1218"/>
                <a:gd name="T53" fmla="*/ 1078 h 1442"/>
                <a:gd name="T54" fmla="*/ 710 w 1218"/>
                <a:gd name="T55" fmla="*/ 1081 h 1442"/>
                <a:gd name="T56" fmla="*/ 759 w 1218"/>
                <a:gd name="T57" fmla="*/ 1074 h 1442"/>
                <a:gd name="T58" fmla="*/ 803 w 1218"/>
                <a:gd name="T59" fmla="*/ 1053 h 1442"/>
                <a:gd name="T60" fmla="*/ 850 w 1218"/>
                <a:gd name="T61" fmla="*/ 1032 h 1442"/>
                <a:gd name="T62" fmla="*/ 902 w 1218"/>
                <a:gd name="T63" fmla="*/ 1017 h 1442"/>
                <a:gd name="T64" fmla="*/ 954 w 1218"/>
                <a:gd name="T65" fmla="*/ 1013 h 1442"/>
                <a:gd name="T66" fmla="*/ 1001 w 1218"/>
                <a:gd name="T67" fmla="*/ 1024 h 1442"/>
                <a:gd name="T68" fmla="*/ 1037 w 1218"/>
                <a:gd name="T69" fmla="*/ 1053 h 1442"/>
                <a:gd name="T70" fmla="*/ 1114 w 1218"/>
                <a:gd name="T71" fmla="*/ 1152 h 1442"/>
                <a:gd name="T72" fmla="*/ 1187 w 1218"/>
                <a:gd name="T73" fmla="*/ 1243 h 1442"/>
                <a:gd name="T74" fmla="*/ 1207 w 1218"/>
                <a:gd name="T75" fmla="*/ 1269 h 1442"/>
                <a:gd name="T76" fmla="*/ 1218 w 1218"/>
                <a:gd name="T77" fmla="*/ 1307 h 1442"/>
                <a:gd name="T78" fmla="*/ 1214 w 1218"/>
                <a:gd name="T79" fmla="*/ 1341 h 1442"/>
                <a:gd name="T80" fmla="*/ 1195 w 1218"/>
                <a:gd name="T81" fmla="*/ 1380 h 1442"/>
                <a:gd name="T82" fmla="*/ 1135 w 1218"/>
                <a:gd name="T83" fmla="*/ 1442 h 1442"/>
                <a:gd name="T84" fmla="*/ 910 w 1218"/>
                <a:gd name="T85" fmla="*/ 1191 h 1442"/>
                <a:gd name="T86" fmla="*/ 859 w 1218"/>
                <a:gd name="T87" fmla="*/ 1212 h 1442"/>
                <a:gd name="T88" fmla="*/ 780 w 1218"/>
                <a:gd name="T89" fmla="*/ 1239 h 1442"/>
                <a:gd name="T90" fmla="*/ 690 w 1218"/>
                <a:gd name="T91" fmla="*/ 1258 h 1442"/>
                <a:gd name="T92" fmla="*/ 603 w 1218"/>
                <a:gd name="T93" fmla="*/ 1257 h 1442"/>
                <a:gd name="T94" fmla="*/ 535 w 1218"/>
                <a:gd name="T95" fmla="*/ 1223 h 1442"/>
                <a:gd name="T96" fmla="*/ 449 w 1218"/>
                <a:gd name="T97" fmla="*/ 1140 h 1442"/>
                <a:gd name="T98" fmla="*/ 348 w 1218"/>
                <a:gd name="T99" fmla="*/ 1029 h 1442"/>
                <a:gd name="T100" fmla="*/ 251 w 1218"/>
                <a:gd name="T101" fmla="*/ 916 h 1442"/>
                <a:gd name="T102" fmla="*/ 179 w 1218"/>
                <a:gd name="T103" fmla="*/ 830 h 1442"/>
                <a:gd name="T104" fmla="*/ 151 w 1218"/>
                <a:gd name="T105" fmla="*/ 795 h 1442"/>
                <a:gd name="T106" fmla="*/ 148 w 1218"/>
                <a:gd name="T107" fmla="*/ 705 h 1442"/>
                <a:gd name="T108" fmla="*/ 177 w 1218"/>
                <a:gd name="T109" fmla="*/ 529 h 1442"/>
                <a:gd name="T110" fmla="*/ 0 w 1218"/>
                <a:gd name="T111" fmla="*/ 129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18" h="1442">
                  <a:moveTo>
                    <a:pt x="106" y="50"/>
                  </a:moveTo>
                  <a:lnTo>
                    <a:pt x="108" y="47"/>
                  </a:lnTo>
                  <a:lnTo>
                    <a:pt x="115" y="41"/>
                  </a:lnTo>
                  <a:lnTo>
                    <a:pt x="126" y="34"/>
                  </a:lnTo>
                  <a:lnTo>
                    <a:pt x="139" y="25"/>
                  </a:lnTo>
                  <a:lnTo>
                    <a:pt x="154" y="15"/>
                  </a:lnTo>
                  <a:lnTo>
                    <a:pt x="171" y="8"/>
                  </a:lnTo>
                  <a:lnTo>
                    <a:pt x="188" y="2"/>
                  </a:lnTo>
                  <a:lnTo>
                    <a:pt x="206" y="0"/>
                  </a:lnTo>
                  <a:lnTo>
                    <a:pt x="212" y="1"/>
                  </a:lnTo>
                  <a:lnTo>
                    <a:pt x="218" y="2"/>
                  </a:lnTo>
                  <a:lnTo>
                    <a:pt x="223" y="4"/>
                  </a:lnTo>
                  <a:lnTo>
                    <a:pt x="229" y="6"/>
                  </a:lnTo>
                  <a:lnTo>
                    <a:pt x="234" y="9"/>
                  </a:lnTo>
                  <a:lnTo>
                    <a:pt x="239" y="13"/>
                  </a:lnTo>
                  <a:lnTo>
                    <a:pt x="244" y="17"/>
                  </a:lnTo>
                  <a:lnTo>
                    <a:pt x="249" y="22"/>
                  </a:lnTo>
                  <a:lnTo>
                    <a:pt x="258" y="35"/>
                  </a:lnTo>
                  <a:lnTo>
                    <a:pt x="271" y="52"/>
                  </a:lnTo>
                  <a:lnTo>
                    <a:pt x="285" y="71"/>
                  </a:lnTo>
                  <a:lnTo>
                    <a:pt x="302" y="91"/>
                  </a:lnTo>
                  <a:lnTo>
                    <a:pt x="319" y="112"/>
                  </a:lnTo>
                  <a:lnTo>
                    <a:pt x="337" y="134"/>
                  </a:lnTo>
                  <a:lnTo>
                    <a:pt x="356" y="157"/>
                  </a:lnTo>
                  <a:lnTo>
                    <a:pt x="375" y="179"/>
                  </a:lnTo>
                  <a:lnTo>
                    <a:pt x="394" y="200"/>
                  </a:lnTo>
                  <a:lnTo>
                    <a:pt x="411" y="221"/>
                  </a:lnTo>
                  <a:lnTo>
                    <a:pt x="427" y="239"/>
                  </a:lnTo>
                  <a:lnTo>
                    <a:pt x="441" y="256"/>
                  </a:lnTo>
                  <a:lnTo>
                    <a:pt x="453" y="270"/>
                  </a:lnTo>
                  <a:lnTo>
                    <a:pt x="461" y="279"/>
                  </a:lnTo>
                  <a:lnTo>
                    <a:pt x="467" y="287"/>
                  </a:lnTo>
                  <a:lnTo>
                    <a:pt x="469" y="289"/>
                  </a:lnTo>
                  <a:lnTo>
                    <a:pt x="470" y="294"/>
                  </a:lnTo>
                  <a:lnTo>
                    <a:pt x="473" y="308"/>
                  </a:lnTo>
                  <a:lnTo>
                    <a:pt x="474" y="328"/>
                  </a:lnTo>
                  <a:lnTo>
                    <a:pt x="474" y="353"/>
                  </a:lnTo>
                  <a:lnTo>
                    <a:pt x="469" y="379"/>
                  </a:lnTo>
                  <a:lnTo>
                    <a:pt x="461" y="406"/>
                  </a:lnTo>
                  <a:lnTo>
                    <a:pt x="447" y="429"/>
                  </a:lnTo>
                  <a:lnTo>
                    <a:pt x="424" y="449"/>
                  </a:lnTo>
                  <a:lnTo>
                    <a:pt x="410" y="459"/>
                  </a:lnTo>
                  <a:lnTo>
                    <a:pt x="396" y="469"/>
                  </a:lnTo>
                  <a:lnTo>
                    <a:pt x="381" y="482"/>
                  </a:lnTo>
                  <a:lnTo>
                    <a:pt x="365" y="496"/>
                  </a:lnTo>
                  <a:lnTo>
                    <a:pt x="350" y="513"/>
                  </a:lnTo>
                  <a:lnTo>
                    <a:pt x="336" y="529"/>
                  </a:lnTo>
                  <a:lnTo>
                    <a:pt x="322" y="547"/>
                  </a:lnTo>
                  <a:lnTo>
                    <a:pt x="309" y="565"/>
                  </a:lnTo>
                  <a:lnTo>
                    <a:pt x="297" y="584"/>
                  </a:lnTo>
                  <a:lnTo>
                    <a:pt x="289" y="604"/>
                  </a:lnTo>
                  <a:lnTo>
                    <a:pt x="282" y="623"/>
                  </a:lnTo>
                  <a:lnTo>
                    <a:pt x="277" y="643"/>
                  </a:lnTo>
                  <a:lnTo>
                    <a:pt x="276" y="662"/>
                  </a:lnTo>
                  <a:lnTo>
                    <a:pt x="277" y="680"/>
                  </a:lnTo>
                  <a:lnTo>
                    <a:pt x="283" y="698"/>
                  </a:lnTo>
                  <a:lnTo>
                    <a:pt x="292" y="716"/>
                  </a:lnTo>
                  <a:lnTo>
                    <a:pt x="306" y="735"/>
                  </a:lnTo>
                  <a:lnTo>
                    <a:pt x="323" y="756"/>
                  </a:lnTo>
                  <a:lnTo>
                    <a:pt x="343" y="781"/>
                  </a:lnTo>
                  <a:lnTo>
                    <a:pt x="364" y="807"/>
                  </a:lnTo>
                  <a:lnTo>
                    <a:pt x="388" y="835"/>
                  </a:lnTo>
                  <a:lnTo>
                    <a:pt x="412" y="864"/>
                  </a:lnTo>
                  <a:lnTo>
                    <a:pt x="437" y="893"/>
                  </a:lnTo>
                  <a:lnTo>
                    <a:pt x="462" y="922"/>
                  </a:lnTo>
                  <a:lnTo>
                    <a:pt x="486" y="949"/>
                  </a:lnTo>
                  <a:lnTo>
                    <a:pt x="509" y="975"/>
                  </a:lnTo>
                  <a:lnTo>
                    <a:pt x="529" y="999"/>
                  </a:lnTo>
                  <a:lnTo>
                    <a:pt x="548" y="1020"/>
                  </a:lnTo>
                  <a:lnTo>
                    <a:pt x="563" y="1037"/>
                  </a:lnTo>
                  <a:lnTo>
                    <a:pt x="575" y="1050"/>
                  </a:lnTo>
                  <a:lnTo>
                    <a:pt x="582" y="1059"/>
                  </a:lnTo>
                  <a:lnTo>
                    <a:pt x="585" y="1061"/>
                  </a:lnTo>
                  <a:lnTo>
                    <a:pt x="586" y="1061"/>
                  </a:lnTo>
                  <a:lnTo>
                    <a:pt x="590" y="1064"/>
                  </a:lnTo>
                  <a:lnTo>
                    <a:pt x="598" y="1065"/>
                  </a:lnTo>
                  <a:lnTo>
                    <a:pt x="607" y="1067"/>
                  </a:lnTo>
                  <a:lnTo>
                    <a:pt x="618" y="1071"/>
                  </a:lnTo>
                  <a:lnTo>
                    <a:pt x="631" y="1073"/>
                  </a:lnTo>
                  <a:lnTo>
                    <a:pt x="645" y="1075"/>
                  </a:lnTo>
                  <a:lnTo>
                    <a:pt x="660" y="1078"/>
                  </a:lnTo>
                  <a:lnTo>
                    <a:pt x="677" y="1080"/>
                  </a:lnTo>
                  <a:lnTo>
                    <a:pt x="693" y="1081"/>
                  </a:lnTo>
                  <a:lnTo>
                    <a:pt x="710" y="1081"/>
                  </a:lnTo>
                  <a:lnTo>
                    <a:pt x="727" y="1080"/>
                  </a:lnTo>
                  <a:lnTo>
                    <a:pt x="744" y="1078"/>
                  </a:lnTo>
                  <a:lnTo>
                    <a:pt x="759" y="1074"/>
                  </a:lnTo>
                  <a:lnTo>
                    <a:pt x="774" y="1068"/>
                  </a:lnTo>
                  <a:lnTo>
                    <a:pt x="789" y="1061"/>
                  </a:lnTo>
                  <a:lnTo>
                    <a:pt x="803" y="1053"/>
                  </a:lnTo>
                  <a:lnTo>
                    <a:pt x="817" y="1046"/>
                  </a:lnTo>
                  <a:lnTo>
                    <a:pt x="833" y="1038"/>
                  </a:lnTo>
                  <a:lnTo>
                    <a:pt x="850" y="1032"/>
                  </a:lnTo>
                  <a:lnTo>
                    <a:pt x="866" y="1026"/>
                  </a:lnTo>
                  <a:lnTo>
                    <a:pt x="884" y="1021"/>
                  </a:lnTo>
                  <a:lnTo>
                    <a:pt x="902" y="1017"/>
                  </a:lnTo>
                  <a:lnTo>
                    <a:pt x="919" y="1014"/>
                  </a:lnTo>
                  <a:lnTo>
                    <a:pt x="937" y="1013"/>
                  </a:lnTo>
                  <a:lnTo>
                    <a:pt x="954" y="1013"/>
                  </a:lnTo>
                  <a:lnTo>
                    <a:pt x="970" y="1015"/>
                  </a:lnTo>
                  <a:lnTo>
                    <a:pt x="985" y="1019"/>
                  </a:lnTo>
                  <a:lnTo>
                    <a:pt x="1001" y="1024"/>
                  </a:lnTo>
                  <a:lnTo>
                    <a:pt x="1014" y="1032"/>
                  </a:lnTo>
                  <a:lnTo>
                    <a:pt x="1027" y="1041"/>
                  </a:lnTo>
                  <a:lnTo>
                    <a:pt x="1037" y="1053"/>
                  </a:lnTo>
                  <a:lnTo>
                    <a:pt x="1060" y="1083"/>
                  </a:lnTo>
                  <a:lnTo>
                    <a:pt x="1086" y="1117"/>
                  </a:lnTo>
                  <a:lnTo>
                    <a:pt x="1114" y="1152"/>
                  </a:lnTo>
                  <a:lnTo>
                    <a:pt x="1141" y="1186"/>
                  </a:lnTo>
                  <a:lnTo>
                    <a:pt x="1167" y="1218"/>
                  </a:lnTo>
                  <a:lnTo>
                    <a:pt x="1187" y="1243"/>
                  </a:lnTo>
                  <a:lnTo>
                    <a:pt x="1201" y="1261"/>
                  </a:lnTo>
                  <a:lnTo>
                    <a:pt x="1206" y="1266"/>
                  </a:lnTo>
                  <a:lnTo>
                    <a:pt x="1207" y="1269"/>
                  </a:lnTo>
                  <a:lnTo>
                    <a:pt x="1212" y="1277"/>
                  </a:lnTo>
                  <a:lnTo>
                    <a:pt x="1215" y="1290"/>
                  </a:lnTo>
                  <a:lnTo>
                    <a:pt x="1218" y="1307"/>
                  </a:lnTo>
                  <a:lnTo>
                    <a:pt x="1218" y="1317"/>
                  </a:lnTo>
                  <a:lnTo>
                    <a:pt x="1218" y="1329"/>
                  </a:lnTo>
                  <a:lnTo>
                    <a:pt x="1214" y="1341"/>
                  </a:lnTo>
                  <a:lnTo>
                    <a:pt x="1211" y="1353"/>
                  </a:lnTo>
                  <a:lnTo>
                    <a:pt x="1205" y="1367"/>
                  </a:lnTo>
                  <a:lnTo>
                    <a:pt x="1195" y="1380"/>
                  </a:lnTo>
                  <a:lnTo>
                    <a:pt x="1185" y="1393"/>
                  </a:lnTo>
                  <a:lnTo>
                    <a:pt x="1171" y="1407"/>
                  </a:lnTo>
                  <a:lnTo>
                    <a:pt x="1135" y="1442"/>
                  </a:lnTo>
                  <a:lnTo>
                    <a:pt x="922" y="1186"/>
                  </a:lnTo>
                  <a:lnTo>
                    <a:pt x="919" y="1187"/>
                  </a:lnTo>
                  <a:lnTo>
                    <a:pt x="910" y="1191"/>
                  </a:lnTo>
                  <a:lnTo>
                    <a:pt x="897" y="1197"/>
                  </a:lnTo>
                  <a:lnTo>
                    <a:pt x="881" y="1204"/>
                  </a:lnTo>
                  <a:lnTo>
                    <a:pt x="859" y="1212"/>
                  </a:lnTo>
                  <a:lnTo>
                    <a:pt x="835" y="1222"/>
                  </a:lnTo>
                  <a:lnTo>
                    <a:pt x="809" y="1230"/>
                  </a:lnTo>
                  <a:lnTo>
                    <a:pt x="780" y="1239"/>
                  </a:lnTo>
                  <a:lnTo>
                    <a:pt x="750" y="1246"/>
                  </a:lnTo>
                  <a:lnTo>
                    <a:pt x="720" y="1254"/>
                  </a:lnTo>
                  <a:lnTo>
                    <a:pt x="690" y="1258"/>
                  </a:lnTo>
                  <a:lnTo>
                    <a:pt x="660" y="1261"/>
                  </a:lnTo>
                  <a:lnTo>
                    <a:pt x="631" y="1261"/>
                  </a:lnTo>
                  <a:lnTo>
                    <a:pt x="603" y="1257"/>
                  </a:lnTo>
                  <a:lnTo>
                    <a:pt x="579" y="1250"/>
                  </a:lnTo>
                  <a:lnTo>
                    <a:pt x="557" y="1239"/>
                  </a:lnTo>
                  <a:lnTo>
                    <a:pt x="535" y="1223"/>
                  </a:lnTo>
                  <a:lnTo>
                    <a:pt x="509" y="1200"/>
                  </a:lnTo>
                  <a:lnTo>
                    <a:pt x="481" y="1172"/>
                  </a:lnTo>
                  <a:lnTo>
                    <a:pt x="449" y="1140"/>
                  </a:lnTo>
                  <a:lnTo>
                    <a:pt x="416" y="1105"/>
                  </a:lnTo>
                  <a:lnTo>
                    <a:pt x="382" y="1067"/>
                  </a:lnTo>
                  <a:lnTo>
                    <a:pt x="348" y="1029"/>
                  </a:lnTo>
                  <a:lnTo>
                    <a:pt x="315" y="991"/>
                  </a:lnTo>
                  <a:lnTo>
                    <a:pt x="282" y="953"/>
                  </a:lnTo>
                  <a:lnTo>
                    <a:pt x="251" y="916"/>
                  </a:lnTo>
                  <a:lnTo>
                    <a:pt x="224" y="883"/>
                  </a:lnTo>
                  <a:lnTo>
                    <a:pt x="199" y="854"/>
                  </a:lnTo>
                  <a:lnTo>
                    <a:pt x="179" y="830"/>
                  </a:lnTo>
                  <a:lnTo>
                    <a:pt x="164" y="811"/>
                  </a:lnTo>
                  <a:lnTo>
                    <a:pt x="154" y="800"/>
                  </a:lnTo>
                  <a:lnTo>
                    <a:pt x="151" y="795"/>
                  </a:lnTo>
                  <a:lnTo>
                    <a:pt x="150" y="783"/>
                  </a:lnTo>
                  <a:lnTo>
                    <a:pt x="148" y="751"/>
                  </a:lnTo>
                  <a:lnTo>
                    <a:pt x="148" y="705"/>
                  </a:lnTo>
                  <a:lnTo>
                    <a:pt x="152" y="650"/>
                  </a:lnTo>
                  <a:lnTo>
                    <a:pt x="160" y="588"/>
                  </a:lnTo>
                  <a:lnTo>
                    <a:pt x="177" y="529"/>
                  </a:lnTo>
                  <a:lnTo>
                    <a:pt x="203" y="475"/>
                  </a:lnTo>
                  <a:lnTo>
                    <a:pt x="239" y="432"/>
                  </a:lnTo>
                  <a:lnTo>
                    <a:pt x="0" y="129"/>
                  </a:lnTo>
                  <a:lnTo>
                    <a:pt x="106" y="50"/>
                  </a:lnTo>
                  <a:close/>
                </a:path>
              </a:pathLst>
            </a:custGeom>
            <a:solidFill>
              <a:schemeClr val="bg1"/>
            </a:solidFill>
            <a:ln w="28575">
              <a:solidFill>
                <a:schemeClr val="bg1">
                  <a:lumMod val="65000"/>
                </a:schemeClr>
              </a:solidFill>
            </a:ln>
          </p:spPr>
          <p:txBody>
            <a:bodyPr vert="horz" wrap="square" lIns="91427" tIns="45713" rIns="91427" bIns="45713" numCol="1" anchor="t" anchorCtr="0" compatLnSpc="1">
              <a:prstTxWarp prst="textNoShape">
                <a:avLst/>
              </a:prstTxWarp>
            </a:bodyPr>
            <a:lstStyle/>
            <a:p>
              <a:pPr defTabSz="768045">
                <a:defRPr/>
              </a:pPr>
              <a:endParaRPr lang="en-US" sz="1500">
                <a:solidFill>
                  <a:srgbClr val="505050"/>
                </a:solidFill>
                <a:latin typeface="Segoe UI"/>
              </a:endParaRPr>
            </a:p>
          </p:txBody>
        </p:sp>
      </p:grpSp>
      <p:pic>
        <p:nvPicPr>
          <p:cNvPr id="8" name="Picture 10" descr="http://upload.wikimedia.org/wikipedia/en/5/5a/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6906" y="3487779"/>
            <a:ext cx="475220" cy="41516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premiumpsd.com/wp-content/uploads/2011/04/3D-Red-Coffee-Mug-583x480.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6908832" y="5031440"/>
            <a:ext cx="529508" cy="48246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254214" y="3423790"/>
            <a:ext cx="700606" cy="531737"/>
          </a:xfrm>
          <a:prstGeom prst="rect">
            <a:avLst/>
          </a:prstGeom>
          <a:noFill/>
        </p:spPr>
        <p:txBody>
          <a:bodyPr wrap="none" rtlCol="0">
            <a:spAutoFit/>
          </a:bodyPr>
          <a:lstStyle/>
          <a:p>
            <a:pPr defTabSz="768045">
              <a:defRPr/>
            </a:pPr>
            <a:r>
              <a:rPr lang="en-US" sz="2800" dirty="0">
                <a:solidFill>
                  <a:srgbClr val="002050">
                    <a:lumMod val="75000"/>
                  </a:srgbClr>
                </a:solidFill>
                <a:latin typeface="Segoe UI"/>
              </a:rPr>
              <a:t>Yes</a:t>
            </a:r>
          </a:p>
        </p:txBody>
      </p:sp>
      <p:sp>
        <p:nvSpPr>
          <p:cNvPr id="12" name="TextBox 11"/>
          <p:cNvSpPr txBox="1"/>
          <p:nvPr/>
        </p:nvSpPr>
        <p:spPr>
          <a:xfrm>
            <a:off x="5963565" y="3423790"/>
            <a:ext cx="673486" cy="531737"/>
          </a:xfrm>
          <a:prstGeom prst="rect">
            <a:avLst/>
          </a:prstGeom>
          <a:noFill/>
        </p:spPr>
        <p:txBody>
          <a:bodyPr wrap="none" rtlCol="0">
            <a:spAutoFit/>
          </a:bodyPr>
          <a:lstStyle/>
          <a:p>
            <a:pPr defTabSz="768045">
              <a:defRPr/>
            </a:pPr>
            <a:r>
              <a:rPr lang="en-US" sz="2800" dirty="0">
                <a:solidFill>
                  <a:srgbClr val="002050">
                    <a:lumMod val="75000"/>
                  </a:srgbClr>
                </a:solidFill>
                <a:latin typeface="Segoe UI"/>
              </a:rPr>
              <a:t>No</a:t>
            </a:r>
          </a:p>
        </p:txBody>
      </p:sp>
      <p:sp>
        <p:nvSpPr>
          <p:cNvPr id="13" name="TextBox 12"/>
          <p:cNvSpPr txBox="1"/>
          <p:nvPr/>
        </p:nvSpPr>
        <p:spPr>
          <a:xfrm>
            <a:off x="8296860" y="3423790"/>
            <a:ext cx="1646372" cy="531737"/>
          </a:xfrm>
          <a:prstGeom prst="rect">
            <a:avLst/>
          </a:prstGeom>
          <a:noFill/>
        </p:spPr>
        <p:txBody>
          <a:bodyPr wrap="none" rtlCol="0">
            <a:spAutoFit/>
          </a:bodyPr>
          <a:lstStyle/>
          <a:p>
            <a:pPr defTabSz="768045">
              <a:defRPr/>
            </a:pPr>
            <a:r>
              <a:rPr lang="en-US" sz="2800" dirty="0">
                <a:solidFill>
                  <a:srgbClr val="002050">
                    <a:lumMod val="75000"/>
                  </a:srgbClr>
                </a:solidFill>
                <a:latin typeface="Segoe UI"/>
              </a:rPr>
              <a:t>Question</a:t>
            </a:r>
          </a:p>
        </p:txBody>
      </p:sp>
      <p:sp>
        <p:nvSpPr>
          <p:cNvPr id="14" name="TextBox 13"/>
          <p:cNvSpPr txBox="1"/>
          <p:nvPr/>
        </p:nvSpPr>
        <p:spPr>
          <a:xfrm>
            <a:off x="3254214" y="4985669"/>
            <a:ext cx="2698562" cy="531737"/>
          </a:xfrm>
          <a:prstGeom prst="rect">
            <a:avLst/>
          </a:prstGeom>
          <a:noFill/>
        </p:spPr>
        <p:txBody>
          <a:bodyPr wrap="none" rtlCol="0">
            <a:spAutoFit/>
          </a:bodyPr>
          <a:lstStyle/>
          <a:p>
            <a:pPr defTabSz="768045">
              <a:defRPr/>
            </a:pPr>
            <a:r>
              <a:rPr lang="en-US" sz="2800" dirty="0">
                <a:solidFill>
                  <a:srgbClr val="002050">
                    <a:lumMod val="75000"/>
                  </a:srgbClr>
                </a:solidFill>
                <a:latin typeface="Segoe UI"/>
              </a:rPr>
              <a:t>Technical issues</a:t>
            </a:r>
          </a:p>
        </p:txBody>
      </p:sp>
      <p:sp>
        <p:nvSpPr>
          <p:cNvPr id="15" name="TextBox 14"/>
          <p:cNvSpPr txBox="1"/>
          <p:nvPr/>
        </p:nvSpPr>
        <p:spPr>
          <a:xfrm>
            <a:off x="7472455" y="4985669"/>
            <a:ext cx="2429872" cy="531737"/>
          </a:xfrm>
          <a:prstGeom prst="rect">
            <a:avLst/>
          </a:prstGeom>
          <a:noFill/>
        </p:spPr>
        <p:txBody>
          <a:bodyPr wrap="none" rtlCol="0">
            <a:spAutoFit/>
          </a:bodyPr>
          <a:lstStyle/>
          <a:p>
            <a:pPr defTabSz="768045">
              <a:defRPr/>
            </a:pPr>
            <a:r>
              <a:rPr lang="en-US" sz="2800" dirty="0">
                <a:solidFill>
                  <a:srgbClr val="002050">
                    <a:lumMod val="75000"/>
                  </a:srgbClr>
                </a:solidFill>
                <a:latin typeface="Segoe UI"/>
              </a:rPr>
              <a:t>Stepped away</a:t>
            </a:r>
          </a:p>
        </p:txBody>
      </p:sp>
      <p:cxnSp>
        <p:nvCxnSpPr>
          <p:cNvPr id="16" name="Straight Connector 15"/>
          <p:cNvCxnSpPr/>
          <p:nvPr/>
        </p:nvCxnSpPr>
        <p:spPr>
          <a:xfrm>
            <a:off x="1682461" y="4447254"/>
            <a:ext cx="7588873" cy="0"/>
          </a:xfrm>
          <a:prstGeom prst="line">
            <a:avLst/>
          </a:prstGeom>
          <a:ln w="190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498958" y="3217240"/>
            <a:ext cx="0" cy="936248"/>
          </a:xfrm>
          <a:prstGeom prst="line">
            <a:avLst/>
          </a:prstGeom>
          <a:ln w="190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472840" y="3217240"/>
            <a:ext cx="0" cy="936248"/>
          </a:xfrm>
          <a:prstGeom prst="line">
            <a:avLst/>
          </a:prstGeom>
          <a:ln w="190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330002" y="4779118"/>
            <a:ext cx="0" cy="936248"/>
          </a:xfrm>
          <a:prstGeom prst="line">
            <a:avLst/>
          </a:prstGeom>
          <a:ln w="190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682461" y="2923471"/>
            <a:ext cx="7588873" cy="0"/>
          </a:xfrm>
          <a:prstGeom prst="line">
            <a:avLst/>
          </a:prstGeom>
          <a:ln w="190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pic>
        <p:nvPicPr>
          <p:cNvPr id="21" name="Picture 13" descr="C:\Users\Janine Kurnoff\AppData\Local\Microsoft\Windows\Temporary Internet Files\Content.IE5\R9X5P9VZ\MC900432537[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15732" y="3477781"/>
            <a:ext cx="435158" cy="435156"/>
          </a:xfrm>
          <a:prstGeom prst="rect">
            <a:avLst/>
          </a:prstGeom>
          <a:noFill/>
          <a:extLst>
            <a:ext uri="{909E8E84-426E-40DD-AFC4-6F175D3DCCD1}">
              <a14:hiddenFill xmlns:a14="http://schemas.microsoft.com/office/drawing/2010/main">
                <a:solidFill>
                  <a:srgbClr val="FFFFFF"/>
                </a:solidFill>
              </a14:hiddenFill>
            </a:ext>
          </a:extLst>
        </p:spPr>
      </p:pic>
      <p:sp>
        <p:nvSpPr>
          <p:cNvPr id="22" name="Octagon 21"/>
          <p:cNvSpPr/>
          <p:nvPr/>
        </p:nvSpPr>
        <p:spPr>
          <a:xfrm>
            <a:off x="1982672" y="5055399"/>
            <a:ext cx="383688" cy="383688"/>
          </a:xfrm>
          <a:prstGeom prst="octagon">
            <a:avLst/>
          </a:prstGeom>
          <a:gradFill flip="none" rotWithShape="1">
            <a:gsLst>
              <a:gs pos="50800">
                <a:srgbClr val="E03030"/>
              </a:gs>
              <a:gs pos="0">
                <a:srgbClr val="E03030">
                  <a:lumMod val="75000"/>
                </a:srgbClr>
              </a:gs>
              <a:gs pos="100000">
                <a:srgbClr val="FFFFFF"/>
              </a:gs>
            </a:gsLst>
            <a:path path="circle">
              <a:fillToRect l="100000" t="100000"/>
            </a:path>
            <a:tileRect r="-100000" b="-100000"/>
          </a:gradFill>
          <a:ln w="38100" cap="flat" cmpd="sng" algn="ctr">
            <a:solidFill>
              <a:srgbClr val="FFFFFF"/>
            </a:solidFill>
            <a:prstDash val="solid"/>
            <a:miter lim="800000"/>
          </a:ln>
          <a:effectLst/>
          <a:scene3d>
            <a:camera prst="orthographicFront"/>
            <a:lightRig rig="threePt" dir="t"/>
          </a:scene3d>
          <a:sp3d>
            <a:bevelT w="114300" prst="artDeco"/>
          </a:sp3d>
        </p:spPr>
        <p:txBody>
          <a:bodyPr rtlCol="0" anchor="ctr"/>
          <a:lstStyle/>
          <a:p>
            <a:pPr algn="ctr" defTabSz="914320">
              <a:defRPr/>
            </a:pPr>
            <a:endParaRPr lang="en-US" sz="1500" kern="0" dirty="0" err="1">
              <a:solidFill>
                <a:srgbClr val="FFFFFF"/>
              </a:solidFill>
              <a:latin typeface="Tahoma"/>
            </a:endParaRPr>
          </a:p>
        </p:txBody>
      </p:sp>
      <p:sp>
        <p:nvSpPr>
          <p:cNvPr id="23" name="TextBox 22"/>
          <p:cNvSpPr txBox="1"/>
          <p:nvPr/>
        </p:nvSpPr>
        <p:spPr>
          <a:xfrm>
            <a:off x="3481428" y="1561448"/>
            <a:ext cx="6734223" cy="971155"/>
          </a:xfrm>
          <a:prstGeom prst="rect">
            <a:avLst/>
          </a:prstGeom>
          <a:noFill/>
        </p:spPr>
        <p:txBody>
          <a:bodyPr wrap="square" rtlCol="0">
            <a:spAutoFit/>
          </a:bodyPr>
          <a:lstStyle/>
          <a:p>
            <a:pPr defTabSz="768045">
              <a:defRPr/>
            </a:pPr>
            <a:r>
              <a:rPr lang="en-US" sz="2800" dirty="0">
                <a:solidFill>
                  <a:srgbClr val="505050">
                    <a:lumMod val="75000"/>
                    <a:lumOff val="25000"/>
                  </a:srgbClr>
                </a:solidFill>
                <a:latin typeface="Segoe UI"/>
              </a:rPr>
              <a:t>Accessed by clicking the pen icon, in the upper-right corner of your Skype window</a:t>
            </a:r>
          </a:p>
        </p:txBody>
      </p:sp>
      <p:pic>
        <p:nvPicPr>
          <p:cNvPr id="24" name="Picture 23"/>
          <p:cNvPicPr>
            <a:picLocks noChangeAspect="1"/>
          </p:cNvPicPr>
          <p:nvPr/>
        </p:nvPicPr>
        <p:blipFill>
          <a:blip r:embed="rId6"/>
          <a:stretch>
            <a:fillRect/>
          </a:stretch>
        </p:blipFill>
        <p:spPr>
          <a:xfrm>
            <a:off x="1842559" y="1724036"/>
            <a:ext cx="650423" cy="591294"/>
          </a:xfrm>
          <a:prstGeom prst="rect">
            <a:avLst/>
          </a:prstGeom>
        </p:spPr>
      </p:pic>
    </p:spTree>
    <p:extLst>
      <p:ext uri="{BB962C8B-B14F-4D97-AF65-F5344CB8AC3E}">
        <p14:creationId xmlns:p14="http://schemas.microsoft.com/office/powerpoint/2010/main" val="198538996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HIDDEN - Slide27">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BECA74-CF33-433C-99D6-E34CCC36FB5D}"/>
              </a:ext>
            </a:extLst>
          </p:cNvPr>
          <p:cNvSpPr>
            <a:spLocks noGrp="1"/>
          </p:cNvSpPr>
          <p:nvPr>
            <p:ph type="title"/>
          </p:nvPr>
        </p:nvSpPr>
        <p:spPr/>
        <p:txBody>
          <a:bodyPr/>
          <a:lstStyle/>
          <a:p>
            <a:r>
              <a:rPr lang="en-US" dirty="0"/>
              <a:t>Connect to Lab environment LOD </a:t>
            </a:r>
          </a:p>
        </p:txBody>
      </p:sp>
      <p:sp>
        <p:nvSpPr>
          <p:cNvPr id="5" name="Text Placeholder 4">
            <a:extLst>
              <a:ext uri="{FF2B5EF4-FFF2-40B4-BE49-F238E27FC236}">
                <a16:creationId xmlns:a16="http://schemas.microsoft.com/office/drawing/2014/main" id="{7829DFAA-62AD-4BFA-A214-7C2CEB8F5044}"/>
              </a:ext>
            </a:extLst>
          </p:cNvPr>
          <p:cNvSpPr>
            <a:spLocks noGrp="1"/>
          </p:cNvSpPr>
          <p:nvPr>
            <p:ph type="body" sz="quarter" idx="10"/>
          </p:nvPr>
        </p:nvSpPr>
        <p:spPr>
          <a:xfrm>
            <a:off x="269239" y="1189177"/>
            <a:ext cx="11653523" cy="4413259"/>
          </a:xfrm>
        </p:spPr>
        <p:txBody>
          <a:bodyPr/>
          <a:lstStyle/>
          <a:p>
            <a:pPr lvl="0">
              <a:lnSpc>
                <a:spcPct val="150000"/>
              </a:lnSpc>
            </a:pPr>
            <a:r>
              <a:rPr lang="en-US" dirty="0"/>
              <a:t>Using the desktop version of IE go to: </a:t>
            </a:r>
            <a:r>
              <a:rPr lang="en-US" u="sng" dirty="0">
                <a:hlinkClick r:id="rId3"/>
              </a:rPr>
              <a:t>https://aka.ms/premiereducation</a:t>
            </a:r>
            <a:endParaRPr lang="en-US" u="sng" dirty="0"/>
          </a:p>
          <a:p>
            <a:pPr lvl="0">
              <a:lnSpc>
                <a:spcPct val="150000"/>
              </a:lnSpc>
            </a:pPr>
            <a:r>
              <a:rPr lang="en-US" dirty="0"/>
              <a:t>Sign in with your Microsoft account (Live ID/Azure Id)</a:t>
            </a:r>
          </a:p>
          <a:p>
            <a:pPr lvl="0">
              <a:lnSpc>
                <a:spcPct val="150000"/>
              </a:lnSpc>
            </a:pPr>
            <a:r>
              <a:rPr lang="en-US" i="1" dirty="0"/>
              <a:t>If you do not have one, then create it here: </a:t>
            </a:r>
            <a:r>
              <a:rPr lang="en-US" i="1" dirty="0">
                <a:hlinkClick r:id="rId4"/>
              </a:rPr>
              <a:t>http://live.com</a:t>
            </a:r>
            <a:endParaRPr lang="en-US" i="1" dirty="0"/>
          </a:p>
          <a:p>
            <a:pPr lvl="0">
              <a:lnSpc>
                <a:spcPct val="150000"/>
              </a:lnSpc>
            </a:pPr>
            <a:r>
              <a:rPr lang="en-US" dirty="0"/>
              <a:t>Click “Redeem Training Key”</a:t>
            </a:r>
          </a:p>
          <a:p>
            <a:pPr lvl="0">
              <a:lnSpc>
                <a:spcPct val="150000"/>
              </a:lnSpc>
            </a:pPr>
            <a:endParaRPr lang="en-US" dirty="0"/>
          </a:p>
          <a:p>
            <a:pPr lvl="0">
              <a:lnSpc>
                <a:spcPct val="150000"/>
              </a:lnSpc>
            </a:pPr>
            <a:r>
              <a:rPr lang="en-US" dirty="0"/>
              <a:t>Register the lab code</a:t>
            </a:r>
          </a:p>
        </p:txBody>
      </p:sp>
    </p:spTree>
    <p:extLst>
      <p:ext uri="{BB962C8B-B14F-4D97-AF65-F5344CB8AC3E}">
        <p14:creationId xmlns:p14="http://schemas.microsoft.com/office/powerpoint/2010/main" val="308239014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HIDDEN -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900113"/>
          </a:xfrm>
        </p:spPr>
        <p:txBody>
          <a:bodyPr/>
          <a:lstStyle/>
          <a:p>
            <a:r>
              <a:rPr lang="en-US" dirty="0">
                <a:noFill/>
              </a:rPr>
              <a:t>Microsoft</a:t>
            </a:r>
          </a:p>
        </p:txBody>
      </p:sp>
    </p:spTree>
    <p:extLst>
      <p:ext uri="{BB962C8B-B14F-4D97-AF65-F5344CB8AC3E}">
        <p14:creationId xmlns:p14="http://schemas.microsoft.com/office/powerpoint/2010/main" val="226095314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B42-69EC-4737-A1D3-6170002B2FA4}"/>
              </a:ext>
            </a:extLst>
          </p:cNvPr>
          <p:cNvSpPr>
            <a:spLocks noGrp="1"/>
          </p:cNvSpPr>
          <p:nvPr>
            <p:ph type="title" idx="4294967295"/>
          </p:nvPr>
        </p:nvSpPr>
        <p:spPr>
          <a:xfrm>
            <a:off x="536575" y="288925"/>
            <a:ext cx="11655425" cy="900113"/>
          </a:xfrm>
        </p:spPr>
        <p:txBody>
          <a:bodyPr/>
          <a:lstStyle/>
          <a:p>
            <a:r>
              <a:rPr lang="en-US" dirty="0">
                <a:noFill/>
              </a:rPr>
              <a:t>Disclaimer</a:t>
            </a:r>
          </a:p>
        </p:txBody>
      </p:sp>
    </p:spTree>
    <p:extLst>
      <p:ext uri="{BB962C8B-B14F-4D97-AF65-F5344CB8AC3E}">
        <p14:creationId xmlns:p14="http://schemas.microsoft.com/office/powerpoint/2010/main" val="73301156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HIDDEN - Slide16">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Name</a:t>
            </a:r>
          </a:p>
          <a:p>
            <a:endParaRPr lang="en-US"/>
          </a:p>
          <a:p>
            <a:r>
              <a:rPr lang="en-US"/>
              <a:t>Specialty</a:t>
            </a:r>
          </a:p>
          <a:p>
            <a:endParaRPr lang="en-US"/>
          </a:p>
          <a:p>
            <a:r>
              <a:rPr lang="en-US"/>
              <a:t>Experience</a:t>
            </a:r>
            <a:endParaRPr lang="en-US" dirty="0"/>
          </a:p>
        </p:txBody>
      </p:sp>
      <p:sp>
        <p:nvSpPr>
          <p:cNvPr id="2" name="Title 1"/>
          <p:cNvSpPr>
            <a:spLocks noGrp="1"/>
          </p:cNvSpPr>
          <p:nvPr>
            <p:ph type="title"/>
          </p:nvPr>
        </p:nvSpPr>
        <p:spPr/>
        <p:txBody>
          <a:bodyPr/>
          <a:lstStyle/>
          <a:p>
            <a:r>
              <a:rPr lang="en-US"/>
              <a:t>Instructor Introduction</a:t>
            </a:r>
            <a:endParaRPr lang="en-US" dirty="0"/>
          </a:p>
        </p:txBody>
      </p:sp>
      <p:pic>
        <p:nvPicPr>
          <p:cNvPr id="6" name="Picture 5">
            <a:extLst>
              <a:ext uri="{FF2B5EF4-FFF2-40B4-BE49-F238E27FC236}">
                <a16:creationId xmlns:a16="http://schemas.microsoft.com/office/drawing/2014/main" id="{E291E8A7-D1FC-49F4-AD02-BF75B3A0D1B9}"/>
              </a:ext>
            </a:extLst>
          </p:cNvPr>
          <p:cNvPicPr>
            <a:picLocks noChangeAspect="1"/>
          </p:cNvPicPr>
          <p:nvPr/>
        </p:nvPicPr>
        <p:blipFill rotWithShape="1">
          <a:blip r:embed="rId3" cstate="screen">
            <a:duotone>
              <a:schemeClr val="accent3">
                <a:shade val="45000"/>
                <a:satMod val="135000"/>
              </a:schemeClr>
              <a:prstClr val="white"/>
            </a:duotone>
            <a:extLst>
              <a:ext uri="{28A0092B-C50C-407E-A947-70E740481C1C}">
                <a14:useLocalDpi xmlns:a14="http://schemas.microsoft.com/office/drawing/2010/main"/>
              </a:ext>
            </a:extLst>
          </a:blip>
          <a:srcRect r="38339"/>
          <a:stretch/>
        </p:blipFill>
        <p:spPr>
          <a:xfrm>
            <a:off x="6333745" y="0"/>
            <a:ext cx="5858256" cy="6858000"/>
          </a:xfrm>
          <a:prstGeom prst="rect">
            <a:avLst/>
          </a:prstGeom>
        </p:spPr>
      </p:pic>
    </p:spTree>
    <p:extLst>
      <p:ext uri="{BB962C8B-B14F-4D97-AF65-F5344CB8AC3E}">
        <p14:creationId xmlns:p14="http://schemas.microsoft.com/office/powerpoint/2010/main" val="402688327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HIDDEN - Slide17">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Name</a:t>
            </a:r>
          </a:p>
          <a:p>
            <a:endParaRPr lang="en-US"/>
          </a:p>
          <a:p>
            <a:r>
              <a:rPr lang="en-US"/>
              <a:t>Job/Team/Specialty</a:t>
            </a:r>
          </a:p>
          <a:p>
            <a:endParaRPr lang="en-US"/>
          </a:p>
          <a:p>
            <a:r>
              <a:rPr lang="en-US"/>
              <a:t>Time Zone</a:t>
            </a:r>
          </a:p>
          <a:p>
            <a:endParaRPr lang="en-US" dirty="0"/>
          </a:p>
        </p:txBody>
      </p:sp>
      <p:sp>
        <p:nvSpPr>
          <p:cNvPr id="2" name="Title 1"/>
          <p:cNvSpPr>
            <a:spLocks noGrp="1"/>
          </p:cNvSpPr>
          <p:nvPr>
            <p:ph type="title"/>
          </p:nvPr>
        </p:nvSpPr>
        <p:spPr/>
        <p:txBody>
          <a:bodyPr/>
          <a:lstStyle/>
          <a:p>
            <a:r>
              <a:rPr lang="en-US"/>
              <a:t>Attendee Introductions</a:t>
            </a:r>
            <a:endParaRPr lang="en-US" dirty="0"/>
          </a:p>
        </p:txBody>
      </p:sp>
      <p:pic>
        <p:nvPicPr>
          <p:cNvPr id="5" name="Picture 4">
            <a:extLst>
              <a:ext uri="{FF2B5EF4-FFF2-40B4-BE49-F238E27FC236}">
                <a16:creationId xmlns:a16="http://schemas.microsoft.com/office/drawing/2014/main" id="{3A895181-9E67-4A9B-B8DB-292337D94A97}"/>
              </a:ext>
            </a:extLst>
          </p:cNvPr>
          <p:cNvPicPr>
            <a:picLocks noChangeAspect="1"/>
          </p:cNvPicPr>
          <p:nvPr/>
        </p:nvPicPr>
        <p:blipFill rotWithShape="1">
          <a:blip r:embed="rId3"/>
          <a:srcRect l="14578"/>
          <a:stretch/>
        </p:blipFill>
        <p:spPr>
          <a:xfrm>
            <a:off x="6333744" y="0"/>
            <a:ext cx="5858256" cy="6858000"/>
          </a:xfrm>
          <a:prstGeom prst="rect">
            <a:avLst/>
          </a:prstGeom>
          <a:solidFill>
            <a:srgbClr val="D7D7D7"/>
          </a:solidFill>
        </p:spPr>
      </p:pic>
    </p:spTree>
    <p:extLst>
      <p:ext uri="{BB962C8B-B14F-4D97-AF65-F5344CB8AC3E}">
        <p14:creationId xmlns:p14="http://schemas.microsoft.com/office/powerpoint/2010/main" val="10437389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HIDDEN - Slide5">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BDD850C-29B9-4641-B580-0B91B9EBAE00}"/>
              </a:ext>
            </a:extLst>
          </p:cNvPr>
          <p:cNvSpPr>
            <a:spLocks noGrp="1"/>
          </p:cNvSpPr>
          <p:nvPr>
            <p:ph type="body" sz="quarter" idx="10"/>
            <p:custDataLst>
              <p:custData r:id="rId1"/>
            </p:custDataLst>
          </p:nvPr>
        </p:nvSpPr>
        <p:spPr>
          <a:xfrm>
            <a:off x="265176" y="2011680"/>
            <a:ext cx="9064366" cy="1994392"/>
          </a:xfrm>
        </p:spPr>
        <p:txBody>
          <a:bodyPr/>
          <a:lstStyle/>
          <a:p>
            <a:r>
              <a:rPr lang="en-US"/>
              <a:t>use PowerShell interactively</a:t>
            </a:r>
          </a:p>
          <a:p>
            <a:r>
              <a:rPr lang="en-US"/>
              <a:t>create scripts using the PowerShell integrated scripting environment</a:t>
            </a:r>
          </a:p>
          <a:p>
            <a:r>
              <a:rPr lang="en-US"/>
              <a:t>package code in script-based modules for simplified deployment and distribution</a:t>
            </a:r>
            <a:endParaRPr lang="en-US" dirty="0"/>
          </a:p>
        </p:txBody>
      </p:sp>
      <p:sp>
        <p:nvSpPr>
          <p:cNvPr id="5" name="Text Placeholder 4">
            <a:extLst>
              <a:ext uri="{FF2B5EF4-FFF2-40B4-BE49-F238E27FC236}">
                <a16:creationId xmlns:a16="http://schemas.microsoft.com/office/drawing/2014/main" id="{55182462-DFDF-4D48-A92C-42FD52821C4E}"/>
              </a:ext>
            </a:extLst>
          </p:cNvPr>
          <p:cNvSpPr>
            <a:spLocks noGrp="1"/>
          </p:cNvSpPr>
          <p:nvPr>
            <p:ph type="body" sz="quarter" idx="11"/>
            <p:custDataLst>
              <p:custData r:id="rId2"/>
            </p:custDataLst>
          </p:nvPr>
        </p:nvSpPr>
        <p:spPr>
          <a:xfrm>
            <a:off x="269239" y="1189177"/>
            <a:ext cx="11653523" cy="572464"/>
          </a:xfrm>
        </p:spPr>
        <p:txBody>
          <a:bodyPr/>
          <a:lstStyle/>
          <a:p>
            <a:r>
              <a:rPr lang="en-US"/>
              <a:t>After completing WorkshopPLUS, you will be able to:</a:t>
            </a:r>
            <a:endParaRPr lang="en-US" dirty="0"/>
          </a:p>
        </p:txBody>
      </p:sp>
    </p:spTree>
    <p:extLst>
      <p:ext uri="{BB962C8B-B14F-4D97-AF65-F5344CB8AC3E}">
        <p14:creationId xmlns:p14="http://schemas.microsoft.com/office/powerpoint/2010/main" val="17687116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HIDDEN - Slide19">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B875113-F2A1-4679-8582-33DC7319B49B}"/>
              </a:ext>
            </a:extLst>
          </p:cNvPr>
          <p:cNvGrpSpPr/>
          <p:nvPr/>
        </p:nvGrpSpPr>
        <p:grpSpPr>
          <a:xfrm rot="16200000">
            <a:off x="9152745" y="328222"/>
            <a:ext cx="3187307" cy="2710527"/>
            <a:chOff x="8963033" y="4075274"/>
            <a:chExt cx="3187307" cy="2710527"/>
          </a:xfrm>
        </p:grpSpPr>
        <p:sp>
          <p:nvSpPr>
            <p:cNvPr id="5" name="Freeform 345">
              <a:extLst>
                <a:ext uri="{FF2B5EF4-FFF2-40B4-BE49-F238E27FC236}">
                  <a16:creationId xmlns:a16="http://schemas.microsoft.com/office/drawing/2014/main" id="{2390D2C3-14D2-4B6E-B1A5-F57A40F03745}"/>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 name="Freeform 346">
              <a:extLst>
                <a:ext uri="{FF2B5EF4-FFF2-40B4-BE49-F238E27FC236}">
                  <a16:creationId xmlns:a16="http://schemas.microsoft.com/office/drawing/2014/main" id="{AF478CE4-61A0-45AA-B5EC-04B2759AEB63}"/>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 name="Freeform 347">
              <a:extLst>
                <a:ext uri="{FF2B5EF4-FFF2-40B4-BE49-F238E27FC236}">
                  <a16:creationId xmlns:a16="http://schemas.microsoft.com/office/drawing/2014/main" id="{0AC4EE95-B529-4332-BBB2-F5A2F317B4A5}"/>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 name="Freeform 348">
              <a:extLst>
                <a:ext uri="{FF2B5EF4-FFF2-40B4-BE49-F238E27FC236}">
                  <a16:creationId xmlns:a16="http://schemas.microsoft.com/office/drawing/2014/main" id="{A32B3456-96F7-4070-8ED9-F42F213F880A}"/>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 name="Freeform 349">
              <a:extLst>
                <a:ext uri="{FF2B5EF4-FFF2-40B4-BE49-F238E27FC236}">
                  <a16:creationId xmlns:a16="http://schemas.microsoft.com/office/drawing/2014/main" id="{04A32DB6-524B-42FA-AB6D-8A4ECD67C31D}"/>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Freeform 345">
              <a:extLst>
                <a:ext uri="{FF2B5EF4-FFF2-40B4-BE49-F238E27FC236}">
                  <a16:creationId xmlns:a16="http://schemas.microsoft.com/office/drawing/2014/main" id="{CA2BC921-F723-432F-B5AA-EC55C91BFE47}"/>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 name="Freeform 346">
              <a:extLst>
                <a:ext uri="{FF2B5EF4-FFF2-40B4-BE49-F238E27FC236}">
                  <a16:creationId xmlns:a16="http://schemas.microsoft.com/office/drawing/2014/main" id="{07794447-A4EA-499D-9378-B37925BFEA73}"/>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p:txBody>
          <a:bodyPr/>
          <a:lstStyle/>
          <a:p>
            <a:r>
              <a:rPr lang="en-US" dirty="0"/>
              <a:t>Modules</a:t>
            </a:r>
          </a:p>
        </p:txBody>
      </p:sp>
      <p:graphicFrame>
        <p:nvGraphicFramePr>
          <p:cNvPr id="7" name="Diagram 6">
            <a:extLst>
              <a:ext uri="{FF2B5EF4-FFF2-40B4-BE49-F238E27FC236}">
                <a16:creationId xmlns:a16="http://schemas.microsoft.com/office/drawing/2014/main" id="{ADC8DEB8-E906-4D87-8BB2-77A102128648}"/>
              </a:ext>
            </a:extLst>
          </p:cNvPr>
          <p:cNvGraphicFramePr/>
          <p:nvPr>
            <p:extLst>
              <p:ext uri="{D42A27DB-BD31-4B8C-83A1-F6EECF244321}">
                <p14:modId xmlns:p14="http://schemas.microsoft.com/office/powerpoint/2010/main" val="753358371"/>
              </p:ext>
            </p:extLst>
          </p:nvPr>
        </p:nvGraphicFramePr>
        <p:xfrm>
          <a:off x="579437" y="1439861"/>
          <a:ext cx="10443697" cy="4876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246064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HIDDEN - Slide28">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Lst>
          </p:cNvPr>
          <p:cNvGrpSpPr/>
          <p:nvPr/>
        </p:nvGrpSpPr>
        <p:grpSpPr>
          <a:xfrm>
            <a:off x="8963033" y="4075274"/>
            <a:ext cx="3187307" cy="2710527"/>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1"/>
            </p:custDataLst>
          </p:nvPr>
        </p:nvSpPr>
        <p:spPr/>
        <p:txBody>
          <a:bodyPr/>
          <a:lstStyle/>
          <a:p>
            <a:r>
              <a:rPr lang="en-US"/>
              <a:t>Agenda Day 1</a:t>
            </a:r>
            <a:endParaRPr lang="en-US" dirty="0"/>
          </a:p>
        </p:txBody>
      </p:sp>
      <p:graphicFrame>
        <p:nvGraphicFramePr>
          <p:cNvPr id="7" name="Diagram 6">
            <a:extLst>
              <a:ext uri="{FF2B5EF4-FFF2-40B4-BE49-F238E27FC236}">
                <a16:creationId xmlns:a16="http://schemas.microsoft.com/office/drawing/2014/main" id="{ADC8DEB8-E906-4D87-8BB2-77A102128648}"/>
              </a:ext>
            </a:extLst>
          </p:cNvPr>
          <p:cNvGraphicFramePr/>
          <p:nvPr>
            <p:extLst>
              <p:ext uri="{D42A27DB-BD31-4B8C-83A1-F6EECF244321}">
                <p14:modId xmlns:p14="http://schemas.microsoft.com/office/powerpoint/2010/main" val="3925233184"/>
              </p:ext>
            </p:extLst>
          </p:nvPr>
        </p:nvGraphicFramePr>
        <p:xfrm>
          <a:off x="414299" y="1107440"/>
          <a:ext cx="11363404" cy="53200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9756658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HIDDEN - Slide29">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Lst>
          </p:cNvPr>
          <p:cNvGrpSpPr/>
          <p:nvPr/>
        </p:nvGrpSpPr>
        <p:grpSpPr>
          <a:xfrm>
            <a:off x="8963033" y="4075274"/>
            <a:ext cx="3187307" cy="2710527"/>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1"/>
            </p:custDataLst>
          </p:nvPr>
        </p:nvSpPr>
        <p:spPr/>
        <p:txBody>
          <a:bodyPr/>
          <a:lstStyle/>
          <a:p>
            <a:r>
              <a:rPr lang="en-US"/>
              <a:t>Agenda Day 2</a:t>
            </a:r>
            <a:endParaRPr lang="en-US" dirty="0"/>
          </a:p>
        </p:txBody>
      </p:sp>
      <p:graphicFrame>
        <p:nvGraphicFramePr>
          <p:cNvPr id="7" name="Diagram 6">
            <a:extLst>
              <a:ext uri="{FF2B5EF4-FFF2-40B4-BE49-F238E27FC236}">
                <a16:creationId xmlns:a16="http://schemas.microsoft.com/office/drawing/2014/main" id="{ADC8DEB8-E906-4D87-8BB2-77A102128648}"/>
              </a:ext>
            </a:extLst>
          </p:cNvPr>
          <p:cNvGraphicFramePr/>
          <p:nvPr>
            <p:extLst>
              <p:ext uri="{D42A27DB-BD31-4B8C-83A1-F6EECF244321}">
                <p14:modId xmlns:p14="http://schemas.microsoft.com/office/powerpoint/2010/main" val="314345482"/>
              </p:ext>
            </p:extLst>
          </p:nvPr>
        </p:nvGraphicFramePr>
        <p:xfrm>
          <a:off x="414299" y="1107440"/>
          <a:ext cx="11363404" cy="53200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505881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HIDDEN - Slide30">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Lst>
          </p:cNvPr>
          <p:cNvGrpSpPr/>
          <p:nvPr/>
        </p:nvGrpSpPr>
        <p:grpSpPr>
          <a:xfrm>
            <a:off x="8963033" y="4075274"/>
            <a:ext cx="3187307" cy="2710527"/>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B2B2B2">
                <a:alpha val="50000"/>
              </a:srgbClr>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1"/>
            </p:custDataLst>
          </p:nvPr>
        </p:nvSpPr>
        <p:spPr/>
        <p:txBody>
          <a:bodyPr/>
          <a:lstStyle/>
          <a:p>
            <a:r>
              <a:rPr lang="en-US"/>
              <a:t>Agenda Day 3</a:t>
            </a:r>
            <a:endParaRPr lang="en-US" dirty="0"/>
          </a:p>
        </p:txBody>
      </p:sp>
      <p:graphicFrame>
        <p:nvGraphicFramePr>
          <p:cNvPr id="7" name="Diagram 6">
            <a:extLst>
              <a:ext uri="{FF2B5EF4-FFF2-40B4-BE49-F238E27FC236}">
                <a16:creationId xmlns:a16="http://schemas.microsoft.com/office/drawing/2014/main" id="{ADC8DEB8-E906-4D87-8BB2-77A102128648}"/>
              </a:ext>
            </a:extLst>
          </p:cNvPr>
          <p:cNvGraphicFramePr/>
          <p:nvPr>
            <p:extLst>
              <p:ext uri="{D42A27DB-BD31-4B8C-83A1-F6EECF244321}">
                <p14:modId xmlns:p14="http://schemas.microsoft.com/office/powerpoint/2010/main" val="3621160163"/>
              </p:ext>
            </p:extLst>
          </p:nvPr>
        </p:nvGraphicFramePr>
        <p:xfrm>
          <a:off x="414299" y="1107440"/>
          <a:ext cx="11363404" cy="53200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4293597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_Template.potx" id="{502C4D3A-3814-4AD7-A5C3-15BC2D393681}" vid="{672ACEF7-3458-4909-A356-CB84E9631259}"/>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_Template.potx" id="{502C4D3A-3814-4AD7-A5C3-15BC2D393681}" vid="{5E3902B3-187A-4D51-A64B-518A03D48E6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10.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fa9ac045-4823-4e55-900e-1aa609c35a06" xsi:nil="true"/>
    <_ip_UnifiedCompliancePolicyProperties xmlns="http://schemas.microsoft.com/sharepoint/v3" xsi:nil="true"/>
  </documentManagement>
</p:properties>
</file>

<file path=customXml/item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8.xml><?xml version="1.0" encoding="utf-8"?>
<ct:contentTypeSchema xmlns:ct="http://schemas.microsoft.com/office/2006/metadata/contentType" xmlns:ma="http://schemas.microsoft.com/office/2006/metadata/properties/metaAttributes" ct:_="" ma:_="" ma:contentTypeName="Documento" ma:contentTypeID="0x0101003D836F0D51E45746AA90AA578B82A533" ma:contentTypeVersion="11" ma:contentTypeDescription="Creare un nuovo documento." ma:contentTypeScope="" ma:versionID="eee2084b23cb3531028f3de2b7ecdf42">
  <xsd:schema xmlns:xsd="http://www.w3.org/2001/XMLSchema" xmlns:xs="http://www.w3.org/2001/XMLSchema" xmlns:p="http://schemas.microsoft.com/office/2006/metadata/properties" xmlns:ns1="http://schemas.microsoft.com/sharepoint/v3" xmlns:ns2="fa9ac045-4823-4e55-900e-1aa609c35a06" xmlns:ns3="c704a652-3265-482e-8a1b-93524a267d50" targetNamespace="http://schemas.microsoft.com/office/2006/metadata/properties" ma:root="true" ma:fieldsID="d5a6079cc467fb9c758ab06eb7f8fab8" ns1:_="" ns2:_="" ns3:_="">
    <xsd:import namespace="http://schemas.microsoft.com/sharepoint/v3"/>
    <xsd:import namespace="fa9ac045-4823-4e55-900e-1aa609c35a06"/>
    <xsd:import namespace="c704a652-3265-482e-8a1b-93524a267d5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1:_ip_UnifiedCompliancePolicyProperties" minOccurs="0"/>
                <xsd:element ref="ns1:_ip_UnifiedCompliancePolicyUIAc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Proprietà criteri di conformità unificati" ma:hidden="true" ma:internalName="_ip_UnifiedCompliancePolicyProperties">
      <xsd:simpleType>
        <xsd:restriction base="dms:Note"/>
      </xsd:simpleType>
    </xsd:element>
    <xsd:element name="_ip_UnifiedCompliancePolicyUIAction" ma:index="16" nillable="true" ma:displayName="Azione interfaccia utente criteri di conformità unificati"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9ac045-4823-4e55-900e-1aa609c35a0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04a652-3265-482e-8a1b-93524a267d50" elementFormDefault="qualified">
    <xsd:import namespace="http://schemas.microsoft.com/office/2006/documentManagement/types"/>
    <xsd:import namespace="http://schemas.microsoft.com/office/infopath/2007/PartnerControls"/>
    <xsd:element name="SharedWithUsers" ma:index="12"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Condiviso con dettagli"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0DEB8C-C00E-4B1C-B45B-737A9292CE09}">
  <ds:schemaRefs>
    <ds:schemaRef ds:uri="Strauss.PersonalizationDefinition"/>
  </ds:schemaRefs>
</ds:datastoreItem>
</file>

<file path=customXml/itemProps10.xml><?xml version="1.0" encoding="utf-8"?>
<ds:datastoreItem xmlns:ds="http://schemas.openxmlformats.org/officeDocument/2006/customXml" ds:itemID="{49705420-A59A-41B4-BCFD-0916D3EFC1EF}"/>
</file>

<file path=customXml/itemProps2.xml><?xml version="1.0" encoding="utf-8"?>
<ds:datastoreItem xmlns:ds="http://schemas.openxmlformats.org/officeDocument/2006/customXml" ds:itemID="{0F7851F0-22C9-4086-B07A-5B53AA1D88C0}">
  <ds:schemaRefs>
    <ds:schemaRef ds:uri="Strauss.PersonalizationDefinition"/>
  </ds:schemaRefs>
</ds:datastoreItem>
</file>

<file path=customXml/itemProps3.xml><?xml version="1.0" encoding="utf-8"?>
<ds:datastoreItem xmlns:ds="http://schemas.openxmlformats.org/officeDocument/2006/customXml" ds:itemID="{1C29C85C-B0E6-4A81-8D1A-F7F50C870851}">
  <ds:schemaRefs>
    <ds:schemaRef ds:uri="Strauss.PersonalizationDefinition"/>
  </ds:schemaRefs>
</ds:datastoreItem>
</file>

<file path=customXml/itemProps4.xml><?xml version="1.0" encoding="utf-8"?>
<ds:datastoreItem xmlns:ds="http://schemas.openxmlformats.org/officeDocument/2006/customXml" ds:itemID="{B2274A60-1BB2-4B7C-B837-1F17CDA5AFC5}">
  <ds:schemaRefs>
    <ds:schemaRef ds:uri="Strauss.PersonalizationDefinition"/>
  </ds:schemaRefs>
</ds:datastoreItem>
</file>

<file path=customXml/itemProps5.xml><?xml version="1.0" encoding="utf-8"?>
<ds:datastoreItem xmlns:ds="http://schemas.openxmlformats.org/officeDocument/2006/customXml" ds:itemID="{D959A07B-C49D-428D-B914-113B444FB5E7}">
  <ds:schemaRefs>
    <ds:schemaRef ds:uri="Strauss.PersonalizationDefinition"/>
  </ds:schemaRefs>
</ds:datastoreItem>
</file>

<file path=customXml/itemProps6.xml><?xml version="1.0" encoding="utf-8"?>
<ds:datastoreItem xmlns:ds="http://schemas.openxmlformats.org/officeDocument/2006/customXml" ds:itemID="{AF760E59-97AE-4538-B6A6-5DAE18A6CA97}">
  <ds:schemaRefs>
    <ds:schemaRef ds:uri="Strauss.PersonalizationDefinition"/>
  </ds:schemaRefs>
</ds:datastoreItem>
</file>

<file path=customXml/itemProps7.xml><?xml version="1.0" encoding="utf-8"?>
<ds:datastoreItem xmlns:ds="http://schemas.openxmlformats.org/officeDocument/2006/customXml" ds:itemID="{6B2F7B94-2B12-4A65-964B-9372138E0DC1}">
  <ds:schemaRefs>
    <ds:schemaRef ds:uri="Strauss.PersonalizationDefinition"/>
  </ds:schemaRefs>
</ds:datastoreItem>
</file>

<file path=customXml/itemProps8.xml><?xml version="1.0" encoding="utf-8"?>
<ds:datastoreItem xmlns:ds="http://schemas.openxmlformats.org/officeDocument/2006/customXml" ds:itemID="{DBD0FDE1-E23C-4778-A02D-C1419BF7DD7A}"/>
</file>

<file path=customXml/itemProps9.xml><?xml version="1.0" encoding="utf-8"?>
<ds:datastoreItem xmlns:ds="http://schemas.openxmlformats.org/officeDocument/2006/customXml" ds:itemID="{3CD84B70-BC12-4DAD-BA7E-0208A4CDA6AC}"/>
</file>

<file path=docProps/app.xml><?xml version="1.0" encoding="utf-8"?>
<Properties xmlns="http://schemas.openxmlformats.org/officeDocument/2006/extended-properties" xmlns:vt="http://schemas.openxmlformats.org/officeDocument/2006/docPropsVTypes">
  <Template>Module_Template</Template>
  <TotalTime>0</TotalTime>
  <Words>511</Words>
  <Application>Microsoft Office PowerPoint</Application>
  <PresentationFormat>Widescreen</PresentationFormat>
  <Paragraphs>147</Paragraphs>
  <Slides>16</Slides>
  <Notes>16</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Arial</vt:lpstr>
      <vt:lpstr>Calibri</vt:lpstr>
      <vt:lpstr>Calibri Light</vt:lpstr>
      <vt:lpstr>Consolas</vt:lpstr>
      <vt:lpstr>Segoe UI</vt:lpstr>
      <vt:lpstr>Segoe UI Light</vt:lpstr>
      <vt:lpstr>Segoe UI Semibold</vt:lpstr>
      <vt:lpstr>Tahoma</vt:lpstr>
      <vt:lpstr>Wingdings</vt:lpstr>
      <vt:lpstr>WHITE TEMPLATE</vt:lpstr>
      <vt:lpstr>COLOR TEMPLATE</vt:lpstr>
      <vt:lpstr>WorkshopPLUS - Windows PowerShell: Foundation Skills</vt:lpstr>
      <vt:lpstr>Disclaimer</vt:lpstr>
      <vt:lpstr>Instructor Introduction</vt:lpstr>
      <vt:lpstr>Attendee Introductions</vt:lpstr>
      <vt:lpstr>PowerPoint Presentation</vt:lpstr>
      <vt:lpstr>Modules</vt:lpstr>
      <vt:lpstr>Agenda Day 1</vt:lpstr>
      <vt:lpstr>Agenda Day 2</vt:lpstr>
      <vt:lpstr>Agenda Day 3</vt:lpstr>
      <vt:lpstr>Agenda Day 4</vt:lpstr>
      <vt:lpstr>Get Ready to Participate</vt:lpstr>
      <vt:lpstr>Getting the most from this class</vt:lpstr>
      <vt:lpstr>PowerPoint Presentation</vt:lpstr>
      <vt:lpstr>How to give feedback</vt:lpstr>
      <vt:lpstr>Connect to Lab environment LOD </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 Windows PowerShell: Foundation Skills</dc:title>
  <dc:creator>Martijn van Geffen</dc:creator>
  <cp:lastModifiedBy>Martijn van Geffen</cp:lastModifiedBy>
  <cp:revision>1</cp:revision>
  <dcterms:created xsi:type="dcterms:W3CDTF">2019-01-14T09:17:39Z</dcterms:created>
  <dcterms:modified xsi:type="dcterms:W3CDTF">2019-01-14T09:18:16Z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0x0101003D836F0D51E45746AA90AA578B82A533</vt:lpwstr>
  </property>
</Properties>
</file>