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42.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Override PartName="/customXml/itemProps8.xml" ContentType="application/vnd.openxmlformats-officedocument.customXmlProperties+xml"/>
  <Override PartName="/customXml/itemProps7.xml" ContentType="application/vnd.openxmlformats-officedocument.customXmlProperties+xml"/>
  <Override PartName="/customXml/itemProps6.xml" ContentType="application/vnd.openxmlformats-officedocument.customXmlProperties+xml"/>
  <Override PartName="/docProps/core.xml" ContentType="application/vnd.openxmlformats-package.core-properties+xml"/>
  <Override PartName="/customXml/itemProps3.xml" ContentType="application/vnd.openxmlformats-officedocument.customXmlProperties+xml"/>
  <Override PartName="/docProps/app.xml" ContentType="application/vnd.openxmlformats-officedocument.extended-properties+xml"/>
  <Override PartName="/customXml/itemProps5.xml" ContentType="application/vnd.openxmlformats-officedocument.customXmlProperties+xml"/>
  <Override PartName="/customXml/itemProps10.xml" ContentType="application/vnd.openxmlformats-officedocument.customXmlProperties+xml"/>
  <Override PartName="/customXml/itemProps9.xml" ContentType="application/vnd.openxmlformats-officedocument.customXmlProperties+xml"/>
  <Override PartName="/customXml/itemProps11.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9"/>
    <p:sldMasterId id="2147483697" r:id="rId10"/>
  </p:sldMasterIdLst>
  <p:notesMasterIdLst>
    <p:notesMasterId r:id="rId23"/>
  </p:notesMasterIdLst>
  <p:sldIdLst>
    <p:sldId id="257" r:id="rId11"/>
    <p:sldId id="259" r:id="rId12"/>
    <p:sldId id="258" r:id="rId13"/>
    <p:sldId id="261" r:id="rId14"/>
    <p:sldId id="260" r:id="rId15"/>
    <p:sldId id="264" r:id="rId16"/>
    <p:sldId id="287" r:id="rId17"/>
    <p:sldId id="288" r:id="rId18"/>
    <p:sldId id="289" r:id="rId19"/>
    <p:sldId id="290" r:id="rId20"/>
    <p:sldId id="291"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Foundation Skills" id="{F3EA4ED6-85D8-4874-8BDF-0BE05A890F77}">
          <p14:sldIdLst>
            <p14:sldId id="257"/>
            <p14:sldId id="259"/>
          </p14:sldIdLst>
        </p14:section>
        <p14:section name="Appendix" id="{36DF645A-0742-421A-BAAB-3D060947CCEC}">
          <p14:sldIdLst>
            <p14:sldId id="258"/>
          </p14:sldIdLst>
        </p14:section>
        <p14:section name="PowerShell Best Practices" id="{E6CB76BA-4C57-4B18-B246-C6650DE76F48}">
          <p14:sldIdLst>
            <p14:sldId id="261"/>
            <p14:sldId id="260"/>
          </p14:sldIdLst>
        </p14:section>
        <p14:section name="PowerShell Best Practices - Scripts" id="{D1FB42FC-987F-4FF5-9175-F488B3223FE6}">
          <p14:sldIdLst>
            <p14:sldId id="264"/>
            <p14:sldId id="287"/>
          </p14:sldIdLst>
        </p14:section>
        <p14:section name="PowerShell Best Practices - Pipeline" id="{73A04EC1-1B78-4997-9F61-281C6E437D7E}">
          <p14:sldIdLst>
            <p14:sldId id="288"/>
            <p14:sldId id="289"/>
          </p14:sldIdLst>
        </p14:section>
        <p14:section name="PowerShell Best Practices - Functions" id="{7AA6594E-2352-4840-8CF3-56ED74FD60D7}">
          <p14:sldIdLst>
            <p14:sldId id="290"/>
            <p14:sldId id="29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 d="100"/>
          <a:sy n="22" d="100"/>
        </p:scale>
        <p:origin x="97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customXml" Target="../customXml/item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customXml" Target="../customXml/item10.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customXml" Target="../customXml/item9.xml"/><Relationship Id="rId10"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ableStyles" Target="tableStyles.xml"/><Relationship Id="rId30" Type="http://schemas.openxmlformats.org/officeDocument/2006/relationships/customXml" Target="../customXml/item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73559-0BDA-45BA-945E-56928EDECBD3}" type="datetimeFigureOut">
              <a:rPr lang="en-US" smtClean="0"/>
              <a:t>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E23F5-A5D3-4B85-ACBB-56BE053C4D47}" type="slidenum">
              <a:rPr lang="en-US" smtClean="0"/>
              <a:t>‹#›</a:t>
            </a:fld>
            <a:endParaRPr lang="en-US"/>
          </a:p>
        </p:txBody>
      </p:sp>
    </p:spTree>
    <p:extLst>
      <p:ext uri="{BB962C8B-B14F-4D97-AF65-F5344CB8AC3E}">
        <p14:creationId xmlns:p14="http://schemas.microsoft.com/office/powerpoint/2010/main" val="336635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smtClean="0"/>
              <a:t>2/8/2019</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a:t>Version: 02/08/2019 13:40:01</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35761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2143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11</a:t>
            </a:fld>
            <a:endParaRPr lang="en-US" dirty="0"/>
          </a:p>
        </p:txBody>
      </p:sp>
      <p:sp>
        <p:nvSpPr>
          <p:cNvPr id="5" name="Date Placeholder 4"/>
          <p:cNvSpPr>
            <a:spLocks noGrp="1"/>
          </p:cNvSpPr>
          <p:nvPr>
            <p:ph type="dt" idx="11"/>
          </p:nvPr>
        </p:nvSpPr>
        <p:spPr/>
        <p:txBody>
          <a:bodyPr/>
          <a:lstStyle/>
          <a:p>
            <a:fld id="{B63683C5-D28F-4EF7-868C-6B282EBD67F9}" type="datetime8">
              <a:rPr lang="en-US" smtClean="0"/>
              <a:t>2/8/2019 1:57 PM</a:t>
            </a:fld>
            <a:endParaRPr lang="en-US" dirty="0"/>
          </a:p>
        </p:txBody>
      </p:sp>
    </p:spTree>
    <p:extLst>
      <p:ext uri="{BB962C8B-B14F-4D97-AF65-F5344CB8AC3E}">
        <p14:creationId xmlns:p14="http://schemas.microsoft.com/office/powerpoint/2010/main" val="306758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smtClean="0"/>
              <a:t>2/8/2019</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49256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smtClean="0"/>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smtClean="0"/>
              <a:t>2/8/2019</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85540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a:t>
            </a:fld>
            <a:endParaRPr lang="en-US"/>
          </a:p>
        </p:txBody>
      </p:sp>
      <p:sp>
        <p:nvSpPr>
          <p:cNvPr id="3" name="Date Placeholder 2">
            <a:extLst>
              <a:ext uri="{FF2B5EF4-FFF2-40B4-BE49-F238E27FC236}">
                <a16:creationId xmlns:a16="http://schemas.microsoft.com/office/drawing/2014/main" id="{82C0C817-6383-40C6-A619-A7F43126961B}"/>
              </a:ext>
            </a:extLst>
          </p:cNvPr>
          <p:cNvSpPr>
            <a:spLocks noGrp="1"/>
          </p:cNvSpPr>
          <p:nvPr>
            <p:ph type="dt" idx="12"/>
          </p:nvPr>
        </p:nvSpPr>
        <p:spPr/>
        <p:txBody>
          <a:bodyPr/>
          <a:lstStyle/>
          <a:p>
            <a:fld id="{93F0BA74-B6B0-4726-B93D-848B68F9209C}" type="datetime1">
              <a:rPr lang="en-US" smtClean="0"/>
              <a:t>2/8/2019</a:t>
            </a:fld>
            <a:endParaRPr lang="en-US"/>
          </a:p>
        </p:txBody>
      </p:sp>
      <p:sp>
        <p:nvSpPr>
          <p:cNvPr id="8" name="Slide Image Placeholder 7">
            <a:extLst>
              <a:ext uri="{FF2B5EF4-FFF2-40B4-BE49-F238E27FC236}">
                <a16:creationId xmlns:a16="http://schemas.microsoft.com/office/drawing/2014/main" id="{F98C1305-7F63-4C5E-9604-A0FF494BE45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9BFE94D2-9DA0-437E-8011-0DB757A5E8D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24C5275-F675-4BEB-AAB5-B95AC3507DD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55368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4</a:t>
            </a:fld>
            <a:endParaRPr lang="en-US"/>
          </a:p>
        </p:txBody>
      </p:sp>
      <p:sp>
        <p:nvSpPr>
          <p:cNvPr id="3" name="Date Placeholder 2">
            <a:extLst>
              <a:ext uri="{FF2B5EF4-FFF2-40B4-BE49-F238E27FC236}">
                <a16:creationId xmlns:a16="http://schemas.microsoft.com/office/drawing/2014/main" id="{253F21FE-6D90-469E-9047-D9E85B68DF6B}"/>
              </a:ext>
            </a:extLst>
          </p:cNvPr>
          <p:cNvSpPr>
            <a:spLocks noGrp="1"/>
          </p:cNvSpPr>
          <p:nvPr>
            <p:ph type="dt" idx="12"/>
          </p:nvPr>
        </p:nvSpPr>
        <p:spPr/>
        <p:txBody>
          <a:bodyPr/>
          <a:lstStyle/>
          <a:p>
            <a:fld id="{E57E3D00-9D4C-429E-9A61-DDFE4F2097D5}" type="datetime1">
              <a:rPr lang="en-US" smtClean="0"/>
              <a:t>2/8/2019</a:t>
            </a:fld>
            <a:endParaRPr lang="en-US"/>
          </a:p>
        </p:txBody>
      </p:sp>
      <p:sp>
        <p:nvSpPr>
          <p:cNvPr id="8" name="Slide Image Placeholder 7">
            <a:extLst>
              <a:ext uri="{FF2B5EF4-FFF2-40B4-BE49-F238E27FC236}">
                <a16:creationId xmlns:a16="http://schemas.microsoft.com/office/drawing/2014/main" id="{C7B11183-186A-4BBC-B2F8-7884666DA151}"/>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F5BB2EB-6EC5-46BF-B848-AF78DF3313F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D2DE8FA8-BD65-4569-8095-2AAA0C0CEA0A}"/>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613553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2/8/2019</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00814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6</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7610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7</a:t>
            </a:fld>
            <a:endParaRPr lang="en-US" dirty="0"/>
          </a:p>
        </p:txBody>
      </p:sp>
      <p:sp>
        <p:nvSpPr>
          <p:cNvPr id="5" name="Date Placeholder 4"/>
          <p:cNvSpPr>
            <a:spLocks noGrp="1"/>
          </p:cNvSpPr>
          <p:nvPr>
            <p:ph type="dt" idx="11"/>
          </p:nvPr>
        </p:nvSpPr>
        <p:spPr/>
        <p:txBody>
          <a:bodyPr/>
          <a:lstStyle/>
          <a:p>
            <a:fld id="{B63683C5-D28F-4EF7-868C-6B282EBD67F9}" type="datetime8">
              <a:rPr lang="en-US" smtClean="0"/>
              <a:t>2/8/2019 1:57 PM</a:t>
            </a:fld>
            <a:endParaRPr lang="en-US" dirty="0"/>
          </a:p>
        </p:txBody>
      </p:sp>
    </p:spTree>
    <p:extLst>
      <p:ext uri="{BB962C8B-B14F-4D97-AF65-F5344CB8AC3E}">
        <p14:creationId xmlns:p14="http://schemas.microsoft.com/office/powerpoint/2010/main" val="4279164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smtClean="0"/>
              <a:t>2/8/2019</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76089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smtClean="0"/>
              <a:pPr/>
              <a:t>9</a:t>
            </a:fld>
            <a:endParaRPr lang="en-US" dirty="0"/>
          </a:p>
        </p:txBody>
      </p:sp>
      <p:sp>
        <p:nvSpPr>
          <p:cNvPr id="5" name="Date Placeholder 4"/>
          <p:cNvSpPr>
            <a:spLocks noGrp="1"/>
          </p:cNvSpPr>
          <p:nvPr>
            <p:ph type="dt" idx="11"/>
          </p:nvPr>
        </p:nvSpPr>
        <p:spPr/>
        <p:txBody>
          <a:bodyPr/>
          <a:lstStyle/>
          <a:p>
            <a:fld id="{B63683C5-D28F-4EF7-868C-6B282EBD67F9}" type="datetime8">
              <a:rPr lang="en-US" smtClean="0"/>
              <a:t>2/8/2019 1:57 PM</a:t>
            </a:fld>
            <a:endParaRPr lang="en-US" dirty="0"/>
          </a:p>
        </p:txBody>
      </p:sp>
    </p:spTree>
    <p:extLst>
      <p:ext uri="{BB962C8B-B14F-4D97-AF65-F5344CB8AC3E}">
        <p14:creationId xmlns:p14="http://schemas.microsoft.com/office/powerpoint/2010/main" val="2685290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wrap="square"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5951289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963194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1090939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434809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wrap="square"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616770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5677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242470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399733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200505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681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07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69302" y="2075840"/>
            <a:ext cx="8067760" cy="1793104"/>
          </a:xfrm>
          <a:noFill/>
        </p:spPr>
        <p:txBody>
          <a:bodyPr wrap="square"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915043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996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lstStyle>
            <a:lvl1pPr>
              <a:defRPr baseline="0">
                <a:solidFill>
                  <a:srgbClr val="0078D7"/>
                </a:solidFill>
              </a:defRPr>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485538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4306210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7336801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2019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8401475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ectio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2"/>
            <a:ext cx="11353800" cy="3066444"/>
          </a:xfrm>
        </p:spPr>
        <p:txBody>
          <a:bodyPr wrap="square" lIns="393192" anchor="t" anchorCtr="0">
            <a:normAutofit/>
          </a:bodyPr>
          <a:lstStyle>
            <a:lvl1pPr>
              <a:defRPr sz="6598">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369946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Title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8D7"/>
                </a:solidFill>
              </a:defRPr>
            </a:lvl1pPr>
          </a:lstStyle>
          <a:p>
            <a:r>
              <a:rPr lang="en-US"/>
              <a:t>Click to edit Master title style</a:t>
            </a:r>
            <a:endParaRPr lang="en-US" dirty="0"/>
          </a:p>
        </p:txBody>
      </p:sp>
      <p:sp>
        <p:nvSpPr>
          <p:cNvPr id="60" name="Content Placeholder 59"/>
          <p:cNvSpPr>
            <a:spLocks noGrp="1"/>
          </p:cNvSpPr>
          <p:nvPr>
            <p:ph sz="quarter" idx="10"/>
          </p:nvPr>
        </p:nvSpPr>
        <p:spPr>
          <a:xfrm>
            <a:off x="304622" y="1411757"/>
            <a:ext cx="2796845" cy="5155174"/>
          </a:xfrm>
        </p:spPr>
        <p:txBody>
          <a:bodyPr>
            <a:noAutofit/>
          </a:bodyPr>
          <a:lstStyle>
            <a:lvl1pPr marL="0" indent="0">
              <a:buNone/>
              <a:defRPr sz="3137"/>
            </a:lvl1pPr>
          </a:lstStyle>
          <a:p>
            <a:pPr lvl="0"/>
            <a:r>
              <a:rPr lang="en-US"/>
              <a:t>Click to edit Master text styles</a:t>
            </a:r>
          </a:p>
        </p:txBody>
      </p:sp>
      <p:sp>
        <p:nvSpPr>
          <p:cNvPr id="61" name="Content Placeholder 59"/>
          <p:cNvSpPr>
            <a:spLocks noGrp="1"/>
          </p:cNvSpPr>
          <p:nvPr>
            <p:ph sz="quarter" idx="11"/>
          </p:nvPr>
        </p:nvSpPr>
        <p:spPr>
          <a:xfrm>
            <a:off x="3245216" y="1411757"/>
            <a:ext cx="2796845" cy="5155174"/>
          </a:xfrm>
        </p:spPr>
        <p:txBody>
          <a:bodyPr vert="horz" wrap="square" lIns="146304" tIns="91440" rIns="146304" bIns="91440" rtlCol="0">
            <a:noAutofit/>
          </a:bodyPr>
          <a:lstStyle>
            <a:lvl1pPr>
              <a:defRPr lang="en-US" sz="3137" smtClean="0"/>
            </a:lvl1pPr>
          </a:lstStyle>
          <a:p>
            <a:pPr marL="0" lvl="0" indent="0">
              <a:buNone/>
            </a:pPr>
            <a:r>
              <a:rPr lang="en-US"/>
              <a:t>Click to edit Master text styles</a:t>
            </a:r>
          </a:p>
        </p:txBody>
      </p:sp>
      <p:sp>
        <p:nvSpPr>
          <p:cNvPr id="62" name="Content Placeholder 59"/>
          <p:cNvSpPr>
            <a:spLocks noGrp="1"/>
          </p:cNvSpPr>
          <p:nvPr>
            <p:ph sz="quarter" idx="12"/>
          </p:nvPr>
        </p:nvSpPr>
        <p:spPr>
          <a:xfrm>
            <a:off x="6214090" y="1411757"/>
            <a:ext cx="2796845" cy="5155174"/>
          </a:xfrm>
        </p:spPr>
        <p:txBody>
          <a:bodyPr>
            <a:noAutofit/>
          </a:bodyPr>
          <a:lstStyle>
            <a:lvl1pPr marL="0" indent="0">
              <a:buNone/>
              <a:defRPr sz="3137"/>
            </a:lvl1pPr>
          </a:lstStyle>
          <a:p>
            <a:pPr lvl="0"/>
            <a:r>
              <a:rPr lang="en-US"/>
              <a:t>Click to edit Master text styles</a:t>
            </a:r>
          </a:p>
        </p:txBody>
      </p:sp>
      <p:sp>
        <p:nvSpPr>
          <p:cNvPr id="63" name="Content Placeholder 59"/>
          <p:cNvSpPr>
            <a:spLocks noGrp="1"/>
          </p:cNvSpPr>
          <p:nvPr>
            <p:ph sz="quarter" idx="13"/>
          </p:nvPr>
        </p:nvSpPr>
        <p:spPr>
          <a:xfrm>
            <a:off x="9126404" y="1411757"/>
            <a:ext cx="2796357" cy="5155174"/>
          </a:xfrm>
        </p:spPr>
        <p:txBody>
          <a:bodyPr>
            <a:noAutofit/>
          </a:bodyPr>
          <a:lstStyle>
            <a:lvl1pPr marL="0" indent="0">
              <a:buNone/>
              <a:defRPr sz="3137"/>
            </a:lvl1pPr>
          </a:lstStyle>
          <a:p>
            <a:pPr lvl="0"/>
            <a:r>
              <a:rPr lang="en-US"/>
              <a:t>Click to edit Master text styles</a:t>
            </a:r>
          </a:p>
        </p:txBody>
      </p:sp>
    </p:spTree>
    <p:extLst>
      <p:ext uri="{BB962C8B-B14F-4D97-AF65-F5344CB8AC3E}">
        <p14:creationId xmlns:p14="http://schemas.microsoft.com/office/powerpoint/2010/main" val="34893108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60"/>
                        </p:tgtEl>
                        <p:attrNameLst>
                          <p:attrName>style.visibility</p:attrName>
                        </p:attrNameLst>
                      </p:cBhvr>
                      <p:to>
                        <p:strVal val="visible"/>
                      </p:to>
                    </p:set>
                  </p:childTnLst>
                </p:cTn>
              </p:par>
            </p:tnLst>
          </p:tmpl>
        </p:tmplLst>
      </p:bldP>
      <p:bldP spid="61"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1"/>
                        </p:tgtEl>
                        <p:attrNameLst>
                          <p:attrName>style.visibility</p:attrName>
                        </p:attrNameLst>
                      </p:cBhvr>
                      <p:to>
                        <p:strVal val="visible"/>
                      </p:to>
                    </p:set>
                  </p:childTnLst>
                </p:cTn>
              </p:par>
            </p:tnLst>
          </p:tmpl>
        </p:tmplLst>
      </p:bldP>
      <p:bldP spid="62"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2"/>
                        </p:tgtEl>
                        <p:attrNameLst>
                          <p:attrName>style.visibility</p:attrName>
                        </p:attrNameLst>
                      </p:cBhvr>
                      <p:to>
                        <p:strVal val="visible"/>
                      </p:to>
                    </p:set>
                  </p:childTnLst>
                </p:cTn>
              </p:par>
            </p:tnLst>
          </p:tmpl>
        </p:tmplLst>
      </p:bldP>
      <p:bldP spid="63" grpId="0" build="p">
        <p:tmplLst>
          <p:tmpl lvl="1">
            <p:tnLst>
              <p:par>
                <p:cTn presetID="1" presetClass="entr" presetSubtype="0" fill="hold" nodeType="clickEffect" nodePh="1">
                  <p:stCondLst>
                    <p:cond delay="0"/>
                  </p:stCondLst>
                  <p:endCondLst>
                    <p:cond delay="0"/>
                  </p:endCondLst>
                  <p:childTnLst>
                    <p:set>
                      <p:cBhvr>
                        <p:cTn dur="1" fill="hold">
                          <p:stCondLst>
                            <p:cond delay="0"/>
                          </p:stCondLst>
                        </p:cTn>
                        <p:tgtEl>
                          <p:spTgt spid="63"/>
                        </p:tgtEl>
                        <p:attrNameLst>
                          <p:attrName>style.visibility</p:attrName>
                        </p:attrNameLst>
                      </p:cBhvr>
                      <p:to>
                        <p:strVal val="visible"/>
                      </p:to>
                    </p:se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6"/>
            <a:ext cx="5378548" cy="1973570"/>
          </a:xfrm>
        </p:spPr>
        <p:txBody>
          <a:bodyPr wrap="square">
            <a:spAutoFit/>
          </a:bodyPr>
          <a:lstStyle>
            <a:lvl1pPr>
              <a:defRPr sz="6470" baseline="0">
                <a:solidFill>
                  <a:srgbClr val="0078D7"/>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67679819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6"/>
            <a:ext cx="8000857" cy="896112"/>
          </a:xfrm>
        </p:spPr>
        <p:txBody>
          <a:bodyPr wrap="square">
            <a:spAutoFit/>
          </a:bodyPr>
          <a:lstStyle>
            <a:lvl1pPr>
              <a:defRPr sz="4800" baseline="0">
                <a:solidFill>
                  <a:srgbClr val="0078D7"/>
                </a:solidFill>
              </a:defRPr>
            </a:lvl1pPr>
          </a:lstStyle>
          <a:p>
            <a:r>
              <a:rPr lang="en-US" dirty="0"/>
              <a:t>Lab Title</a:t>
            </a:r>
          </a:p>
        </p:txBody>
      </p:sp>
      <p:sp>
        <p:nvSpPr>
          <p:cNvPr id="5" name="Rectangle 4">
            <a:extLst>
              <a:ext uri="{FF2B5EF4-FFF2-40B4-BE49-F238E27FC236}">
                <a16:creationId xmlns:a16="http://schemas.microsoft.com/office/drawing/2014/main" id="{EC1155FD-2680-45F5-AEA7-470AD2C9634B}"/>
              </a:ext>
            </a:extLst>
          </p:cNvPr>
          <p:cNvSpPr/>
          <p:nvPr/>
        </p:nvSpPr>
        <p:spPr>
          <a:xfrm>
            <a:off x="8266033" y="5114996"/>
            <a:ext cx="2094574" cy="1323439"/>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0" i="0" u="none" strike="noStrike" kern="1200" cap="none" spc="0" normalizeH="0" baseline="0" noProof="0" dirty="0">
                <a:ln w="0"/>
                <a:solidFill>
                  <a:srgbClr val="00BCF2"/>
                </a:solidFill>
                <a:effectLst>
                  <a:outerShdw blurRad="38100" dist="25400" dir="5400000" algn="ctr" rotWithShape="0">
                    <a:srgbClr val="6E747A">
                      <a:alpha val="43000"/>
                    </a:srgbClr>
                  </a:outerShdw>
                </a:effectLst>
                <a:uLnTx/>
                <a:uFillTx/>
                <a:latin typeface="Segoe UI Semibold" panose="020B0702040204020203" pitchFamily="34" charset="0"/>
                <a:ea typeface="+mn-ea"/>
                <a:cs typeface="Segoe UI Semibold" panose="020B0702040204020203" pitchFamily="34" charset="0"/>
              </a:rPr>
              <a:t>LAB</a:t>
            </a:r>
          </a:p>
        </p:txBody>
      </p:sp>
      <p:pic>
        <p:nvPicPr>
          <p:cNvPr id="6" name="Picture 5">
            <a:extLst>
              <a:ext uri="{FF2B5EF4-FFF2-40B4-BE49-F238E27FC236}">
                <a16:creationId xmlns:a16="http://schemas.microsoft.com/office/drawing/2014/main" id="{6782C3B0-E4D0-44FD-BF97-346B40ECDB06}"/>
              </a:ext>
            </a:extLst>
          </p:cNvPr>
          <p:cNvPicPr>
            <a:picLocks noChangeAspect="1"/>
          </p:cNvPicPr>
          <p:nvPr/>
        </p:nvPicPr>
        <p:blipFill>
          <a:blip r:embed="rId2"/>
          <a:stretch>
            <a:fillRect/>
          </a:stretch>
        </p:blipFill>
        <p:spPr>
          <a:xfrm>
            <a:off x="8234464" y="1017661"/>
            <a:ext cx="2157713" cy="3900480"/>
          </a:xfrm>
          <a:prstGeom prst="rect">
            <a:avLst/>
          </a:prstGeom>
        </p:spPr>
      </p:pic>
    </p:spTree>
    <p:extLst>
      <p:ext uri="{BB962C8B-B14F-4D97-AF65-F5344CB8AC3E}">
        <p14:creationId xmlns:p14="http://schemas.microsoft.com/office/powerpoint/2010/main" val="5458373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5" y="292607"/>
            <a:ext cx="11658600" cy="896112"/>
          </a:xfrm>
        </p:spPr>
        <p:txBody>
          <a:bodyPr wrap="square">
            <a:spAutoFit/>
          </a:bodyPr>
          <a:lstStyle>
            <a:lvl1pPr>
              <a:defRPr sz="4800" baseline="0">
                <a:solidFill>
                  <a:srgbClr val="0078D7"/>
                </a:solidFill>
              </a:defRPr>
            </a:lvl1pPr>
          </a:lstStyle>
          <a:p>
            <a:r>
              <a:rPr lang="en-US" dirty="0"/>
              <a:t>Video Title</a:t>
            </a:r>
          </a:p>
        </p:txBody>
      </p:sp>
      <p:grpSp>
        <p:nvGrpSpPr>
          <p:cNvPr id="7" name="Group 6">
            <a:extLst>
              <a:ext uri="{FF2B5EF4-FFF2-40B4-BE49-F238E27FC236}">
                <a16:creationId xmlns:a16="http://schemas.microsoft.com/office/drawing/2014/main" id="{9AF37199-6030-4C10-9BF2-3226DD45EFC3}"/>
              </a:ext>
            </a:extLst>
          </p:cNvPr>
          <p:cNvGrpSpPr>
            <a:grpSpLocks noChangeAspect="1"/>
          </p:cNvGrpSpPr>
          <p:nvPr/>
        </p:nvGrpSpPr>
        <p:grpSpPr>
          <a:xfrm>
            <a:off x="3939412" y="2438400"/>
            <a:ext cx="4313176" cy="2590800"/>
            <a:chOff x="10156031" y="3728242"/>
            <a:chExt cx="1892300" cy="1136650"/>
          </a:xfrm>
        </p:grpSpPr>
        <p:sp>
          <p:nvSpPr>
            <p:cNvPr id="8" name="Freeform 310">
              <a:extLst>
                <a:ext uri="{FF2B5EF4-FFF2-40B4-BE49-F238E27FC236}">
                  <a16:creationId xmlns:a16="http://schemas.microsoft.com/office/drawing/2014/main" id="{D50538D4-DB85-4899-9401-DDCA739F9507}"/>
                </a:ext>
              </a:extLst>
            </p:cNvPr>
            <p:cNvSpPr>
              <a:spLocks/>
            </p:cNvSpPr>
            <p:nvPr/>
          </p:nvSpPr>
          <p:spPr bwMode="auto">
            <a:xfrm>
              <a:off x="10156031" y="4583904"/>
              <a:ext cx="1892300" cy="258763"/>
            </a:xfrm>
            <a:custGeom>
              <a:avLst/>
              <a:gdLst>
                <a:gd name="T0" fmla="*/ 0 w 1192"/>
                <a:gd name="T1" fmla="*/ 142 h 163"/>
                <a:gd name="T2" fmla="*/ 142 w 1192"/>
                <a:gd name="T3" fmla="*/ 64 h 163"/>
                <a:gd name="T4" fmla="*/ 837 w 1192"/>
                <a:gd name="T5" fmla="*/ 0 h 163"/>
                <a:gd name="T6" fmla="*/ 1050 w 1192"/>
                <a:gd name="T7" fmla="*/ 64 h 163"/>
                <a:gd name="T8" fmla="*/ 1192 w 1192"/>
                <a:gd name="T9" fmla="*/ 142 h 163"/>
                <a:gd name="T10" fmla="*/ 589 w 1192"/>
                <a:gd name="T11" fmla="*/ 163 h 163"/>
                <a:gd name="T12" fmla="*/ 0 w 1192"/>
                <a:gd name="T13" fmla="*/ 142 h 163"/>
                <a:gd name="T14" fmla="*/ 0 w 1192"/>
                <a:gd name="T15" fmla="*/ 142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2" h="163">
                  <a:moveTo>
                    <a:pt x="0" y="142"/>
                  </a:moveTo>
                  <a:lnTo>
                    <a:pt x="142" y="64"/>
                  </a:lnTo>
                  <a:lnTo>
                    <a:pt x="837" y="0"/>
                  </a:lnTo>
                  <a:lnTo>
                    <a:pt x="1050" y="64"/>
                  </a:lnTo>
                  <a:lnTo>
                    <a:pt x="1192" y="142"/>
                  </a:lnTo>
                  <a:lnTo>
                    <a:pt x="589" y="163"/>
                  </a:lnTo>
                  <a:lnTo>
                    <a:pt x="0" y="142"/>
                  </a:lnTo>
                  <a:lnTo>
                    <a:pt x="0" y="14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 name="Freeform 311">
              <a:extLst>
                <a:ext uri="{FF2B5EF4-FFF2-40B4-BE49-F238E27FC236}">
                  <a16:creationId xmlns:a16="http://schemas.microsoft.com/office/drawing/2014/main" id="{319993E5-8964-46F7-B421-A4230318C690}"/>
                </a:ext>
              </a:extLst>
            </p:cNvPr>
            <p:cNvSpPr>
              <a:spLocks/>
            </p:cNvSpPr>
            <p:nvPr/>
          </p:nvSpPr>
          <p:spPr bwMode="auto">
            <a:xfrm>
              <a:off x="10381456" y="3728242"/>
              <a:ext cx="1441450" cy="957263"/>
            </a:xfrm>
            <a:custGeom>
              <a:avLst/>
              <a:gdLst>
                <a:gd name="T0" fmla="*/ 908 w 908"/>
                <a:gd name="T1" fmla="*/ 603 h 603"/>
                <a:gd name="T2" fmla="*/ 0 w 908"/>
                <a:gd name="T3" fmla="*/ 603 h 603"/>
                <a:gd name="T4" fmla="*/ 0 w 908"/>
                <a:gd name="T5" fmla="*/ 0 h 603"/>
                <a:gd name="T6" fmla="*/ 908 w 908"/>
                <a:gd name="T7" fmla="*/ 0 h 603"/>
                <a:gd name="T8" fmla="*/ 908 w 908"/>
                <a:gd name="T9" fmla="*/ 603 h 603"/>
                <a:gd name="T10" fmla="*/ 908 w 908"/>
                <a:gd name="T11" fmla="*/ 603 h 603"/>
              </a:gdLst>
              <a:ahLst/>
              <a:cxnLst>
                <a:cxn ang="0">
                  <a:pos x="T0" y="T1"/>
                </a:cxn>
                <a:cxn ang="0">
                  <a:pos x="T2" y="T3"/>
                </a:cxn>
                <a:cxn ang="0">
                  <a:pos x="T4" y="T5"/>
                </a:cxn>
                <a:cxn ang="0">
                  <a:pos x="T6" y="T7"/>
                </a:cxn>
                <a:cxn ang="0">
                  <a:pos x="T8" y="T9"/>
                </a:cxn>
                <a:cxn ang="0">
                  <a:pos x="T10" y="T11"/>
                </a:cxn>
              </a:cxnLst>
              <a:rect l="0" t="0" r="r" b="b"/>
              <a:pathLst>
                <a:path w="908" h="603">
                  <a:moveTo>
                    <a:pt x="908" y="603"/>
                  </a:moveTo>
                  <a:lnTo>
                    <a:pt x="0" y="603"/>
                  </a:lnTo>
                  <a:lnTo>
                    <a:pt x="0" y="0"/>
                  </a:lnTo>
                  <a:lnTo>
                    <a:pt x="908" y="0"/>
                  </a:lnTo>
                  <a:lnTo>
                    <a:pt x="908" y="603"/>
                  </a:lnTo>
                  <a:lnTo>
                    <a:pt x="908" y="60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0" name="Freeform 312">
              <a:extLst>
                <a:ext uri="{FF2B5EF4-FFF2-40B4-BE49-F238E27FC236}">
                  <a16:creationId xmlns:a16="http://schemas.microsoft.com/office/drawing/2014/main" id="{B468FE64-ECE9-4327-B8EF-AFF453EB141C}"/>
                </a:ext>
              </a:extLst>
            </p:cNvPr>
            <p:cNvSpPr>
              <a:spLocks/>
            </p:cNvSpPr>
            <p:nvPr/>
          </p:nvSpPr>
          <p:spPr bwMode="auto">
            <a:xfrm>
              <a:off x="10381456" y="3728242"/>
              <a:ext cx="1238250" cy="957263"/>
            </a:xfrm>
            <a:custGeom>
              <a:avLst/>
              <a:gdLst>
                <a:gd name="T0" fmla="*/ 213 w 780"/>
                <a:gd name="T1" fmla="*/ 603 h 603"/>
                <a:gd name="T2" fmla="*/ 0 w 780"/>
                <a:gd name="T3" fmla="*/ 603 h 603"/>
                <a:gd name="T4" fmla="*/ 0 w 780"/>
                <a:gd name="T5" fmla="*/ 0 h 603"/>
                <a:gd name="T6" fmla="*/ 780 w 780"/>
                <a:gd name="T7" fmla="*/ 0 h 603"/>
                <a:gd name="T8" fmla="*/ 213 w 780"/>
                <a:gd name="T9" fmla="*/ 603 h 603"/>
                <a:gd name="T10" fmla="*/ 213 w 780"/>
                <a:gd name="T11" fmla="*/ 603 h 603"/>
              </a:gdLst>
              <a:ahLst/>
              <a:cxnLst>
                <a:cxn ang="0">
                  <a:pos x="T0" y="T1"/>
                </a:cxn>
                <a:cxn ang="0">
                  <a:pos x="T2" y="T3"/>
                </a:cxn>
                <a:cxn ang="0">
                  <a:pos x="T4" y="T5"/>
                </a:cxn>
                <a:cxn ang="0">
                  <a:pos x="T6" y="T7"/>
                </a:cxn>
                <a:cxn ang="0">
                  <a:pos x="T8" y="T9"/>
                </a:cxn>
                <a:cxn ang="0">
                  <a:pos x="T10" y="T11"/>
                </a:cxn>
              </a:cxnLst>
              <a:rect l="0" t="0" r="r" b="b"/>
              <a:pathLst>
                <a:path w="780" h="603">
                  <a:moveTo>
                    <a:pt x="213" y="603"/>
                  </a:moveTo>
                  <a:lnTo>
                    <a:pt x="0" y="603"/>
                  </a:lnTo>
                  <a:lnTo>
                    <a:pt x="0" y="0"/>
                  </a:lnTo>
                  <a:lnTo>
                    <a:pt x="780" y="0"/>
                  </a:lnTo>
                  <a:lnTo>
                    <a:pt x="213" y="603"/>
                  </a:lnTo>
                  <a:lnTo>
                    <a:pt x="213" y="603"/>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3">
              <a:extLst>
                <a:ext uri="{FF2B5EF4-FFF2-40B4-BE49-F238E27FC236}">
                  <a16:creationId xmlns:a16="http://schemas.microsoft.com/office/drawing/2014/main" id="{3DF3FB8E-16CA-42DD-B916-98D71DD83DAE}"/>
                </a:ext>
              </a:extLst>
            </p:cNvPr>
            <p:cNvSpPr>
              <a:spLocks/>
            </p:cNvSpPr>
            <p:nvPr/>
          </p:nvSpPr>
          <p:spPr bwMode="auto">
            <a:xfrm>
              <a:off x="10449718" y="3806029"/>
              <a:ext cx="1306513" cy="800100"/>
            </a:xfrm>
            <a:custGeom>
              <a:avLst/>
              <a:gdLst>
                <a:gd name="T0" fmla="*/ 823 w 823"/>
                <a:gd name="T1" fmla="*/ 504 h 504"/>
                <a:gd name="T2" fmla="*/ 0 w 823"/>
                <a:gd name="T3" fmla="*/ 504 h 504"/>
                <a:gd name="T4" fmla="*/ 0 w 823"/>
                <a:gd name="T5" fmla="*/ 0 h 504"/>
                <a:gd name="T6" fmla="*/ 823 w 823"/>
                <a:gd name="T7" fmla="*/ 0 h 504"/>
                <a:gd name="T8" fmla="*/ 823 w 823"/>
                <a:gd name="T9" fmla="*/ 504 h 504"/>
                <a:gd name="T10" fmla="*/ 823 w 823"/>
                <a:gd name="T11" fmla="*/ 504 h 504"/>
              </a:gdLst>
              <a:ahLst/>
              <a:cxnLst>
                <a:cxn ang="0">
                  <a:pos x="T0" y="T1"/>
                </a:cxn>
                <a:cxn ang="0">
                  <a:pos x="T2" y="T3"/>
                </a:cxn>
                <a:cxn ang="0">
                  <a:pos x="T4" y="T5"/>
                </a:cxn>
                <a:cxn ang="0">
                  <a:pos x="T6" y="T7"/>
                </a:cxn>
                <a:cxn ang="0">
                  <a:pos x="T8" y="T9"/>
                </a:cxn>
                <a:cxn ang="0">
                  <a:pos x="T10" y="T11"/>
                </a:cxn>
              </a:cxnLst>
              <a:rect l="0" t="0" r="r" b="b"/>
              <a:pathLst>
                <a:path w="823" h="504">
                  <a:moveTo>
                    <a:pt x="823" y="504"/>
                  </a:moveTo>
                  <a:lnTo>
                    <a:pt x="0" y="504"/>
                  </a:lnTo>
                  <a:lnTo>
                    <a:pt x="0" y="0"/>
                  </a:lnTo>
                  <a:lnTo>
                    <a:pt x="823" y="0"/>
                  </a:lnTo>
                  <a:lnTo>
                    <a:pt x="823" y="504"/>
                  </a:lnTo>
                  <a:lnTo>
                    <a:pt x="823" y="504"/>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14">
              <a:extLst>
                <a:ext uri="{FF2B5EF4-FFF2-40B4-BE49-F238E27FC236}">
                  <a16:creationId xmlns:a16="http://schemas.microsoft.com/office/drawing/2014/main" id="{A0E68EAB-AD51-439E-9EAA-A5C56A3DF689}"/>
                </a:ext>
              </a:extLst>
            </p:cNvPr>
            <p:cNvSpPr>
              <a:spLocks/>
            </p:cNvSpPr>
            <p:nvPr/>
          </p:nvSpPr>
          <p:spPr bwMode="auto">
            <a:xfrm>
              <a:off x="10156031" y="4809329"/>
              <a:ext cx="1892300" cy="55563"/>
            </a:xfrm>
            <a:custGeom>
              <a:avLst/>
              <a:gdLst>
                <a:gd name="T0" fmla="*/ 1192 w 1192"/>
                <a:gd name="T1" fmla="*/ 35 h 35"/>
                <a:gd name="T2" fmla="*/ 0 w 1192"/>
                <a:gd name="T3" fmla="*/ 35 h 35"/>
                <a:gd name="T4" fmla="*/ 0 w 1192"/>
                <a:gd name="T5" fmla="*/ 0 h 35"/>
                <a:gd name="T6" fmla="*/ 1192 w 1192"/>
                <a:gd name="T7" fmla="*/ 0 h 35"/>
                <a:gd name="T8" fmla="*/ 1192 w 1192"/>
                <a:gd name="T9" fmla="*/ 35 h 35"/>
                <a:gd name="T10" fmla="*/ 1192 w 1192"/>
                <a:gd name="T11" fmla="*/ 35 h 35"/>
              </a:gdLst>
              <a:ahLst/>
              <a:cxnLst>
                <a:cxn ang="0">
                  <a:pos x="T0" y="T1"/>
                </a:cxn>
                <a:cxn ang="0">
                  <a:pos x="T2" y="T3"/>
                </a:cxn>
                <a:cxn ang="0">
                  <a:pos x="T4" y="T5"/>
                </a:cxn>
                <a:cxn ang="0">
                  <a:pos x="T6" y="T7"/>
                </a:cxn>
                <a:cxn ang="0">
                  <a:pos x="T8" y="T9"/>
                </a:cxn>
                <a:cxn ang="0">
                  <a:pos x="T10" y="T11"/>
                </a:cxn>
              </a:cxnLst>
              <a:rect l="0" t="0" r="r" b="b"/>
              <a:pathLst>
                <a:path w="1192" h="35">
                  <a:moveTo>
                    <a:pt x="1192" y="35"/>
                  </a:moveTo>
                  <a:lnTo>
                    <a:pt x="0" y="35"/>
                  </a:lnTo>
                  <a:lnTo>
                    <a:pt x="0" y="0"/>
                  </a:lnTo>
                  <a:lnTo>
                    <a:pt x="1192" y="0"/>
                  </a:lnTo>
                  <a:lnTo>
                    <a:pt x="1192" y="35"/>
                  </a:lnTo>
                  <a:lnTo>
                    <a:pt x="1192" y="3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3" name="Freeform 315">
              <a:extLst>
                <a:ext uri="{FF2B5EF4-FFF2-40B4-BE49-F238E27FC236}">
                  <a16:creationId xmlns:a16="http://schemas.microsoft.com/office/drawing/2014/main" id="{4A24C8C4-040A-4D87-B379-F37592504D46}"/>
                </a:ext>
              </a:extLst>
            </p:cNvPr>
            <p:cNvSpPr>
              <a:spLocks/>
            </p:cNvSpPr>
            <p:nvPr/>
          </p:nvSpPr>
          <p:spPr bwMode="auto">
            <a:xfrm>
              <a:off x="10516393" y="3874292"/>
              <a:ext cx="1160463" cy="101600"/>
            </a:xfrm>
            <a:custGeom>
              <a:avLst/>
              <a:gdLst>
                <a:gd name="T0" fmla="*/ 731 w 731"/>
                <a:gd name="T1" fmla="*/ 64 h 64"/>
                <a:gd name="T2" fmla="*/ 0 w 731"/>
                <a:gd name="T3" fmla="*/ 64 h 64"/>
                <a:gd name="T4" fmla="*/ 0 w 731"/>
                <a:gd name="T5" fmla="*/ 0 h 64"/>
                <a:gd name="T6" fmla="*/ 731 w 731"/>
                <a:gd name="T7" fmla="*/ 0 h 64"/>
                <a:gd name="T8" fmla="*/ 731 w 731"/>
                <a:gd name="T9" fmla="*/ 64 h 64"/>
                <a:gd name="T10" fmla="*/ 731 w 731"/>
                <a:gd name="T11" fmla="*/ 64 h 64"/>
              </a:gdLst>
              <a:ahLst/>
              <a:cxnLst>
                <a:cxn ang="0">
                  <a:pos x="T0" y="T1"/>
                </a:cxn>
                <a:cxn ang="0">
                  <a:pos x="T2" y="T3"/>
                </a:cxn>
                <a:cxn ang="0">
                  <a:pos x="T4" y="T5"/>
                </a:cxn>
                <a:cxn ang="0">
                  <a:pos x="T6" y="T7"/>
                </a:cxn>
                <a:cxn ang="0">
                  <a:pos x="T8" y="T9"/>
                </a:cxn>
                <a:cxn ang="0">
                  <a:pos x="T10" y="T11"/>
                </a:cxn>
              </a:cxnLst>
              <a:rect l="0" t="0" r="r" b="b"/>
              <a:pathLst>
                <a:path w="731" h="64">
                  <a:moveTo>
                    <a:pt x="731" y="64"/>
                  </a:moveTo>
                  <a:lnTo>
                    <a:pt x="0" y="64"/>
                  </a:lnTo>
                  <a:lnTo>
                    <a:pt x="0" y="0"/>
                  </a:lnTo>
                  <a:lnTo>
                    <a:pt x="731" y="0"/>
                  </a:lnTo>
                  <a:lnTo>
                    <a:pt x="731" y="64"/>
                  </a:lnTo>
                  <a:lnTo>
                    <a:pt x="731" y="64"/>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316">
              <a:extLst>
                <a:ext uri="{FF2B5EF4-FFF2-40B4-BE49-F238E27FC236}">
                  <a16:creationId xmlns:a16="http://schemas.microsoft.com/office/drawing/2014/main" id="{7562C426-FBEE-4ABD-A311-CCD909864498}"/>
                </a:ext>
              </a:extLst>
            </p:cNvPr>
            <p:cNvSpPr>
              <a:spLocks/>
            </p:cNvSpPr>
            <p:nvPr/>
          </p:nvSpPr>
          <p:spPr bwMode="auto">
            <a:xfrm>
              <a:off x="10516393" y="4042567"/>
              <a:ext cx="271463" cy="484188"/>
            </a:xfrm>
            <a:custGeom>
              <a:avLst/>
              <a:gdLst>
                <a:gd name="T0" fmla="*/ 171 w 171"/>
                <a:gd name="T1" fmla="*/ 305 h 305"/>
                <a:gd name="T2" fmla="*/ 0 w 171"/>
                <a:gd name="T3" fmla="*/ 305 h 305"/>
                <a:gd name="T4" fmla="*/ 0 w 171"/>
                <a:gd name="T5" fmla="*/ 0 h 305"/>
                <a:gd name="T6" fmla="*/ 171 w 171"/>
                <a:gd name="T7" fmla="*/ 0 h 305"/>
                <a:gd name="T8" fmla="*/ 171 w 171"/>
                <a:gd name="T9" fmla="*/ 305 h 305"/>
                <a:gd name="T10" fmla="*/ 171 w 171"/>
                <a:gd name="T11" fmla="*/ 305 h 305"/>
              </a:gdLst>
              <a:ahLst/>
              <a:cxnLst>
                <a:cxn ang="0">
                  <a:pos x="T0" y="T1"/>
                </a:cxn>
                <a:cxn ang="0">
                  <a:pos x="T2" y="T3"/>
                </a:cxn>
                <a:cxn ang="0">
                  <a:pos x="T4" y="T5"/>
                </a:cxn>
                <a:cxn ang="0">
                  <a:pos x="T6" y="T7"/>
                </a:cxn>
                <a:cxn ang="0">
                  <a:pos x="T8" y="T9"/>
                </a:cxn>
                <a:cxn ang="0">
                  <a:pos x="T10" y="T11"/>
                </a:cxn>
              </a:cxnLst>
              <a:rect l="0" t="0" r="r" b="b"/>
              <a:pathLst>
                <a:path w="171" h="305">
                  <a:moveTo>
                    <a:pt x="171" y="305"/>
                  </a:moveTo>
                  <a:lnTo>
                    <a:pt x="0" y="305"/>
                  </a:lnTo>
                  <a:lnTo>
                    <a:pt x="0" y="0"/>
                  </a:lnTo>
                  <a:lnTo>
                    <a:pt x="171" y="0"/>
                  </a:lnTo>
                  <a:lnTo>
                    <a:pt x="171" y="305"/>
                  </a:lnTo>
                  <a:lnTo>
                    <a:pt x="171" y="305"/>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317">
              <a:extLst>
                <a:ext uri="{FF2B5EF4-FFF2-40B4-BE49-F238E27FC236}">
                  <a16:creationId xmlns:a16="http://schemas.microsoft.com/office/drawing/2014/main" id="{C23523A8-6CA6-4E7C-A797-A4B39CD2960C}"/>
                </a:ext>
              </a:extLst>
            </p:cNvPr>
            <p:cNvSpPr>
              <a:spLocks/>
            </p:cNvSpPr>
            <p:nvPr/>
          </p:nvSpPr>
          <p:spPr bwMode="auto">
            <a:xfrm>
              <a:off x="10854531" y="4042567"/>
              <a:ext cx="822325" cy="484188"/>
            </a:xfrm>
            <a:custGeom>
              <a:avLst/>
              <a:gdLst>
                <a:gd name="T0" fmla="*/ 518 w 518"/>
                <a:gd name="T1" fmla="*/ 305 h 305"/>
                <a:gd name="T2" fmla="*/ 0 w 518"/>
                <a:gd name="T3" fmla="*/ 305 h 305"/>
                <a:gd name="T4" fmla="*/ 0 w 518"/>
                <a:gd name="T5" fmla="*/ 0 h 305"/>
                <a:gd name="T6" fmla="*/ 518 w 518"/>
                <a:gd name="T7" fmla="*/ 0 h 305"/>
                <a:gd name="T8" fmla="*/ 518 w 518"/>
                <a:gd name="T9" fmla="*/ 305 h 305"/>
                <a:gd name="T10" fmla="*/ 518 w 518"/>
                <a:gd name="T11" fmla="*/ 305 h 305"/>
              </a:gdLst>
              <a:ahLst/>
              <a:cxnLst>
                <a:cxn ang="0">
                  <a:pos x="T0" y="T1"/>
                </a:cxn>
                <a:cxn ang="0">
                  <a:pos x="T2" y="T3"/>
                </a:cxn>
                <a:cxn ang="0">
                  <a:pos x="T4" y="T5"/>
                </a:cxn>
                <a:cxn ang="0">
                  <a:pos x="T6" y="T7"/>
                </a:cxn>
                <a:cxn ang="0">
                  <a:pos x="T8" y="T9"/>
                </a:cxn>
                <a:cxn ang="0">
                  <a:pos x="T10" y="T11"/>
                </a:cxn>
              </a:cxnLst>
              <a:rect l="0" t="0" r="r" b="b"/>
              <a:pathLst>
                <a:path w="518" h="305">
                  <a:moveTo>
                    <a:pt x="518" y="305"/>
                  </a:moveTo>
                  <a:lnTo>
                    <a:pt x="0" y="305"/>
                  </a:lnTo>
                  <a:lnTo>
                    <a:pt x="0" y="0"/>
                  </a:lnTo>
                  <a:lnTo>
                    <a:pt x="518" y="0"/>
                  </a:lnTo>
                  <a:lnTo>
                    <a:pt x="518" y="305"/>
                  </a:lnTo>
                  <a:lnTo>
                    <a:pt x="518"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318">
              <a:extLst>
                <a:ext uri="{FF2B5EF4-FFF2-40B4-BE49-F238E27FC236}">
                  <a16:creationId xmlns:a16="http://schemas.microsoft.com/office/drawing/2014/main" id="{E5EAE584-2F90-49F7-AAB2-B4B8D9039D0D}"/>
                </a:ext>
              </a:extLst>
            </p:cNvPr>
            <p:cNvSpPr>
              <a:spLocks/>
            </p:cNvSpPr>
            <p:nvPr/>
          </p:nvSpPr>
          <p:spPr bwMode="auto">
            <a:xfrm>
              <a:off x="11214893" y="4201317"/>
              <a:ext cx="123825" cy="168275"/>
            </a:xfrm>
            <a:custGeom>
              <a:avLst/>
              <a:gdLst>
                <a:gd name="T0" fmla="*/ 0 w 78"/>
                <a:gd name="T1" fmla="*/ 106 h 106"/>
                <a:gd name="T2" fmla="*/ 0 w 78"/>
                <a:gd name="T3" fmla="*/ 0 h 106"/>
                <a:gd name="T4" fmla="*/ 78 w 78"/>
                <a:gd name="T5" fmla="*/ 56 h 106"/>
                <a:gd name="T6" fmla="*/ 0 w 78"/>
                <a:gd name="T7" fmla="*/ 106 h 106"/>
                <a:gd name="T8" fmla="*/ 0 w 78"/>
                <a:gd name="T9" fmla="*/ 106 h 106"/>
              </a:gdLst>
              <a:ahLst/>
              <a:cxnLst>
                <a:cxn ang="0">
                  <a:pos x="T0" y="T1"/>
                </a:cxn>
                <a:cxn ang="0">
                  <a:pos x="T2" y="T3"/>
                </a:cxn>
                <a:cxn ang="0">
                  <a:pos x="T4" y="T5"/>
                </a:cxn>
                <a:cxn ang="0">
                  <a:pos x="T6" y="T7"/>
                </a:cxn>
                <a:cxn ang="0">
                  <a:pos x="T8" y="T9"/>
                </a:cxn>
              </a:cxnLst>
              <a:rect l="0" t="0" r="r" b="b"/>
              <a:pathLst>
                <a:path w="78" h="106">
                  <a:moveTo>
                    <a:pt x="0" y="106"/>
                  </a:moveTo>
                  <a:lnTo>
                    <a:pt x="0" y="0"/>
                  </a:lnTo>
                  <a:lnTo>
                    <a:pt x="78" y="56"/>
                  </a:lnTo>
                  <a:lnTo>
                    <a:pt x="0" y="106"/>
                  </a:lnTo>
                  <a:lnTo>
                    <a:pt x="0" y="106"/>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319">
              <a:extLst>
                <a:ext uri="{FF2B5EF4-FFF2-40B4-BE49-F238E27FC236}">
                  <a16:creationId xmlns:a16="http://schemas.microsoft.com/office/drawing/2014/main" id="{50734464-F025-4254-815B-536C0BE68594}"/>
                </a:ext>
              </a:extLst>
            </p:cNvPr>
            <p:cNvSpPr>
              <a:spLocks noEditPoints="1"/>
            </p:cNvSpPr>
            <p:nvPr/>
          </p:nvSpPr>
          <p:spPr bwMode="auto">
            <a:xfrm>
              <a:off x="11068843" y="4110829"/>
              <a:ext cx="371475" cy="360363"/>
            </a:xfrm>
            <a:custGeom>
              <a:avLst/>
              <a:gdLst>
                <a:gd name="T0" fmla="*/ 48 w 99"/>
                <a:gd name="T1" fmla="*/ 96 h 96"/>
                <a:gd name="T2" fmla="*/ 0 w 99"/>
                <a:gd name="T3" fmla="*/ 48 h 96"/>
                <a:gd name="T4" fmla="*/ 48 w 99"/>
                <a:gd name="T5" fmla="*/ 0 h 96"/>
                <a:gd name="T6" fmla="*/ 99 w 99"/>
                <a:gd name="T7" fmla="*/ 48 h 96"/>
                <a:gd name="T8" fmla="*/ 48 w 99"/>
                <a:gd name="T9" fmla="*/ 96 h 96"/>
                <a:gd name="T10" fmla="*/ 48 w 99"/>
                <a:gd name="T11" fmla="*/ 9 h 96"/>
                <a:gd name="T12" fmla="*/ 12 w 99"/>
                <a:gd name="T13" fmla="*/ 48 h 96"/>
                <a:gd name="T14" fmla="*/ 48 w 99"/>
                <a:gd name="T15" fmla="*/ 87 h 96"/>
                <a:gd name="T16" fmla="*/ 87 w 99"/>
                <a:gd name="T17" fmla="*/ 48 h 96"/>
                <a:gd name="T18" fmla="*/ 48 w 99"/>
                <a:gd name="T19" fmla="*/ 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6">
                  <a:moveTo>
                    <a:pt x="48" y="96"/>
                  </a:moveTo>
                  <a:cubicBezTo>
                    <a:pt x="24" y="96"/>
                    <a:pt x="0" y="75"/>
                    <a:pt x="0" y="48"/>
                  </a:cubicBezTo>
                  <a:cubicBezTo>
                    <a:pt x="0" y="21"/>
                    <a:pt x="24" y="0"/>
                    <a:pt x="48" y="0"/>
                  </a:cubicBezTo>
                  <a:cubicBezTo>
                    <a:pt x="75" y="0"/>
                    <a:pt x="99" y="21"/>
                    <a:pt x="99" y="48"/>
                  </a:cubicBezTo>
                  <a:cubicBezTo>
                    <a:pt x="99" y="75"/>
                    <a:pt x="75" y="96"/>
                    <a:pt x="48" y="96"/>
                  </a:cubicBezTo>
                  <a:moveTo>
                    <a:pt x="48" y="9"/>
                  </a:moveTo>
                  <a:cubicBezTo>
                    <a:pt x="27" y="9"/>
                    <a:pt x="12" y="27"/>
                    <a:pt x="12" y="48"/>
                  </a:cubicBezTo>
                  <a:cubicBezTo>
                    <a:pt x="12" y="69"/>
                    <a:pt x="27" y="87"/>
                    <a:pt x="48" y="87"/>
                  </a:cubicBezTo>
                  <a:cubicBezTo>
                    <a:pt x="72" y="87"/>
                    <a:pt x="87" y="69"/>
                    <a:pt x="87" y="48"/>
                  </a:cubicBezTo>
                  <a:cubicBezTo>
                    <a:pt x="87" y="27"/>
                    <a:pt x="72" y="9"/>
                    <a:pt x="48" y="9"/>
                  </a:cubicBezTo>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8" name="Freeform 320">
              <a:extLst>
                <a:ext uri="{FF2B5EF4-FFF2-40B4-BE49-F238E27FC236}">
                  <a16:creationId xmlns:a16="http://schemas.microsoft.com/office/drawing/2014/main" id="{3DB69E1F-191F-4CD0-8C7B-507248471562}"/>
                </a:ext>
              </a:extLst>
            </p:cNvPr>
            <p:cNvSpPr>
              <a:spLocks noEditPoints="1"/>
            </p:cNvSpPr>
            <p:nvPr/>
          </p:nvSpPr>
          <p:spPr bwMode="auto">
            <a:xfrm>
              <a:off x="10449718" y="3806029"/>
              <a:ext cx="1103313" cy="800100"/>
            </a:xfrm>
            <a:custGeom>
              <a:avLst/>
              <a:gdLst>
                <a:gd name="T0" fmla="*/ 42 w 695"/>
                <a:gd name="T1" fmla="*/ 454 h 504"/>
                <a:gd name="T2" fmla="*/ 42 w 695"/>
                <a:gd name="T3" fmla="*/ 149 h 504"/>
                <a:gd name="T4" fmla="*/ 213 w 695"/>
                <a:gd name="T5" fmla="*/ 149 h 504"/>
                <a:gd name="T6" fmla="*/ 213 w 695"/>
                <a:gd name="T7" fmla="*/ 454 h 504"/>
                <a:gd name="T8" fmla="*/ 42 w 695"/>
                <a:gd name="T9" fmla="*/ 454 h 504"/>
                <a:gd name="T10" fmla="*/ 42 w 695"/>
                <a:gd name="T11" fmla="*/ 454 h 504"/>
                <a:gd name="T12" fmla="*/ 695 w 695"/>
                <a:gd name="T13" fmla="*/ 0 h 504"/>
                <a:gd name="T14" fmla="*/ 0 w 695"/>
                <a:gd name="T15" fmla="*/ 0 h 504"/>
                <a:gd name="T16" fmla="*/ 0 w 695"/>
                <a:gd name="T17" fmla="*/ 504 h 504"/>
                <a:gd name="T18" fmla="*/ 220 w 695"/>
                <a:gd name="T19" fmla="*/ 504 h 504"/>
                <a:gd name="T20" fmla="*/ 262 w 695"/>
                <a:gd name="T21" fmla="*/ 454 h 504"/>
                <a:gd name="T22" fmla="*/ 255 w 695"/>
                <a:gd name="T23" fmla="*/ 454 h 504"/>
                <a:gd name="T24" fmla="*/ 255 w 695"/>
                <a:gd name="T25" fmla="*/ 149 h 504"/>
                <a:gd name="T26" fmla="*/ 546 w 695"/>
                <a:gd name="T27" fmla="*/ 149 h 504"/>
                <a:gd name="T28" fmla="*/ 588 w 695"/>
                <a:gd name="T29" fmla="*/ 107 h 504"/>
                <a:gd name="T30" fmla="*/ 42 w 695"/>
                <a:gd name="T31" fmla="*/ 107 h 504"/>
                <a:gd name="T32" fmla="*/ 42 w 695"/>
                <a:gd name="T33" fmla="*/ 43 h 504"/>
                <a:gd name="T34" fmla="*/ 652 w 695"/>
                <a:gd name="T35" fmla="*/ 43 h 504"/>
                <a:gd name="T36" fmla="*/ 695 w 695"/>
                <a:gd name="T37" fmla="*/ 0 h 504"/>
                <a:gd name="T38" fmla="*/ 695 w 695"/>
                <a:gd name="T39"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5" h="504">
                  <a:moveTo>
                    <a:pt x="42" y="454"/>
                  </a:moveTo>
                  <a:lnTo>
                    <a:pt x="42" y="149"/>
                  </a:lnTo>
                  <a:lnTo>
                    <a:pt x="213" y="149"/>
                  </a:lnTo>
                  <a:lnTo>
                    <a:pt x="213" y="454"/>
                  </a:lnTo>
                  <a:lnTo>
                    <a:pt x="42" y="454"/>
                  </a:lnTo>
                  <a:lnTo>
                    <a:pt x="42" y="454"/>
                  </a:lnTo>
                  <a:close/>
                  <a:moveTo>
                    <a:pt x="695" y="0"/>
                  </a:moveTo>
                  <a:lnTo>
                    <a:pt x="0" y="0"/>
                  </a:lnTo>
                  <a:lnTo>
                    <a:pt x="0" y="504"/>
                  </a:lnTo>
                  <a:lnTo>
                    <a:pt x="220" y="504"/>
                  </a:lnTo>
                  <a:lnTo>
                    <a:pt x="262" y="454"/>
                  </a:lnTo>
                  <a:lnTo>
                    <a:pt x="255" y="454"/>
                  </a:lnTo>
                  <a:lnTo>
                    <a:pt x="255" y="149"/>
                  </a:lnTo>
                  <a:lnTo>
                    <a:pt x="546" y="149"/>
                  </a:lnTo>
                  <a:lnTo>
                    <a:pt x="588" y="107"/>
                  </a:lnTo>
                  <a:lnTo>
                    <a:pt x="42" y="107"/>
                  </a:lnTo>
                  <a:lnTo>
                    <a:pt x="42" y="43"/>
                  </a:lnTo>
                  <a:lnTo>
                    <a:pt x="652" y="43"/>
                  </a:lnTo>
                  <a:lnTo>
                    <a:pt x="695" y="0"/>
                  </a:lnTo>
                  <a:lnTo>
                    <a:pt x="695" y="0"/>
                  </a:lnTo>
                  <a:close/>
                </a:path>
              </a:pathLst>
            </a:custGeom>
            <a:solidFill>
              <a:srgbClr val="4DA1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9" name="Freeform 321">
              <a:extLst>
                <a:ext uri="{FF2B5EF4-FFF2-40B4-BE49-F238E27FC236}">
                  <a16:creationId xmlns:a16="http://schemas.microsoft.com/office/drawing/2014/main" id="{DE60201D-78C8-471B-B590-BFAE87F31B34}"/>
                </a:ext>
              </a:extLst>
            </p:cNvPr>
            <p:cNvSpPr>
              <a:spLocks/>
            </p:cNvSpPr>
            <p:nvPr/>
          </p:nvSpPr>
          <p:spPr bwMode="auto">
            <a:xfrm>
              <a:off x="10516393" y="3874292"/>
              <a:ext cx="968375" cy="101600"/>
            </a:xfrm>
            <a:custGeom>
              <a:avLst/>
              <a:gdLst>
                <a:gd name="T0" fmla="*/ 610 w 610"/>
                <a:gd name="T1" fmla="*/ 0 h 64"/>
                <a:gd name="T2" fmla="*/ 0 w 610"/>
                <a:gd name="T3" fmla="*/ 0 h 64"/>
                <a:gd name="T4" fmla="*/ 0 w 610"/>
                <a:gd name="T5" fmla="*/ 64 h 64"/>
                <a:gd name="T6" fmla="*/ 546 w 610"/>
                <a:gd name="T7" fmla="*/ 64 h 64"/>
                <a:gd name="T8" fmla="*/ 610 w 610"/>
                <a:gd name="T9" fmla="*/ 0 h 64"/>
                <a:gd name="T10" fmla="*/ 610 w 610"/>
                <a:gd name="T11" fmla="*/ 0 h 64"/>
              </a:gdLst>
              <a:ahLst/>
              <a:cxnLst>
                <a:cxn ang="0">
                  <a:pos x="T0" y="T1"/>
                </a:cxn>
                <a:cxn ang="0">
                  <a:pos x="T2" y="T3"/>
                </a:cxn>
                <a:cxn ang="0">
                  <a:pos x="T4" y="T5"/>
                </a:cxn>
                <a:cxn ang="0">
                  <a:pos x="T6" y="T7"/>
                </a:cxn>
                <a:cxn ang="0">
                  <a:pos x="T8" y="T9"/>
                </a:cxn>
                <a:cxn ang="0">
                  <a:pos x="T10" y="T11"/>
                </a:cxn>
              </a:cxnLst>
              <a:rect l="0" t="0" r="r" b="b"/>
              <a:pathLst>
                <a:path w="610" h="64">
                  <a:moveTo>
                    <a:pt x="610" y="0"/>
                  </a:moveTo>
                  <a:lnTo>
                    <a:pt x="0" y="0"/>
                  </a:lnTo>
                  <a:lnTo>
                    <a:pt x="0" y="64"/>
                  </a:lnTo>
                  <a:lnTo>
                    <a:pt x="546" y="64"/>
                  </a:lnTo>
                  <a:lnTo>
                    <a:pt x="610" y="0"/>
                  </a:lnTo>
                  <a:lnTo>
                    <a:pt x="610" y="0"/>
                  </a:lnTo>
                  <a:close/>
                </a:path>
              </a:pathLst>
            </a:custGeom>
            <a:solidFill>
              <a:srgbClr val="7AB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322">
              <a:extLst>
                <a:ext uri="{FF2B5EF4-FFF2-40B4-BE49-F238E27FC236}">
                  <a16:creationId xmlns:a16="http://schemas.microsoft.com/office/drawing/2014/main" id="{4D775388-EAB0-41D2-93BF-80D94AA27393}"/>
                </a:ext>
              </a:extLst>
            </p:cNvPr>
            <p:cNvSpPr>
              <a:spLocks/>
            </p:cNvSpPr>
            <p:nvPr/>
          </p:nvSpPr>
          <p:spPr bwMode="auto">
            <a:xfrm>
              <a:off x="10516393" y="4042567"/>
              <a:ext cx="271463" cy="484188"/>
            </a:xfrm>
            <a:custGeom>
              <a:avLst/>
              <a:gdLst>
                <a:gd name="T0" fmla="*/ 171 w 171"/>
                <a:gd name="T1" fmla="*/ 0 h 305"/>
                <a:gd name="T2" fmla="*/ 0 w 171"/>
                <a:gd name="T3" fmla="*/ 0 h 305"/>
                <a:gd name="T4" fmla="*/ 0 w 171"/>
                <a:gd name="T5" fmla="*/ 305 h 305"/>
                <a:gd name="T6" fmla="*/ 171 w 171"/>
                <a:gd name="T7" fmla="*/ 305 h 305"/>
                <a:gd name="T8" fmla="*/ 171 w 171"/>
                <a:gd name="T9" fmla="*/ 0 h 305"/>
                <a:gd name="T10" fmla="*/ 171 w 171"/>
                <a:gd name="T11" fmla="*/ 0 h 305"/>
              </a:gdLst>
              <a:ahLst/>
              <a:cxnLst>
                <a:cxn ang="0">
                  <a:pos x="T0" y="T1"/>
                </a:cxn>
                <a:cxn ang="0">
                  <a:pos x="T2" y="T3"/>
                </a:cxn>
                <a:cxn ang="0">
                  <a:pos x="T4" y="T5"/>
                </a:cxn>
                <a:cxn ang="0">
                  <a:pos x="T6" y="T7"/>
                </a:cxn>
                <a:cxn ang="0">
                  <a:pos x="T8" y="T9"/>
                </a:cxn>
                <a:cxn ang="0">
                  <a:pos x="T10" y="T11"/>
                </a:cxn>
              </a:cxnLst>
              <a:rect l="0" t="0" r="r" b="b"/>
              <a:pathLst>
                <a:path w="171" h="305">
                  <a:moveTo>
                    <a:pt x="171" y="0"/>
                  </a:moveTo>
                  <a:lnTo>
                    <a:pt x="0" y="0"/>
                  </a:lnTo>
                  <a:lnTo>
                    <a:pt x="0" y="305"/>
                  </a:lnTo>
                  <a:lnTo>
                    <a:pt x="171" y="305"/>
                  </a:lnTo>
                  <a:lnTo>
                    <a:pt x="171" y="0"/>
                  </a:lnTo>
                  <a:lnTo>
                    <a:pt x="171" y="0"/>
                  </a:lnTo>
                  <a:close/>
                </a:path>
              </a:pathLst>
            </a:custGeom>
            <a:solidFill>
              <a:srgbClr val="FFCE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323">
              <a:extLst>
                <a:ext uri="{FF2B5EF4-FFF2-40B4-BE49-F238E27FC236}">
                  <a16:creationId xmlns:a16="http://schemas.microsoft.com/office/drawing/2014/main" id="{5C381D83-D695-4762-802E-E0C85621A55F}"/>
                </a:ext>
              </a:extLst>
            </p:cNvPr>
            <p:cNvSpPr>
              <a:spLocks noEditPoints="1"/>
            </p:cNvSpPr>
            <p:nvPr/>
          </p:nvSpPr>
          <p:spPr bwMode="auto">
            <a:xfrm>
              <a:off x="10854531" y="4042567"/>
              <a:ext cx="461963" cy="484188"/>
            </a:xfrm>
            <a:custGeom>
              <a:avLst/>
              <a:gdLst>
                <a:gd name="T0" fmla="*/ 99 w 123"/>
                <a:gd name="T1" fmla="*/ 27 h 129"/>
                <a:gd name="T2" fmla="*/ 69 w 123"/>
                <a:gd name="T3" fmla="*/ 60 h 129"/>
                <a:gd name="T4" fmla="*/ 99 w 123"/>
                <a:gd name="T5" fmla="*/ 27 h 129"/>
                <a:gd name="T6" fmla="*/ 123 w 123"/>
                <a:gd name="T7" fmla="*/ 0 h 129"/>
                <a:gd name="T8" fmla="*/ 0 w 123"/>
                <a:gd name="T9" fmla="*/ 0 h 129"/>
                <a:gd name="T10" fmla="*/ 0 w 123"/>
                <a:gd name="T11" fmla="*/ 129 h 129"/>
                <a:gd name="T12" fmla="*/ 3 w 123"/>
                <a:gd name="T13" fmla="*/ 129 h 129"/>
                <a:gd name="T14" fmla="*/ 60 w 123"/>
                <a:gd name="T15" fmla="*/ 69 h 129"/>
                <a:gd name="T16" fmla="*/ 57 w 123"/>
                <a:gd name="T17" fmla="*/ 66 h 129"/>
                <a:gd name="T18" fmla="*/ 105 w 123"/>
                <a:gd name="T19" fmla="*/ 18 h 129"/>
                <a:gd name="T20" fmla="*/ 108 w 123"/>
                <a:gd name="T21" fmla="*/ 18 h 129"/>
                <a:gd name="T22" fmla="*/ 123 w 123"/>
                <a:gd name="T2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29">
                  <a:moveTo>
                    <a:pt x="99" y="27"/>
                  </a:moveTo>
                  <a:cubicBezTo>
                    <a:pt x="84" y="30"/>
                    <a:pt x="69" y="42"/>
                    <a:pt x="69" y="60"/>
                  </a:cubicBezTo>
                  <a:cubicBezTo>
                    <a:pt x="99" y="27"/>
                    <a:pt x="99" y="27"/>
                    <a:pt x="99" y="27"/>
                  </a:cubicBezTo>
                  <a:moveTo>
                    <a:pt x="123" y="0"/>
                  </a:moveTo>
                  <a:cubicBezTo>
                    <a:pt x="0" y="0"/>
                    <a:pt x="0" y="0"/>
                    <a:pt x="0" y="0"/>
                  </a:cubicBezTo>
                  <a:cubicBezTo>
                    <a:pt x="0" y="129"/>
                    <a:pt x="0" y="129"/>
                    <a:pt x="0" y="129"/>
                  </a:cubicBezTo>
                  <a:cubicBezTo>
                    <a:pt x="3" y="129"/>
                    <a:pt x="3" y="129"/>
                    <a:pt x="3" y="129"/>
                  </a:cubicBezTo>
                  <a:cubicBezTo>
                    <a:pt x="60" y="69"/>
                    <a:pt x="60" y="69"/>
                    <a:pt x="60" y="69"/>
                  </a:cubicBezTo>
                  <a:cubicBezTo>
                    <a:pt x="57" y="69"/>
                    <a:pt x="57" y="66"/>
                    <a:pt x="57" y="66"/>
                  </a:cubicBezTo>
                  <a:cubicBezTo>
                    <a:pt x="57" y="39"/>
                    <a:pt x="81" y="18"/>
                    <a:pt x="105" y="18"/>
                  </a:cubicBezTo>
                  <a:cubicBezTo>
                    <a:pt x="108" y="18"/>
                    <a:pt x="108" y="18"/>
                    <a:pt x="108" y="18"/>
                  </a:cubicBezTo>
                  <a:cubicBezTo>
                    <a:pt x="123" y="0"/>
                    <a:pt x="123"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324">
              <a:extLst>
                <a:ext uri="{FF2B5EF4-FFF2-40B4-BE49-F238E27FC236}">
                  <a16:creationId xmlns:a16="http://schemas.microsoft.com/office/drawing/2014/main" id="{55F03D25-0435-4433-A414-9347085AA2E0}"/>
                </a:ext>
              </a:extLst>
            </p:cNvPr>
            <p:cNvSpPr>
              <a:spLocks/>
            </p:cNvSpPr>
            <p:nvPr/>
          </p:nvSpPr>
          <p:spPr bwMode="auto">
            <a:xfrm>
              <a:off x="11068843" y="4110829"/>
              <a:ext cx="190500" cy="190500"/>
            </a:xfrm>
            <a:custGeom>
              <a:avLst/>
              <a:gdLst>
                <a:gd name="T0" fmla="*/ 48 w 51"/>
                <a:gd name="T1" fmla="*/ 0 h 51"/>
                <a:gd name="T2" fmla="*/ 0 w 51"/>
                <a:gd name="T3" fmla="*/ 48 h 51"/>
                <a:gd name="T4" fmla="*/ 3 w 51"/>
                <a:gd name="T5" fmla="*/ 51 h 51"/>
                <a:gd name="T6" fmla="*/ 12 w 51"/>
                <a:gd name="T7" fmla="*/ 42 h 51"/>
                <a:gd name="T8" fmla="*/ 42 w 51"/>
                <a:gd name="T9" fmla="*/ 9 h 51"/>
                <a:gd name="T10" fmla="*/ 51 w 51"/>
                <a:gd name="T11" fmla="*/ 0 h 51"/>
                <a:gd name="T12" fmla="*/ 48 w 5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1" h="51">
                  <a:moveTo>
                    <a:pt x="48" y="0"/>
                  </a:moveTo>
                  <a:cubicBezTo>
                    <a:pt x="24" y="0"/>
                    <a:pt x="0" y="21"/>
                    <a:pt x="0" y="48"/>
                  </a:cubicBezTo>
                  <a:cubicBezTo>
                    <a:pt x="0" y="48"/>
                    <a:pt x="0" y="51"/>
                    <a:pt x="3" y="51"/>
                  </a:cubicBezTo>
                  <a:cubicBezTo>
                    <a:pt x="12" y="42"/>
                    <a:pt x="12" y="42"/>
                    <a:pt x="12" y="42"/>
                  </a:cubicBezTo>
                  <a:cubicBezTo>
                    <a:pt x="12" y="24"/>
                    <a:pt x="27" y="12"/>
                    <a:pt x="42" y="9"/>
                  </a:cubicBezTo>
                  <a:cubicBezTo>
                    <a:pt x="51" y="0"/>
                    <a:pt x="51" y="0"/>
                    <a:pt x="51" y="0"/>
                  </a:cubicBezTo>
                  <a:cubicBezTo>
                    <a:pt x="51" y="0"/>
                    <a:pt x="51" y="0"/>
                    <a:pt x="48" y="0"/>
                  </a:cubicBezTo>
                </a:path>
              </a:pathLst>
            </a:custGeom>
            <a:solidFill>
              <a:srgbClr val="7A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56023381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06532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_FS">
    <p:spTree>
      <p:nvGrpSpPr>
        <p:cNvPr id="1" name=""/>
        <p:cNvGrpSpPr/>
        <p:nvPr/>
      </p:nvGrpSpPr>
      <p:grpSpPr>
        <a:xfrm>
          <a:off x="0" y="0"/>
          <a:ext cx="0" cy="0"/>
          <a:chOff x="0" y="0"/>
          <a:chExt cx="0" cy="0"/>
        </a:xfrm>
      </p:grpSpPr>
      <p:sp>
        <p:nvSpPr>
          <p:cNvPr id="4" name="Media Placeholder 3">
            <a:extLst>
              <a:ext uri="{FF2B5EF4-FFF2-40B4-BE49-F238E27FC236}">
                <a16:creationId xmlns:a16="http://schemas.microsoft.com/office/drawing/2014/main" id="{14725104-DF9A-4FEF-884F-95C917AAB800}"/>
              </a:ext>
            </a:extLst>
          </p:cNvPr>
          <p:cNvSpPr>
            <a:spLocks noGrp="1"/>
          </p:cNvSpPr>
          <p:nvPr>
            <p:ph type="media" sz="quarter" idx="10" hasCustomPrompt="1"/>
          </p:nvPr>
        </p:nvSpPr>
        <p:spPr>
          <a:xfrm>
            <a:off x="0" y="0"/>
            <a:ext cx="12192000" cy="6858000"/>
          </a:xfrm>
        </p:spPr>
        <p:txBody>
          <a:bodyPr/>
          <a:lstStyle>
            <a:lvl1pPr>
              <a:defRPr/>
            </a:lvl1pPr>
          </a:lstStyle>
          <a:p>
            <a:r>
              <a:rPr lang="en-US" dirty="0"/>
              <a:t>Click here to select video</a:t>
            </a:r>
          </a:p>
        </p:txBody>
      </p:sp>
    </p:spTree>
    <p:extLst>
      <p:ext uri="{BB962C8B-B14F-4D97-AF65-F5344CB8AC3E}">
        <p14:creationId xmlns:p14="http://schemas.microsoft.com/office/powerpoint/2010/main" val="115850933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AB473D5-9FEC-4DEB-9DA1-E6656C65CEE9}"/>
              </a:ext>
            </a:extLst>
          </p:cNvPr>
          <p:cNvGrpSpPr/>
          <p:nvPr/>
        </p:nvGrpSpPr>
        <p:grpSpPr>
          <a:xfrm>
            <a:off x="9448800" y="3124200"/>
            <a:ext cx="1801366" cy="2323914"/>
            <a:chOff x="6442193" y="3927459"/>
            <a:chExt cx="1837488" cy="2370514"/>
          </a:xfrm>
        </p:grpSpPr>
        <p:sp>
          <p:nvSpPr>
            <p:cNvPr id="25" name="Rectangle 17">
              <a:extLst>
                <a:ext uri="{FF2B5EF4-FFF2-40B4-BE49-F238E27FC236}">
                  <a16:creationId xmlns:a16="http://schemas.microsoft.com/office/drawing/2014/main" id="{09A85490-7A62-4E50-86C8-DDEB58E09606}"/>
                </a:ext>
              </a:extLst>
            </p:cNvPr>
            <p:cNvSpPr>
              <a:spLocks noChangeArrowheads="1"/>
            </p:cNvSpPr>
            <p:nvPr/>
          </p:nvSpPr>
          <p:spPr bwMode="auto">
            <a:xfrm>
              <a:off x="6442193" y="3927459"/>
              <a:ext cx="1837488" cy="2370514"/>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6" name="Rectangle 18">
              <a:extLst>
                <a:ext uri="{FF2B5EF4-FFF2-40B4-BE49-F238E27FC236}">
                  <a16:creationId xmlns:a16="http://schemas.microsoft.com/office/drawing/2014/main" id="{EBFB9D2E-DA78-4BA0-ABA0-30FB4FEAE0DE}"/>
                </a:ext>
              </a:extLst>
            </p:cNvPr>
            <p:cNvSpPr>
              <a:spLocks noChangeArrowheads="1"/>
            </p:cNvSpPr>
            <p:nvPr/>
          </p:nvSpPr>
          <p:spPr bwMode="auto">
            <a:xfrm>
              <a:off x="6442193" y="3927459"/>
              <a:ext cx="1837488" cy="2370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7" name="Freeform 115">
              <a:extLst>
                <a:ext uri="{FF2B5EF4-FFF2-40B4-BE49-F238E27FC236}">
                  <a16:creationId xmlns:a16="http://schemas.microsoft.com/office/drawing/2014/main" id="{91966C13-F44C-43AC-8B15-4533C03AAE63}"/>
                </a:ext>
              </a:extLst>
            </p:cNvPr>
            <p:cNvSpPr>
              <a:spLocks noEditPoints="1"/>
            </p:cNvSpPr>
            <p:nvPr/>
          </p:nvSpPr>
          <p:spPr bwMode="auto">
            <a:xfrm>
              <a:off x="6910505" y="4213555"/>
              <a:ext cx="822528" cy="819122"/>
            </a:xfrm>
            <a:custGeom>
              <a:avLst/>
              <a:gdLst>
                <a:gd name="T0" fmla="*/ 129 w 258"/>
                <a:gd name="T1" fmla="*/ 220 h 258"/>
                <a:gd name="T2" fmla="*/ 38 w 258"/>
                <a:gd name="T3" fmla="*/ 129 h 258"/>
                <a:gd name="T4" fmla="*/ 129 w 258"/>
                <a:gd name="T5" fmla="*/ 37 h 258"/>
                <a:gd name="T6" fmla="*/ 221 w 258"/>
                <a:gd name="T7" fmla="*/ 129 h 258"/>
                <a:gd name="T8" fmla="*/ 129 w 258"/>
                <a:gd name="T9" fmla="*/ 220 h 258"/>
                <a:gd name="T10" fmla="*/ 129 w 258"/>
                <a:gd name="T11" fmla="*/ 0 h 258"/>
                <a:gd name="T12" fmla="*/ 0 w 258"/>
                <a:gd name="T13" fmla="*/ 129 h 258"/>
                <a:gd name="T14" fmla="*/ 129 w 258"/>
                <a:gd name="T15" fmla="*/ 258 h 258"/>
                <a:gd name="T16" fmla="*/ 258 w 258"/>
                <a:gd name="T17" fmla="*/ 129 h 258"/>
                <a:gd name="T18" fmla="*/ 129 w 258"/>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258">
                  <a:moveTo>
                    <a:pt x="129" y="220"/>
                  </a:moveTo>
                  <a:cubicBezTo>
                    <a:pt x="79" y="220"/>
                    <a:pt x="38" y="179"/>
                    <a:pt x="38" y="129"/>
                  </a:cubicBezTo>
                  <a:cubicBezTo>
                    <a:pt x="38" y="78"/>
                    <a:pt x="79" y="37"/>
                    <a:pt x="129" y="37"/>
                  </a:cubicBezTo>
                  <a:cubicBezTo>
                    <a:pt x="180" y="37"/>
                    <a:pt x="221" y="78"/>
                    <a:pt x="221" y="129"/>
                  </a:cubicBezTo>
                  <a:cubicBezTo>
                    <a:pt x="221" y="179"/>
                    <a:pt x="180" y="220"/>
                    <a:pt x="129" y="220"/>
                  </a:cubicBezTo>
                  <a:moveTo>
                    <a:pt x="129" y="0"/>
                  </a:moveTo>
                  <a:cubicBezTo>
                    <a:pt x="58" y="0"/>
                    <a:pt x="0" y="58"/>
                    <a:pt x="0" y="129"/>
                  </a:cubicBezTo>
                  <a:cubicBezTo>
                    <a:pt x="0" y="200"/>
                    <a:pt x="58" y="258"/>
                    <a:pt x="129" y="258"/>
                  </a:cubicBezTo>
                  <a:cubicBezTo>
                    <a:pt x="201" y="258"/>
                    <a:pt x="258" y="200"/>
                    <a:pt x="258" y="129"/>
                  </a:cubicBezTo>
                  <a:cubicBezTo>
                    <a:pt x="258" y="58"/>
                    <a:pt x="201" y="0"/>
                    <a:pt x="129" y="0"/>
                  </a:cubicBezTo>
                </a:path>
              </a:pathLst>
            </a:custGeom>
            <a:solidFill>
              <a:srgbClr val="5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8" name="Oval 116">
              <a:extLst>
                <a:ext uri="{FF2B5EF4-FFF2-40B4-BE49-F238E27FC236}">
                  <a16:creationId xmlns:a16="http://schemas.microsoft.com/office/drawing/2014/main" id="{53DF3AF6-B67B-4047-AFD4-E19E4E5F25E8}"/>
                </a:ext>
              </a:extLst>
            </p:cNvPr>
            <p:cNvSpPr>
              <a:spLocks noChangeArrowheads="1"/>
            </p:cNvSpPr>
            <p:nvPr/>
          </p:nvSpPr>
          <p:spPr bwMode="auto">
            <a:xfrm>
              <a:off x="7033118" y="4331060"/>
              <a:ext cx="582410" cy="580708"/>
            </a:xfrm>
            <a:prstGeom prst="ellipse">
              <a:avLst/>
            </a:prstGeom>
            <a:solidFill>
              <a:srgbClr val="C5E2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29" name="Rectangle 117">
              <a:extLst>
                <a:ext uri="{FF2B5EF4-FFF2-40B4-BE49-F238E27FC236}">
                  <a16:creationId xmlns:a16="http://schemas.microsoft.com/office/drawing/2014/main" id="{C519CDD8-C45E-42DB-AEFC-84A32C82898C}"/>
                </a:ext>
              </a:extLst>
            </p:cNvPr>
            <p:cNvSpPr>
              <a:spLocks noChangeArrowheads="1"/>
            </p:cNvSpPr>
            <p:nvPr/>
          </p:nvSpPr>
          <p:spPr bwMode="auto">
            <a:xfrm>
              <a:off x="7322620" y="4889629"/>
              <a:ext cx="3406" cy="1312979"/>
            </a:xfrm>
            <a:prstGeom prst="rect">
              <a:avLst/>
            </a:prstGeom>
            <a:solidFill>
              <a:srgbClr val="0036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0" name="Freeform 118">
              <a:extLst>
                <a:ext uri="{FF2B5EF4-FFF2-40B4-BE49-F238E27FC236}">
                  <a16:creationId xmlns:a16="http://schemas.microsoft.com/office/drawing/2014/main" id="{5F869E08-B777-4EE5-AE62-519D226AAB14}"/>
                </a:ext>
              </a:extLst>
            </p:cNvPr>
            <p:cNvSpPr>
              <a:spLocks/>
            </p:cNvSpPr>
            <p:nvPr/>
          </p:nvSpPr>
          <p:spPr bwMode="auto">
            <a:xfrm>
              <a:off x="7184681" y="5695127"/>
              <a:ext cx="349106" cy="396789"/>
            </a:xfrm>
            <a:custGeom>
              <a:avLst/>
              <a:gdLst>
                <a:gd name="T0" fmla="*/ 2 w 109"/>
                <a:gd name="T1" fmla="*/ 39 h 125"/>
                <a:gd name="T2" fmla="*/ 4 w 109"/>
                <a:gd name="T3" fmla="*/ 48 h 125"/>
                <a:gd name="T4" fmla="*/ 21 w 109"/>
                <a:gd name="T5" fmla="*/ 68 h 125"/>
                <a:gd name="T6" fmla="*/ 13 w 109"/>
                <a:gd name="T7" fmla="*/ 60 h 125"/>
                <a:gd name="T8" fmla="*/ 6 w 109"/>
                <a:gd name="T9" fmla="*/ 60 h 125"/>
                <a:gd name="T10" fmla="*/ 10 w 109"/>
                <a:gd name="T11" fmla="*/ 71 h 125"/>
                <a:gd name="T12" fmla="*/ 25 w 109"/>
                <a:gd name="T13" fmla="*/ 83 h 125"/>
                <a:gd name="T14" fmla="*/ 78 w 109"/>
                <a:gd name="T15" fmla="*/ 120 h 125"/>
                <a:gd name="T16" fmla="*/ 81 w 109"/>
                <a:gd name="T17" fmla="*/ 125 h 125"/>
                <a:gd name="T18" fmla="*/ 109 w 109"/>
                <a:gd name="T19" fmla="*/ 105 h 125"/>
                <a:gd name="T20" fmla="*/ 88 w 109"/>
                <a:gd name="T21" fmla="*/ 46 h 125"/>
                <a:gd name="T22" fmla="*/ 77 w 109"/>
                <a:gd name="T23" fmla="*/ 31 h 125"/>
                <a:gd name="T24" fmla="*/ 51 w 109"/>
                <a:gd name="T25" fmla="*/ 9 h 125"/>
                <a:gd name="T26" fmla="*/ 48 w 109"/>
                <a:gd name="T27" fmla="*/ 9 h 125"/>
                <a:gd name="T28" fmla="*/ 51 w 109"/>
                <a:gd name="T29" fmla="*/ 26 h 125"/>
                <a:gd name="T30" fmla="*/ 61 w 109"/>
                <a:gd name="T31" fmla="*/ 32 h 125"/>
                <a:gd name="T32" fmla="*/ 66 w 109"/>
                <a:gd name="T33" fmla="*/ 56 h 125"/>
                <a:gd name="T34" fmla="*/ 40 w 109"/>
                <a:gd name="T35" fmla="*/ 43 h 125"/>
                <a:gd name="T36" fmla="*/ 28 w 109"/>
                <a:gd name="T37" fmla="*/ 25 h 125"/>
                <a:gd name="T38" fmla="*/ 34 w 109"/>
                <a:gd name="T39" fmla="*/ 14 h 125"/>
                <a:gd name="T40" fmla="*/ 39 w 109"/>
                <a:gd name="T41" fmla="*/ 3 h 125"/>
                <a:gd name="T42" fmla="*/ 34 w 109"/>
                <a:gd name="T43" fmla="*/ 1 h 125"/>
                <a:gd name="T44" fmla="*/ 18 w 109"/>
                <a:gd name="T45" fmla="*/ 14 h 125"/>
                <a:gd name="T46" fmla="*/ 17 w 109"/>
                <a:gd name="T47" fmla="*/ 29 h 125"/>
                <a:gd name="T48" fmla="*/ 31 w 109"/>
                <a:gd name="T49" fmla="*/ 51 h 125"/>
                <a:gd name="T50" fmla="*/ 18 w 109"/>
                <a:gd name="T51" fmla="*/ 32 h 125"/>
                <a:gd name="T52" fmla="*/ 10 w 109"/>
                <a:gd name="T53" fmla="*/ 29 h 125"/>
                <a:gd name="T54" fmla="*/ 11 w 109"/>
                <a:gd name="T55" fmla="*/ 38 h 125"/>
                <a:gd name="T56" fmla="*/ 25 w 109"/>
                <a:gd name="T57" fmla="*/ 59 h 125"/>
                <a:gd name="T58" fmla="*/ 10 w 109"/>
                <a:gd name="T59" fmla="*/ 40 h 125"/>
                <a:gd name="T60" fmla="*/ 2 w 109"/>
                <a:gd name="T61" fmla="*/ 3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25">
                  <a:moveTo>
                    <a:pt x="2" y="39"/>
                  </a:moveTo>
                  <a:cubicBezTo>
                    <a:pt x="0" y="41"/>
                    <a:pt x="1" y="45"/>
                    <a:pt x="4" y="48"/>
                  </a:cubicBezTo>
                  <a:cubicBezTo>
                    <a:pt x="21" y="68"/>
                    <a:pt x="21" y="68"/>
                    <a:pt x="21" y="68"/>
                  </a:cubicBezTo>
                  <a:cubicBezTo>
                    <a:pt x="13" y="60"/>
                    <a:pt x="13" y="60"/>
                    <a:pt x="13" y="60"/>
                  </a:cubicBezTo>
                  <a:cubicBezTo>
                    <a:pt x="10" y="58"/>
                    <a:pt x="8" y="58"/>
                    <a:pt x="6" y="60"/>
                  </a:cubicBezTo>
                  <a:cubicBezTo>
                    <a:pt x="5" y="63"/>
                    <a:pt x="7" y="68"/>
                    <a:pt x="10" y="71"/>
                  </a:cubicBezTo>
                  <a:cubicBezTo>
                    <a:pt x="25" y="83"/>
                    <a:pt x="25" y="83"/>
                    <a:pt x="25" y="83"/>
                  </a:cubicBezTo>
                  <a:cubicBezTo>
                    <a:pt x="44" y="100"/>
                    <a:pt x="66" y="104"/>
                    <a:pt x="78" y="120"/>
                  </a:cubicBezTo>
                  <a:cubicBezTo>
                    <a:pt x="81" y="125"/>
                    <a:pt x="81" y="125"/>
                    <a:pt x="81" y="125"/>
                  </a:cubicBezTo>
                  <a:cubicBezTo>
                    <a:pt x="109" y="105"/>
                    <a:pt x="109" y="105"/>
                    <a:pt x="109" y="105"/>
                  </a:cubicBezTo>
                  <a:cubicBezTo>
                    <a:pt x="94" y="64"/>
                    <a:pt x="89" y="50"/>
                    <a:pt x="88" y="46"/>
                  </a:cubicBezTo>
                  <a:cubicBezTo>
                    <a:pt x="86" y="42"/>
                    <a:pt x="80" y="34"/>
                    <a:pt x="77" y="31"/>
                  </a:cubicBezTo>
                  <a:cubicBezTo>
                    <a:pt x="51" y="9"/>
                    <a:pt x="51" y="9"/>
                    <a:pt x="51" y="9"/>
                  </a:cubicBezTo>
                  <a:cubicBezTo>
                    <a:pt x="50" y="7"/>
                    <a:pt x="49" y="7"/>
                    <a:pt x="48" y="9"/>
                  </a:cubicBezTo>
                  <a:cubicBezTo>
                    <a:pt x="45" y="15"/>
                    <a:pt x="47" y="20"/>
                    <a:pt x="51" y="26"/>
                  </a:cubicBezTo>
                  <a:cubicBezTo>
                    <a:pt x="56" y="33"/>
                    <a:pt x="61" y="32"/>
                    <a:pt x="61" y="32"/>
                  </a:cubicBezTo>
                  <a:cubicBezTo>
                    <a:pt x="67" y="40"/>
                    <a:pt x="70" y="51"/>
                    <a:pt x="66" y="56"/>
                  </a:cubicBezTo>
                  <a:cubicBezTo>
                    <a:pt x="55" y="65"/>
                    <a:pt x="40" y="43"/>
                    <a:pt x="40" y="43"/>
                  </a:cubicBezTo>
                  <a:cubicBezTo>
                    <a:pt x="28" y="25"/>
                    <a:pt x="28" y="25"/>
                    <a:pt x="28" y="25"/>
                  </a:cubicBezTo>
                  <a:cubicBezTo>
                    <a:pt x="26" y="21"/>
                    <a:pt x="34" y="14"/>
                    <a:pt x="34" y="14"/>
                  </a:cubicBezTo>
                  <a:cubicBezTo>
                    <a:pt x="38" y="11"/>
                    <a:pt x="41" y="9"/>
                    <a:pt x="39" y="3"/>
                  </a:cubicBezTo>
                  <a:cubicBezTo>
                    <a:pt x="38" y="1"/>
                    <a:pt x="36" y="0"/>
                    <a:pt x="34" y="1"/>
                  </a:cubicBezTo>
                  <a:cubicBezTo>
                    <a:pt x="18" y="14"/>
                    <a:pt x="18" y="14"/>
                    <a:pt x="18" y="14"/>
                  </a:cubicBezTo>
                  <a:cubicBezTo>
                    <a:pt x="14" y="16"/>
                    <a:pt x="14" y="23"/>
                    <a:pt x="17" y="29"/>
                  </a:cubicBezTo>
                  <a:cubicBezTo>
                    <a:pt x="31" y="51"/>
                    <a:pt x="31" y="51"/>
                    <a:pt x="31" y="51"/>
                  </a:cubicBezTo>
                  <a:cubicBezTo>
                    <a:pt x="18" y="32"/>
                    <a:pt x="18" y="32"/>
                    <a:pt x="18" y="32"/>
                  </a:cubicBezTo>
                  <a:cubicBezTo>
                    <a:pt x="16" y="28"/>
                    <a:pt x="12" y="27"/>
                    <a:pt x="10" y="29"/>
                  </a:cubicBezTo>
                  <a:cubicBezTo>
                    <a:pt x="8" y="31"/>
                    <a:pt x="8" y="35"/>
                    <a:pt x="11" y="38"/>
                  </a:cubicBezTo>
                  <a:cubicBezTo>
                    <a:pt x="25" y="59"/>
                    <a:pt x="25" y="59"/>
                    <a:pt x="25" y="59"/>
                  </a:cubicBezTo>
                  <a:cubicBezTo>
                    <a:pt x="10" y="40"/>
                    <a:pt x="10" y="40"/>
                    <a:pt x="10" y="40"/>
                  </a:cubicBezTo>
                  <a:cubicBezTo>
                    <a:pt x="7" y="37"/>
                    <a:pt x="4" y="36"/>
                    <a:pt x="2" y="39"/>
                  </a:cubicBezTo>
                </a:path>
              </a:pathLst>
            </a:custGeom>
            <a:solidFill>
              <a:srgbClr val="9D69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1" name="Freeform 119">
              <a:extLst>
                <a:ext uri="{FF2B5EF4-FFF2-40B4-BE49-F238E27FC236}">
                  <a16:creationId xmlns:a16="http://schemas.microsoft.com/office/drawing/2014/main" id="{4D277B52-2458-4C95-8D36-9C0DA0C0D6EF}"/>
                </a:ext>
              </a:extLst>
            </p:cNvPr>
            <p:cNvSpPr>
              <a:spLocks/>
            </p:cNvSpPr>
            <p:nvPr/>
          </p:nvSpPr>
          <p:spPr bwMode="auto">
            <a:xfrm>
              <a:off x="7433313" y="6062965"/>
              <a:ext cx="246929" cy="224790"/>
            </a:xfrm>
            <a:custGeom>
              <a:avLst/>
              <a:gdLst>
                <a:gd name="T0" fmla="*/ 25 w 145"/>
                <a:gd name="T1" fmla="*/ 132 h 132"/>
                <a:gd name="T2" fmla="*/ 145 w 145"/>
                <a:gd name="T3" fmla="*/ 132 h 132"/>
                <a:gd name="T4" fmla="*/ 77 w 145"/>
                <a:gd name="T5" fmla="*/ 0 h 132"/>
                <a:gd name="T6" fmla="*/ 0 w 145"/>
                <a:gd name="T7" fmla="*/ 52 h 132"/>
                <a:gd name="T8" fmla="*/ 25 w 145"/>
                <a:gd name="T9" fmla="*/ 132 h 132"/>
              </a:gdLst>
              <a:ahLst/>
              <a:cxnLst>
                <a:cxn ang="0">
                  <a:pos x="T0" y="T1"/>
                </a:cxn>
                <a:cxn ang="0">
                  <a:pos x="T2" y="T3"/>
                </a:cxn>
                <a:cxn ang="0">
                  <a:pos x="T4" y="T5"/>
                </a:cxn>
                <a:cxn ang="0">
                  <a:pos x="T6" y="T7"/>
                </a:cxn>
                <a:cxn ang="0">
                  <a:pos x="T8" y="T9"/>
                </a:cxn>
              </a:cxnLst>
              <a:rect l="0" t="0" r="r" b="b"/>
              <a:pathLst>
                <a:path w="145" h="132">
                  <a:moveTo>
                    <a:pt x="25" y="132"/>
                  </a:moveTo>
                  <a:lnTo>
                    <a:pt x="145" y="132"/>
                  </a:lnTo>
                  <a:lnTo>
                    <a:pt x="77" y="0"/>
                  </a:lnTo>
                  <a:lnTo>
                    <a:pt x="0" y="52"/>
                  </a:lnTo>
                  <a:lnTo>
                    <a:pt x="25" y="132"/>
                  </a:lnTo>
                  <a:close/>
                </a:path>
              </a:pathLst>
            </a:custGeom>
            <a:solidFill>
              <a:srgbClr val="396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2" name="Freeform 120">
              <a:extLst>
                <a:ext uri="{FF2B5EF4-FFF2-40B4-BE49-F238E27FC236}">
                  <a16:creationId xmlns:a16="http://schemas.microsoft.com/office/drawing/2014/main" id="{27E3DEBF-3C2B-4907-A8F5-601B1E860310}"/>
                </a:ext>
              </a:extLst>
            </p:cNvPr>
            <p:cNvSpPr>
              <a:spLocks/>
            </p:cNvSpPr>
            <p:nvPr/>
          </p:nvSpPr>
          <p:spPr bwMode="auto">
            <a:xfrm>
              <a:off x="7417986" y="6022094"/>
              <a:ext cx="143048" cy="126019"/>
            </a:xfrm>
            <a:custGeom>
              <a:avLst/>
              <a:gdLst>
                <a:gd name="T0" fmla="*/ 0 w 84"/>
                <a:gd name="T1" fmla="*/ 50 h 74"/>
                <a:gd name="T2" fmla="*/ 13 w 84"/>
                <a:gd name="T3" fmla="*/ 74 h 74"/>
                <a:gd name="T4" fmla="*/ 84 w 84"/>
                <a:gd name="T5" fmla="*/ 26 h 74"/>
                <a:gd name="T6" fmla="*/ 71 w 84"/>
                <a:gd name="T7" fmla="*/ 0 h 74"/>
                <a:gd name="T8" fmla="*/ 0 w 84"/>
                <a:gd name="T9" fmla="*/ 50 h 74"/>
              </a:gdLst>
              <a:ahLst/>
              <a:cxnLst>
                <a:cxn ang="0">
                  <a:pos x="T0" y="T1"/>
                </a:cxn>
                <a:cxn ang="0">
                  <a:pos x="T2" y="T3"/>
                </a:cxn>
                <a:cxn ang="0">
                  <a:pos x="T4" y="T5"/>
                </a:cxn>
                <a:cxn ang="0">
                  <a:pos x="T6" y="T7"/>
                </a:cxn>
                <a:cxn ang="0">
                  <a:pos x="T8" y="T9"/>
                </a:cxn>
              </a:cxnLst>
              <a:rect l="0" t="0" r="r" b="b"/>
              <a:pathLst>
                <a:path w="84" h="74">
                  <a:moveTo>
                    <a:pt x="0" y="50"/>
                  </a:moveTo>
                  <a:lnTo>
                    <a:pt x="13" y="74"/>
                  </a:lnTo>
                  <a:lnTo>
                    <a:pt x="84" y="26"/>
                  </a:lnTo>
                  <a:lnTo>
                    <a:pt x="71" y="0"/>
                  </a:lnTo>
                  <a:lnTo>
                    <a:pt x="0" y="50"/>
                  </a:lnTo>
                  <a:close/>
                </a:path>
              </a:pathLst>
            </a:custGeom>
            <a:solidFill>
              <a:srgbClr val="665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3" name="Freeform 121">
              <a:extLst>
                <a:ext uri="{FF2B5EF4-FFF2-40B4-BE49-F238E27FC236}">
                  <a16:creationId xmlns:a16="http://schemas.microsoft.com/office/drawing/2014/main" id="{79DE3FD7-53D3-4FF8-B484-3DC913A640EF}"/>
                </a:ext>
              </a:extLst>
            </p:cNvPr>
            <p:cNvSpPr>
              <a:spLocks/>
            </p:cNvSpPr>
            <p:nvPr/>
          </p:nvSpPr>
          <p:spPr bwMode="auto">
            <a:xfrm>
              <a:off x="7268126" y="5695127"/>
              <a:ext cx="28951" cy="25545"/>
            </a:xfrm>
            <a:custGeom>
              <a:avLst/>
              <a:gdLst>
                <a:gd name="T0" fmla="*/ 9 w 9"/>
                <a:gd name="T1" fmla="*/ 0 h 8"/>
                <a:gd name="T2" fmla="*/ 2 w 9"/>
                <a:gd name="T3" fmla="*/ 7 h 8"/>
                <a:gd name="T4" fmla="*/ 0 w 9"/>
                <a:gd name="T5" fmla="*/ 7 h 8"/>
                <a:gd name="T6" fmla="*/ 9 w 9"/>
                <a:gd name="T7" fmla="*/ 0 h 8"/>
              </a:gdLst>
              <a:ahLst/>
              <a:cxnLst>
                <a:cxn ang="0">
                  <a:pos x="T0" y="T1"/>
                </a:cxn>
                <a:cxn ang="0">
                  <a:pos x="T2" y="T3"/>
                </a:cxn>
                <a:cxn ang="0">
                  <a:pos x="T4" y="T5"/>
                </a:cxn>
                <a:cxn ang="0">
                  <a:pos x="T6" y="T7"/>
                </a:cxn>
              </a:cxnLst>
              <a:rect l="0" t="0" r="r" b="b"/>
              <a:pathLst>
                <a:path w="9" h="8">
                  <a:moveTo>
                    <a:pt x="9" y="0"/>
                  </a:moveTo>
                  <a:cubicBezTo>
                    <a:pt x="2" y="7"/>
                    <a:pt x="2" y="7"/>
                    <a:pt x="2" y="7"/>
                  </a:cubicBezTo>
                  <a:cubicBezTo>
                    <a:pt x="1" y="8"/>
                    <a:pt x="0" y="8"/>
                    <a:pt x="0" y="7"/>
                  </a:cubicBezTo>
                  <a:cubicBezTo>
                    <a:pt x="9" y="0"/>
                    <a:pt x="9" y="0"/>
                    <a:pt x="9" y="0"/>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4" name="Freeform 122">
              <a:extLst>
                <a:ext uri="{FF2B5EF4-FFF2-40B4-BE49-F238E27FC236}">
                  <a16:creationId xmlns:a16="http://schemas.microsoft.com/office/drawing/2014/main" id="{D8581015-8A1E-4898-8B0C-23D9684E2ABD}"/>
                </a:ext>
              </a:extLst>
            </p:cNvPr>
            <p:cNvSpPr>
              <a:spLocks/>
            </p:cNvSpPr>
            <p:nvPr/>
          </p:nvSpPr>
          <p:spPr bwMode="auto">
            <a:xfrm>
              <a:off x="7341353" y="5717266"/>
              <a:ext cx="35763" cy="32357"/>
            </a:xfrm>
            <a:custGeom>
              <a:avLst/>
              <a:gdLst>
                <a:gd name="T0" fmla="*/ 1 w 11"/>
                <a:gd name="T1" fmla="*/ 1 h 10"/>
                <a:gd name="T2" fmla="*/ 8 w 11"/>
                <a:gd name="T3" fmla="*/ 10 h 10"/>
                <a:gd name="T4" fmla="*/ 11 w 11"/>
                <a:gd name="T5" fmla="*/ 9 h 10"/>
                <a:gd name="T6" fmla="*/ 1 w 11"/>
                <a:gd name="T7" fmla="*/ 0 h 10"/>
                <a:gd name="T8" fmla="*/ 1 w 11"/>
                <a:gd name="T9" fmla="*/ 1 h 10"/>
              </a:gdLst>
              <a:ahLst/>
              <a:cxnLst>
                <a:cxn ang="0">
                  <a:pos x="T0" y="T1"/>
                </a:cxn>
                <a:cxn ang="0">
                  <a:pos x="T2" y="T3"/>
                </a:cxn>
                <a:cxn ang="0">
                  <a:pos x="T4" y="T5"/>
                </a:cxn>
                <a:cxn ang="0">
                  <a:pos x="T6" y="T7"/>
                </a:cxn>
                <a:cxn ang="0">
                  <a:pos x="T8" y="T9"/>
                </a:cxn>
              </a:cxnLst>
              <a:rect l="0" t="0" r="r" b="b"/>
              <a:pathLst>
                <a:path w="11" h="10">
                  <a:moveTo>
                    <a:pt x="1" y="1"/>
                  </a:moveTo>
                  <a:cubicBezTo>
                    <a:pt x="8" y="10"/>
                    <a:pt x="8" y="10"/>
                    <a:pt x="8" y="10"/>
                  </a:cubicBezTo>
                  <a:cubicBezTo>
                    <a:pt x="9" y="10"/>
                    <a:pt x="10" y="10"/>
                    <a:pt x="11" y="9"/>
                  </a:cubicBezTo>
                  <a:cubicBezTo>
                    <a:pt x="1" y="0"/>
                    <a:pt x="1" y="0"/>
                    <a:pt x="1" y="0"/>
                  </a:cubicBezTo>
                  <a:cubicBezTo>
                    <a:pt x="0" y="0"/>
                    <a:pt x="0" y="1"/>
                    <a:pt x="1" y="1"/>
                  </a:cubicBezTo>
                  <a:close/>
                </a:path>
              </a:pathLst>
            </a:custGeom>
            <a:solidFill>
              <a:srgbClr val="B187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5" name="Freeform 123">
              <a:extLst>
                <a:ext uri="{FF2B5EF4-FFF2-40B4-BE49-F238E27FC236}">
                  <a16:creationId xmlns:a16="http://schemas.microsoft.com/office/drawing/2014/main" id="{2756DE8C-5876-428D-A7B3-FB2D96641731}"/>
                </a:ext>
              </a:extLst>
            </p:cNvPr>
            <p:cNvSpPr>
              <a:spLocks/>
            </p:cNvSpPr>
            <p:nvPr/>
          </p:nvSpPr>
          <p:spPr bwMode="auto">
            <a:xfrm>
              <a:off x="7411174" y="6069777"/>
              <a:ext cx="25545" cy="22139"/>
            </a:xfrm>
            <a:custGeom>
              <a:avLst/>
              <a:gdLst>
                <a:gd name="T0" fmla="*/ 4 w 8"/>
                <a:gd name="T1" fmla="*/ 7 h 7"/>
                <a:gd name="T2" fmla="*/ 7 w 8"/>
                <a:gd name="T3" fmla="*/ 6 h 7"/>
                <a:gd name="T4" fmla="*/ 8 w 8"/>
                <a:gd name="T5" fmla="*/ 3 h 7"/>
                <a:gd name="T6" fmla="*/ 7 w 8"/>
                <a:gd name="T7" fmla="*/ 1 h 7"/>
                <a:gd name="T8" fmla="*/ 4 w 8"/>
                <a:gd name="T9" fmla="*/ 0 h 7"/>
                <a:gd name="T10" fmla="*/ 2 w 8"/>
                <a:gd name="T11" fmla="*/ 1 h 7"/>
                <a:gd name="T12" fmla="*/ 0 w 8"/>
                <a:gd name="T13" fmla="*/ 3 h 7"/>
                <a:gd name="T14" fmla="*/ 2 w 8"/>
                <a:gd name="T15" fmla="*/ 6 h 7"/>
                <a:gd name="T16" fmla="*/ 4 w 8"/>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7">
                  <a:moveTo>
                    <a:pt x="4" y="7"/>
                  </a:moveTo>
                  <a:cubicBezTo>
                    <a:pt x="5" y="7"/>
                    <a:pt x="6" y="7"/>
                    <a:pt x="7" y="6"/>
                  </a:cubicBezTo>
                  <a:cubicBezTo>
                    <a:pt x="8" y="5"/>
                    <a:pt x="8" y="4"/>
                    <a:pt x="8" y="3"/>
                  </a:cubicBezTo>
                  <a:cubicBezTo>
                    <a:pt x="8" y="2"/>
                    <a:pt x="8" y="1"/>
                    <a:pt x="7" y="1"/>
                  </a:cubicBezTo>
                  <a:cubicBezTo>
                    <a:pt x="6" y="0"/>
                    <a:pt x="5" y="0"/>
                    <a:pt x="4" y="0"/>
                  </a:cubicBezTo>
                  <a:cubicBezTo>
                    <a:pt x="3" y="0"/>
                    <a:pt x="2" y="0"/>
                    <a:pt x="2" y="1"/>
                  </a:cubicBezTo>
                  <a:cubicBezTo>
                    <a:pt x="1" y="1"/>
                    <a:pt x="0" y="2"/>
                    <a:pt x="0" y="3"/>
                  </a:cubicBezTo>
                  <a:cubicBezTo>
                    <a:pt x="0" y="4"/>
                    <a:pt x="1" y="5"/>
                    <a:pt x="2" y="6"/>
                  </a:cubicBezTo>
                  <a:cubicBezTo>
                    <a:pt x="2" y="7"/>
                    <a:pt x="3" y="7"/>
                    <a:pt x="4" y="7"/>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6" name="Freeform 124">
              <a:extLst>
                <a:ext uri="{FF2B5EF4-FFF2-40B4-BE49-F238E27FC236}">
                  <a16:creationId xmlns:a16="http://schemas.microsoft.com/office/drawing/2014/main" id="{17623555-C4AA-4378-8B46-EDD7DD0CD561}"/>
                </a:ext>
              </a:extLst>
            </p:cNvPr>
            <p:cNvSpPr>
              <a:spLocks noEditPoints="1"/>
            </p:cNvSpPr>
            <p:nvPr/>
          </p:nvSpPr>
          <p:spPr bwMode="auto">
            <a:xfrm>
              <a:off x="7433313" y="5999956"/>
              <a:ext cx="90257" cy="78336"/>
            </a:xfrm>
            <a:custGeom>
              <a:avLst/>
              <a:gdLst>
                <a:gd name="T0" fmla="*/ 26 w 28"/>
                <a:gd name="T1" fmla="*/ 8 h 25"/>
                <a:gd name="T2" fmla="*/ 26 w 28"/>
                <a:gd name="T3" fmla="*/ 8 h 25"/>
                <a:gd name="T4" fmla="*/ 27 w 28"/>
                <a:gd name="T5" fmla="*/ 3 h 25"/>
                <a:gd name="T6" fmla="*/ 22 w 28"/>
                <a:gd name="T7" fmla="*/ 1 h 25"/>
                <a:gd name="T8" fmla="*/ 22 w 28"/>
                <a:gd name="T9" fmla="*/ 1 h 25"/>
                <a:gd name="T10" fmla="*/ 20 w 28"/>
                <a:gd name="T11" fmla="*/ 6 h 25"/>
                <a:gd name="T12" fmla="*/ 26 w 28"/>
                <a:gd name="T13" fmla="*/ 8 h 25"/>
                <a:gd name="T14" fmla="*/ 19 w 28"/>
                <a:gd name="T15" fmla="*/ 12 h 25"/>
                <a:gd name="T16" fmla="*/ 19 w 28"/>
                <a:gd name="T17" fmla="*/ 12 h 25"/>
                <a:gd name="T18" fmla="*/ 20 w 28"/>
                <a:gd name="T19" fmla="*/ 7 h 25"/>
                <a:gd name="T20" fmla="*/ 15 w 28"/>
                <a:gd name="T21" fmla="*/ 6 h 25"/>
                <a:gd name="T22" fmla="*/ 14 w 28"/>
                <a:gd name="T23" fmla="*/ 12 h 25"/>
                <a:gd name="T24" fmla="*/ 19 w 28"/>
                <a:gd name="T25" fmla="*/ 12 h 25"/>
                <a:gd name="T26" fmla="*/ 13 w 28"/>
                <a:gd name="T27" fmla="*/ 18 h 25"/>
                <a:gd name="T28" fmla="*/ 13 w 28"/>
                <a:gd name="T29" fmla="*/ 18 h 25"/>
                <a:gd name="T30" fmla="*/ 13 w 28"/>
                <a:gd name="T31" fmla="*/ 12 h 25"/>
                <a:gd name="T32" fmla="*/ 8 w 28"/>
                <a:gd name="T33" fmla="*/ 12 h 25"/>
                <a:gd name="T34" fmla="*/ 8 w 28"/>
                <a:gd name="T35" fmla="*/ 12 h 25"/>
                <a:gd name="T36" fmla="*/ 7 w 28"/>
                <a:gd name="T37" fmla="*/ 17 h 25"/>
                <a:gd name="T38" fmla="*/ 13 w 28"/>
                <a:gd name="T39" fmla="*/ 18 h 25"/>
                <a:gd name="T40" fmla="*/ 7 w 28"/>
                <a:gd name="T41" fmla="*/ 23 h 25"/>
                <a:gd name="T42" fmla="*/ 7 w 28"/>
                <a:gd name="T43" fmla="*/ 23 h 25"/>
                <a:gd name="T44" fmla="*/ 7 w 28"/>
                <a:gd name="T45" fmla="*/ 18 h 25"/>
                <a:gd name="T46" fmla="*/ 2 w 28"/>
                <a:gd name="T47" fmla="*/ 17 h 25"/>
                <a:gd name="T48" fmla="*/ 2 w 28"/>
                <a:gd name="T49" fmla="*/ 17 h 25"/>
                <a:gd name="T50" fmla="*/ 1 w 28"/>
                <a:gd name="T51" fmla="*/ 23 h 25"/>
                <a:gd name="T52" fmla="*/ 7 w 28"/>
                <a:gd name="T5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 h="25">
                  <a:moveTo>
                    <a:pt x="26" y="8"/>
                  </a:moveTo>
                  <a:cubicBezTo>
                    <a:pt x="26" y="8"/>
                    <a:pt x="26" y="8"/>
                    <a:pt x="26" y="8"/>
                  </a:cubicBezTo>
                  <a:cubicBezTo>
                    <a:pt x="28" y="7"/>
                    <a:pt x="28" y="5"/>
                    <a:pt x="27" y="3"/>
                  </a:cubicBezTo>
                  <a:cubicBezTo>
                    <a:pt x="26" y="1"/>
                    <a:pt x="24" y="0"/>
                    <a:pt x="22" y="1"/>
                  </a:cubicBezTo>
                  <a:cubicBezTo>
                    <a:pt x="22" y="1"/>
                    <a:pt x="22" y="1"/>
                    <a:pt x="22" y="1"/>
                  </a:cubicBezTo>
                  <a:cubicBezTo>
                    <a:pt x="20" y="2"/>
                    <a:pt x="19" y="5"/>
                    <a:pt x="20" y="6"/>
                  </a:cubicBezTo>
                  <a:cubicBezTo>
                    <a:pt x="22" y="8"/>
                    <a:pt x="24" y="9"/>
                    <a:pt x="26" y="8"/>
                  </a:cubicBezTo>
                  <a:close/>
                  <a:moveTo>
                    <a:pt x="19" y="12"/>
                  </a:moveTo>
                  <a:cubicBezTo>
                    <a:pt x="19" y="12"/>
                    <a:pt x="19" y="12"/>
                    <a:pt x="19" y="12"/>
                  </a:cubicBezTo>
                  <a:cubicBezTo>
                    <a:pt x="21" y="11"/>
                    <a:pt x="21" y="9"/>
                    <a:pt x="20" y="7"/>
                  </a:cubicBezTo>
                  <a:cubicBezTo>
                    <a:pt x="19" y="5"/>
                    <a:pt x="16" y="5"/>
                    <a:pt x="15" y="6"/>
                  </a:cubicBezTo>
                  <a:cubicBezTo>
                    <a:pt x="13" y="8"/>
                    <a:pt x="13" y="10"/>
                    <a:pt x="14" y="12"/>
                  </a:cubicBezTo>
                  <a:cubicBezTo>
                    <a:pt x="15" y="13"/>
                    <a:pt x="18" y="14"/>
                    <a:pt x="19" y="12"/>
                  </a:cubicBezTo>
                  <a:close/>
                  <a:moveTo>
                    <a:pt x="13" y="18"/>
                  </a:moveTo>
                  <a:cubicBezTo>
                    <a:pt x="13" y="18"/>
                    <a:pt x="13" y="18"/>
                    <a:pt x="13" y="18"/>
                  </a:cubicBezTo>
                  <a:cubicBezTo>
                    <a:pt x="15" y="16"/>
                    <a:pt x="15" y="14"/>
                    <a:pt x="13" y="12"/>
                  </a:cubicBezTo>
                  <a:cubicBezTo>
                    <a:pt x="12" y="11"/>
                    <a:pt x="9" y="10"/>
                    <a:pt x="8" y="12"/>
                  </a:cubicBezTo>
                  <a:cubicBezTo>
                    <a:pt x="8" y="12"/>
                    <a:pt x="8" y="12"/>
                    <a:pt x="8" y="12"/>
                  </a:cubicBezTo>
                  <a:cubicBezTo>
                    <a:pt x="6" y="13"/>
                    <a:pt x="6" y="16"/>
                    <a:pt x="7" y="17"/>
                  </a:cubicBezTo>
                  <a:cubicBezTo>
                    <a:pt x="9" y="19"/>
                    <a:pt x="11" y="19"/>
                    <a:pt x="13" y="18"/>
                  </a:cubicBezTo>
                  <a:close/>
                  <a:moveTo>
                    <a:pt x="7" y="23"/>
                  </a:moveTo>
                  <a:cubicBezTo>
                    <a:pt x="7" y="23"/>
                    <a:pt x="7" y="23"/>
                    <a:pt x="7" y="23"/>
                  </a:cubicBezTo>
                  <a:cubicBezTo>
                    <a:pt x="8" y="22"/>
                    <a:pt x="8" y="19"/>
                    <a:pt x="7" y="18"/>
                  </a:cubicBezTo>
                  <a:cubicBezTo>
                    <a:pt x="6" y="16"/>
                    <a:pt x="3" y="16"/>
                    <a:pt x="2" y="17"/>
                  </a:cubicBezTo>
                  <a:cubicBezTo>
                    <a:pt x="2" y="17"/>
                    <a:pt x="2" y="17"/>
                    <a:pt x="2" y="17"/>
                  </a:cubicBezTo>
                  <a:cubicBezTo>
                    <a:pt x="0" y="19"/>
                    <a:pt x="0" y="21"/>
                    <a:pt x="1" y="23"/>
                  </a:cubicBezTo>
                  <a:cubicBezTo>
                    <a:pt x="3" y="24"/>
                    <a:pt x="5" y="25"/>
                    <a:pt x="7" y="23"/>
                  </a:cubicBezTo>
                  <a:close/>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7" name="Freeform 125">
              <a:extLst>
                <a:ext uri="{FF2B5EF4-FFF2-40B4-BE49-F238E27FC236}">
                  <a16:creationId xmlns:a16="http://schemas.microsoft.com/office/drawing/2014/main" id="{3E5ADAB7-87E7-456F-8ECF-04AC3B94D04B}"/>
                </a:ext>
              </a:extLst>
            </p:cNvPr>
            <p:cNvSpPr>
              <a:spLocks/>
            </p:cNvSpPr>
            <p:nvPr/>
          </p:nvSpPr>
          <p:spPr bwMode="auto">
            <a:xfrm>
              <a:off x="7523569" y="5996550"/>
              <a:ext cx="25545" cy="25545"/>
            </a:xfrm>
            <a:custGeom>
              <a:avLst/>
              <a:gdLst>
                <a:gd name="T0" fmla="*/ 4 w 8"/>
                <a:gd name="T1" fmla="*/ 8 h 8"/>
                <a:gd name="T2" fmla="*/ 7 w 8"/>
                <a:gd name="T3" fmla="*/ 6 h 8"/>
                <a:gd name="T4" fmla="*/ 8 w 8"/>
                <a:gd name="T5" fmla="*/ 4 h 8"/>
                <a:gd name="T6" fmla="*/ 7 w 8"/>
                <a:gd name="T7" fmla="*/ 1 h 8"/>
                <a:gd name="T8" fmla="*/ 4 w 8"/>
                <a:gd name="T9" fmla="*/ 0 h 8"/>
                <a:gd name="T10" fmla="*/ 1 w 8"/>
                <a:gd name="T11" fmla="*/ 1 h 8"/>
                <a:gd name="T12" fmla="*/ 0 w 8"/>
                <a:gd name="T13" fmla="*/ 4 h 8"/>
                <a:gd name="T14" fmla="*/ 1 w 8"/>
                <a:gd name="T15" fmla="*/ 6 h 8"/>
                <a:gd name="T16" fmla="*/ 4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8"/>
                  </a:moveTo>
                  <a:cubicBezTo>
                    <a:pt x="5" y="8"/>
                    <a:pt x="6" y="7"/>
                    <a:pt x="7" y="6"/>
                  </a:cubicBezTo>
                  <a:cubicBezTo>
                    <a:pt x="7" y="6"/>
                    <a:pt x="8" y="5"/>
                    <a:pt x="8" y="4"/>
                  </a:cubicBezTo>
                  <a:cubicBezTo>
                    <a:pt x="8" y="3"/>
                    <a:pt x="7" y="2"/>
                    <a:pt x="7" y="1"/>
                  </a:cubicBezTo>
                  <a:cubicBezTo>
                    <a:pt x="6" y="0"/>
                    <a:pt x="5" y="0"/>
                    <a:pt x="4" y="0"/>
                  </a:cubicBezTo>
                  <a:cubicBezTo>
                    <a:pt x="3" y="0"/>
                    <a:pt x="2" y="0"/>
                    <a:pt x="1" y="1"/>
                  </a:cubicBezTo>
                  <a:cubicBezTo>
                    <a:pt x="0" y="2"/>
                    <a:pt x="0" y="3"/>
                    <a:pt x="0" y="4"/>
                  </a:cubicBezTo>
                  <a:cubicBezTo>
                    <a:pt x="0" y="5"/>
                    <a:pt x="0" y="6"/>
                    <a:pt x="1" y="6"/>
                  </a:cubicBezTo>
                  <a:cubicBezTo>
                    <a:pt x="2" y="7"/>
                    <a:pt x="3" y="8"/>
                    <a:pt x="4" y="8"/>
                  </a:cubicBezTo>
                </a:path>
              </a:pathLst>
            </a:custGeom>
            <a:solidFill>
              <a:srgbClr val="A3BD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8" name="Freeform 209">
              <a:extLst>
                <a:ext uri="{FF2B5EF4-FFF2-40B4-BE49-F238E27FC236}">
                  <a16:creationId xmlns:a16="http://schemas.microsoft.com/office/drawing/2014/main" id="{32E088AC-CE33-4C57-9583-0B46B9AB2BFB}"/>
                </a:ext>
              </a:extLst>
            </p:cNvPr>
            <p:cNvSpPr>
              <a:spLocks/>
            </p:cNvSpPr>
            <p:nvPr/>
          </p:nvSpPr>
          <p:spPr bwMode="auto">
            <a:xfrm>
              <a:off x="7140405" y="4434940"/>
              <a:ext cx="367838" cy="463204"/>
            </a:xfrm>
            <a:custGeom>
              <a:avLst/>
              <a:gdLst>
                <a:gd name="T0" fmla="*/ 115 w 115"/>
                <a:gd name="T1" fmla="*/ 58 h 146"/>
                <a:gd name="T2" fmla="*/ 57 w 115"/>
                <a:gd name="T3" fmla="*/ 0 h 146"/>
                <a:gd name="T4" fmla="*/ 0 w 115"/>
                <a:gd name="T5" fmla="*/ 58 h 146"/>
                <a:gd name="T6" fmla="*/ 17 w 115"/>
                <a:gd name="T7" fmla="*/ 99 h 146"/>
                <a:gd name="T8" fmla="*/ 35 w 115"/>
                <a:gd name="T9" fmla="*/ 136 h 146"/>
                <a:gd name="T10" fmla="*/ 56 w 115"/>
                <a:gd name="T11" fmla="*/ 145 h 146"/>
                <a:gd name="T12" fmla="*/ 56 w 115"/>
                <a:gd name="T13" fmla="*/ 146 h 146"/>
                <a:gd name="T14" fmla="*/ 57 w 115"/>
                <a:gd name="T15" fmla="*/ 146 h 146"/>
                <a:gd name="T16" fmla="*/ 58 w 115"/>
                <a:gd name="T17" fmla="*/ 146 h 146"/>
                <a:gd name="T18" fmla="*/ 59 w 115"/>
                <a:gd name="T19" fmla="*/ 145 h 146"/>
                <a:gd name="T20" fmla="*/ 80 w 115"/>
                <a:gd name="T21" fmla="*/ 136 h 146"/>
                <a:gd name="T22" fmla="*/ 97 w 115"/>
                <a:gd name="T23" fmla="*/ 100 h 146"/>
                <a:gd name="T24" fmla="*/ 115 w 115"/>
                <a:gd name="T25" fmla="*/ 5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 h="146">
                  <a:moveTo>
                    <a:pt x="115" y="58"/>
                  </a:moveTo>
                  <a:cubicBezTo>
                    <a:pt x="115" y="26"/>
                    <a:pt x="89" y="0"/>
                    <a:pt x="57" y="0"/>
                  </a:cubicBezTo>
                  <a:cubicBezTo>
                    <a:pt x="25" y="0"/>
                    <a:pt x="0" y="26"/>
                    <a:pt x="0" y="58"/>
                  </a:cubicBezTo>
                  <a:cubicBezTo>
                    <a:pt x="0" y="74"/>
                    <a:pt x="6" y="88"/>
                    <a:pt x="17" y="99"/>
                  </a:cubicBezTo>
                  <a:cubicBezTo>
                    <a:pt x="34" y="117"/>
                    <a:pt x="35" y="136"/>
                    <a:pt x="35" y="136"/>
                  </a:cubicBezTo>
                  <a:cubicBezTo>
                    <a:pt x="56" y="145"/>
                    <a:pt x="56" y="145"/>
                    <a:pt x="56" y="145"/>
                  </a:cubicBezTo>
                  <a:cubicBezTo>
                    <a:pt x="56" y="146"/>
                    <a:pt x="56" y="146"/>
                    <a:pt x="56" y="146"/>
                  </a:cubicBezTo>
                  <a:cubicBezTo>
                    <a:pt x="57" y="146"/>
                    <a:pt x="57" y="146"/>
                    <a:pt x="57" y="146"/>
                  </a:cubicBezTo>
                  <a:cubicBezTo>
                    <a:pt x="58" y="146"/>
                    <a:pt x="58" y="146"/>
                    <a:pt x="58" y="146"/>
                  </a:cubicBezTo>
                  <a:cubicBezTo>
                    <a:pt x="59" y="145"/>
                    <a:pt x="59" y="145"/>
                    <a:pt x="59" y="145"/>
                  </a:cubicBezTo>
                  <a:cubicBezTo>
                    <a:pt x="80" y="136"/>
                    <a:pt x="80" y="136"/>
                    <a:pt x="80" y="136"/>
                  </a:cubicBezTo>
                  <a:cubicBezTo>
                    <a:pt x="80" y="136"/>
                    <a:pt x="80" y="117"/>
                    <a:pt x="97" y="100"/>
                  </a:cubicBezTo>
                  <a:cubicBezTo>
                    <a:pt x="108" y="89"/>
                    <a:pt x="115" y="74"/>
                    <a:pt x="115" y="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39" name="Freeform 210">
              <a:extLst>
                <a:ext uri="{FF2B5EF4-FFF2-40B4-BE49-F238E27FC236}">
                  <a16:creationId xmlns:a16="http://schemas.microsoft.com/office/drawing/2014/main" id="{E408B9A7-9E7F-47CF-A1A3-43C511FEF29F}"/>
                </a:ext>
              </a:extLst>
            </p:cNvPr>
            <p:cNvSpPr>
              <a:spLocks noEditPoints="1"/>
            </p:cNvSpPr>
            <p:nvPr/>
          </p:nvSpPr>
          <p:spPr bwMode="auto">
            <a:xfrm>
              <a:off x="7293670" y="4504761"/>
              <a:ext cx="61306" cy="275879"/>
            </a:xfrm>
            <a:custGeom>
              <a:avLst/>
              <a:gdLst>
                <a:gd name="T0" fmla="*/ 1 w 19"/>
                <a:gd name="T1" fmla="*/ 79 h 87"/>
                <a:gd name="T2" fmla="*/ 9 w 19"/>
                <a:gd name="T3" fmla="*/ 71 h 87"/>
                <a:gd name="T4" fmla="*/ 17 w 19"/>
                <a:gd name="T5" fmla="*/ 79 h 87"/>
                <a:gd name="T6" fmla="*/ 9 w 19"/>
                <a:gd name="T7" fmla="*/ 87 h 87"/>
                <a:gd name="T8" fmla="*/ 1 w 19"/>
                <a:gd name="T9" fmla="*/ 79 h 87"/>
                <a:gd name="T10" fmla="*/ 5 w 19"/>
                <a:gd name="T11" fmla="*/ 64 h 87"/>
                <a:gd name="T12" fmla="*/ 0 w 19"/>
                <a:gd name="T13" fmla="*/ 0 h 87"/>
                <a:gd name="T14" fmla="*/ 19 w 19"/>
                <a:gd name="T15" fmla="*/ 0 h 87"/>
                <a:gd name="T16" fmla="*/ 14 w 19"/>
                <a:gd name="T17" fmla="*/ 64 h 87"/>
                <a:gd name="T18" fmla="*/ 5 w 19"/>
                <a:gd name="T19" fmla="*/ 64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87">
                  <a:moveTo>
                    <a:pt x="1" y="79"/>
                  </a:moveTo>
                  <a:cubicBezTo>
                    <a:pt x="1" y="74"/>
                    <a:pt x="5" y="71"/>
                    <a:pt x="9" y="71"/>
                  </a:cubicBezTo>
                  <a:cubicBezTo>
                    <a:pt x="14" y="71"/>
                    <a:pt x="17" y="74"/>
                    <a:pt x="17" y="79"/>
                  </a:cubicBezTo>
                  <a:cubicBezTo>
                    <a:pt x="17" y="84"/>
                    <a:pt x="14" y="87"/>
                    <a:pt x="9" y="87"/>
                  </a:cubicBezTo>
                  <a:cubicBezTo>
                    <a:pt x="5" y="87"/>
                    <a:pt x="1" y="84"/>
                    <a:pt x="1" y="79"/>
                  </a:cubicBezTo>
                  <a:close/>
                  <a:moveTo>
                    <a:pt x="5" y="64"/>
                  </a:moveTo>
                  <a:cubicBezTo>
                    <a:pt x="0" y="0"/>
                    <a:pt x="0" y="0"/>
                    <a:pt x="0" y="0"/>
                  </a:cubicBezTo>
                  <a:cubicBezTo>
                    <a:pt x="19" y="0"/>
                    <a:pt x="19" y="0"/>
                    <a:pt x="19" y="0"/>
                  </a:cubicBezTo>
                  <a:cubicBezTo>
                    <a:pt x="14" y="64"/>
                    <a:pt x="14" y="64"/>
                    <a:pt x="14" y="64"/>
                  </a:cubicBezTo>
                  <a:lnTo>
                    <a:pt x="5" y="64"/>
                  </a:lnTo>
                  <a:close/>
                </a:path>
              </a:pathLst>
            </a:custGeom>
            <a:solidFill>
              <a:srgbClr val="006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sp>
          <p:nvSpPr>
            <p:cNvPr id="40" name="Rectangle 214">
              <a:extLst>
                <a:ext uri="{FF2B5EF4-FFF2-40B4-BE49-F238E27FC236}">
                  <a16:creationId xmlns:a16="http://schemas.microsoft.com/office/drawing/2014/main" id="{EF6A7130-5CD1-418F-80F5-236A58EBA0A6}"/>
                </a:ext>
              </a:extLst>
            </p:cNvPr>
            <p:cNvSpPr>
              <a:spLocks noChangeArrowheads="1"/>
            </p:cNvSpPr>
            <p:nvPr/>
          </p:nvSpPr>
          <p:spPr bwMode="auto">
            <a:xfrm>
              <a:off x="7252800" y="4864084"/>
              <a:ext cx="143048" cy="8514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1"/>
            </a:p>
          </p:txBody>
        </p:sp>
      </p:grpSp>
      <p:sp>
        <p:nvSpPr>
          <p:cNvPr id="43" name="Text Placeholder 3">
            <a:extLst>
              <a:ext uri="{FF2B5EF4-FFF2-40B4-BE49-F238E27FC236}">
                <a16:creationId xmlns:a16="http://schemas.microsoft.com/office/drawing/2014/main" id="{BAB0F5A1-CEB1-4C1A-A0DD-FF320E2F30E3}"/>
              </a:ext>
            </a:extLst>
          </p:cNvPr>
          <p:cNvSpPr>
            <a:spLocks noGrp="1"/>
          </p:cNvSpPr>
          <p:nvPr>
            <p:ph type="body" sz="quarter" idx="10" hasCustomPrompt="1"/>
          </p:nvPr>
        </p:nvSpPr>
        <p:spPr>
          <a:xfrm>
            <a:off x="265176" y="2011680"/>
            <a:ext cx="9064366" cy="517065"/>
          </a:xfrm>
        </p:spPr>
        <p:txBody>
          <a:bodyPr wrap="square">
            <a:spAutoFit/>
          </a:bodyPr>
          <a:lstStyle>
            <a:lvl1pPr>
              <a:defRPr sz="2400"/>
            </a:lvl1pPr>
          </a:lstStyle>
          <a:p>
            <a:pPr lvl="0"/>
            <a:r>
              <a:rPr lang="en-US" dirty="0"/>
              <a:t>First level</a:t>
            </a:r>
          </a:p>
        </p:txBody>
      </p:sp>
      <p:sp>
        <p:nvSpPr>
          <p:cNvPr id="49" name="TextBox 48">
            <a:extLst>
              <a:ext uri="{FF2B5EF4-FFF2-40B4-BE49-F238E27FC236}">
                <a16:creationId xmlns:a16="http://schemas.microsoft.com/office/drawing/2014/main" id="{92A6989C-BE96-4864-86C6-EC70D470553C}"/>
              </a:ext>
            </a:extLst>
          </p:cNvPr>
          <p:cNvSpPr txBox="1"/>
          <p:nvPr/>
        </p:nvSpPr>
        <p:spPr>
          <a:xfrm>
            <a:off x="265175" y="292607"/>
            <a:ext cx="11658600" cy="896112"/>
          </a:xfrm>
          <a:prstGeom prst="rect">
            <a:avLst/>
          </a:prstGeom>
          <a:noFill/>
        </p:spPr>
        <p:txBody>
          <a:bodyPr wrap="square" lIns="146304" tIns="91440" rIns="146304" bIns="91440" rtlCol="0">
            <a:noAutofit/>
          </a:bodyPr>
          <a:lstStyle/>
          <a:p>
            <a:pPr>
              <a:lnSpc>
                <a:spcPct val="90000"/>
              </a:lnSpc>
              <a:spcAft>
                <a:spcPts val="600"/>
              </a:spcAft>
            </a:pPr>
            <a:r>
              <a:rPr lang="en-US" sz="4800" b="0" kern="1200" cap="none" spc="-100" baseline="0" dirty="0">
                <a:ln w="3175">
                  <a:noFill/>
                </a:ln>
                <a:solidFill>
                  <a:schemeClr val="accent3"/>
                </a:solidFill>
                <a:effectLst/>
                <a:latin typeface="+mj-lt"/>
                <a:ea typeface="+mn-ea"/>
                <a:cs typeface="Segoe UI" pitchFamily="34" charset="0"/>
              </a:rPr>
              <a:t>Objectives</a:t>
            </a:r>
          </a:p>
        </p:txBody>
      </p:sp>
      <p:sp>
        <p:nvSpPr>
          <p:cNvPr id="22" name="Text Placeholder 5">
            <a:extLst>
              <a:ext uri="{FF2B5EF4-FFF2-40B4-BE49-F238E27FC236}">
                <a16:creationId xmlns:a16="http://schemas.microsoft.com/office/drawing/2014/main" id="{7C7D33A1-8736-4D77-98F6-2FC67812D602}"/>
              </a:ext>
            </a:extLst>
          </p:cNvPr>
          <p:cNvSpPr>
            <a:spLocks noGrp="1"/>
          </p:cNvSpPr>
          <p:nvPr>
            <p:ph type="body" sz="quarter" idx="11"/>
          </p:nvPr>
        </p:nvSpPr>
        <p:spPr>
          <a:xfrm>
            <a:off x="269239" y="1189177"/>
            <a:ext cx="11653523" cy="572464"/>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Tree>
    <p:extLst>
      <p:ext uri="{BB962C8B-B14F-4D97-AF65-F5344CB8AC3E}">
        <p14:creationId xmlns:p14="http://schemas.microsoft.com/office/powerpoint/2010/main" val="233164630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Bullet Points 1">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269240" y="1710608"/>
            <a:ext cx="5854029"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6245403" y="1710609"/>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3" name="Content Placeholder 32"/>
          <p:cNvSpPr>
            <a:spLocks noGrp="1"/>
          </p:cNvSpPr>
          <p:nvPr>
            <p:ph sz="quarter" idx="18"/>
          </p:nvPr>
        </p:nvSpPr>
        <p:spPr>
          <a:xfrm>
            <a:off x="8713978" y="171060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9"/>
          </p:nvPr>
        </p:nvSpPr>
        <p:spPr>
          <a:xfrm>
            <a:off x="6253381" y="4061280"/>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8718402" y="4061280"/>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39847957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Bullet Points 2">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wrap="square"/>
          <a:lstStyle>
            <a:lvl1pPr>
              <a:defRPr>
                <a:solidFill>
                  <a:srgbClr val="0078D7"/>
                </a:solidFill>
              </a:defRPr>
            </a:lvl1pPr>
          </a:lstStyle>
          <a:p>
            <a:r>
              <a:rPr lang="en-US"/>
              <a:t>Click to edit Master title style</a:t>
            </a:r>
            <a:endParaRPr lang="en-US" dirty="0"/>
          </a:p>
        </p:txBody>
      </p:sp>
      <p:sp>
        <p:nvSpPr>
          <p:cNvPr id="38" name="Content Placeholder 37"/>
          <p:cNvSpPr>
            <a:spLocks noGrp="1"/>
          </p:cNvSpPr>
          <p:nvPr>
            <p:ph sz="quarter" idx="21"/>
          </p:nvPr>
        </p:nvSpPr>
        <p:spPr>
          <a:xfrm>
            <a:off x="6256445" y="1710607"/>
            <a:ext cx="5672902" cy="4553806"/>
          </a:xfrm>
        </p:spPr>
        <p:txBody>
          <a:bodyPr>
            <a:noAutofit/>
          </a:bodyPr>
          <a:lstStyle>
            <a:lvl1pPr marL="0" indent="0">
              <a:buNone/>
              <a:defRPr sz="3137">
                <a:latin typeface="+mj-lt"/>
              </a:defRPr>
            </a:lvl1pPr>
          </a:lstStyle>
          <a:p>
            <a:pPr lvl="0"/>
            <a:r>
              <a:rPr lang="en-US"/>
              <a:t>Click to edit Master text styles</a:t>
            </a:r>
          </a:p>
        </p:txBody>
      </p:sp>
      <p:sp>
        <p:nvSpPr>
          <p:cNvPr id="12" name="Content Placeholder 32"/>
          <p:cNvSpPr>
            <a:spLocks noGrp="1"/>
          </p:cNvSpPr>
          <p:nvPr>
            <p:ph sz="quarter" idx="17"/>
          </p:nvPr>
        </p:nvSpPr>
        <p:spPr>
          <a:xfrm>
            <a:off x="1315067" y="1710608"/>
            <a:ext cx="2346441" cy="2203133"/>
          </a:xfrm>
          <a:solidFill>
            <a:schemeClr val="accent1"/>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4" name="Content Placeholder 32"/>
          <p:cNvSpPr>
            <a:spLocks noGrp="1"/>
          </p:cNvSpPr>
          <p:nvPr>
            <p:ph sz="quarter" idx="18"/>
          </p:nvPr>
        </p:nvSpPr>
        <p:spPr>
          <a:xfrm>
            <a:off x="3783642" y="1710608"/>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5" name="Content Placeholder 32"/>
          <p:cNvSpPr>
            <a:spLocks noGrp="1"/>
          </p:cNvSpPr>
          <p:nvPr>
            <p:ph sz="quarter" idx="20"/>
          </p:nvPr>
        </p:nvSpPr>
        <p:spPr>
          <a:xfrm>
            <a:off x="3788066" y="4061279"/>
            <a:ext cx="2346441"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1323045" y="4061279"/>
            <a:ext cx="2346441" cy="2203134"/>
          </a:xfrm>
          <a:solidFill>
            <a:srgbClr val="0078D7"/>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6095018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itle Bullet Points 3">
    <p:spTree>
      <p:nvGrpSpPr>
        <p:cNvPr id="1" name=""/>
        <p:cNvGrpSpPr/>
        <p:nvPr/>
      </p:nvGrpSpPr>
      <p:grpSpPr>
        <a:xfrm>
          <a:off x="0" y="0"/>
          <a:ext cx="0" cy="0"/>
          <a:chOff x="0" y="0"/>
          <a:chExt cx="0" cy="0"/>
        </a:xfrm>
      </p:grpSpPr>
      <p:sp>
        <p:nvSpPr>
          <p:cNvPr id="18" name="Title 17"/>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15" name="Content Placeholder 32"/>
          <p:cNvSpPr>
            <a:spLocks noGrp="1"/>
          </p:cNvSpPr>
          <p:nvPr>
            <p:ph sz="quarter" idx="18"/>
          </p:nvPr>
        </p:nvSpPr>
        <p:spPr>
          <a:xfrm>
            <a:off x="1326562" y="1710609"/>
            <a:ext cx="2346441" cy="2203134"/>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6" name="Content Placeholder 32"/>
          <p:cNvSpPr>
            <a:spLocks noGrp="1"/>
          </p:cNvSpPr>
          <p:nvPr>
            <p:ph sz="quarter" idx="19"/>
          </p:nvPr>
        </p:nvSpPr>
        <p:spPr>
          <a:xfrm>
            <a:off x="3797268" y="1710609"/>
            <a:ext cx="2335156" cy="2203133"/>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7" name="Content Placeholder 32"/>
          <p:cNvSpPr>
            <a:spLocks noGrp="1"/>
          </p:cNvSpPr>
          <p:nvPr>
            <p:ph sz="quarter" idx="17"/>
          </p:nvPr>
        </p:nvSpPr>
        <p:spPr>
          <a:xfrm>
            <a:off x="6245403" y="1710609"/>
            <a:ext cx="2346441" cy="2203133"/>
          </a:xfrm>
          <a:solidFill>
            <a:srgbClr val="002050"/>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19" name="Content Placeholder 32"/>
          <p:cNvSpPr>
            <a:spLocks noGrp="1"/>
          </p:cNvSpPr>
          <p:nvPr>
            <p:ph sz="quarter" idx="20"/>
          </p:nvPr>
        </p:nvSpPr>
        <p:spPr>
          <a:xfrm>
            <a:off x="3797268" y="4061280"/>
            <a:ext cx="2335156" cy="2203134"/>
          </a:xfrm>
          <a:solidFill>
            <a:srgbClr val="00BCF2"/>
          </a:solidFill>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0" name="Content Placeholder 32"/>
          <p:cNvSpPr>
            <a:spLocks noGrp="1"/>
          </p:cNvSpPr>
          <p:nvPr>
            <p:ph sz="quarter" idx="21"/>
          </p:nvPr>
        </p:nvSpPr>
        <p:spPr>
          <a:xfrm>
            <a:off x="6257231" y="4061280"/>
            <a:ext cx="2346441" cy="2203134"/>
          </a:xfrm>
          <a:solidFill>
            <a:srgbClr val="0078D7"/>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
        <p:nvSpPr>
          <p:cNvPr id="21" name="Content Placeholder 32"/>
          <p:cNvSpPr>
            <a:spLocks noGrp="1"/>
          </p:cNvSpPr>
          <p:nvPr>
            <p:ph sz="quarter" idx="22"/>
          </p:nvPr>
        </p:nvSpPr>
        <p:spPr>
          <a:xfrm>
            <a:off x="8718401" y="4061280"/>
            <a:ext cx="2346441" cy="2203134"/>
          </a:xfrm>
          <a:solidFill>
            <a:srgbClr val="00BCF2"/>
          </a:solidFill>
          <a:ln>
            <a:noFill/>
          </a:ln>
        </p:spPr>
        <p:txBody>
          <a:bodyPr anchor="ctr">
            <a:noAutofit/>
          </a:bodyPr>
          <a:lstStyle>
            <a:lvl1pPr marL="0" indent="0" algn="ctr">
              <a:buNone/>
              <a:defRPr sz="2353">
                <a:solidFill>
                  <a:schemeClr val="bg1"/>
                </a:solidFill>
                <a:latin typeface="+mj-lt"/>
              </a:defRPr>
            </a:lvl1pPr>
            <a:lvl2pPr marL="336145" indent="0" algn="ctr">
              <a:buNone/>
              <a:defRPr sz="2353">
                <a:solidFill>
                  <a:schemeClr val="bg1"/>
                </a:solidFill>
                <a:latin typeface="+mj-lt"/>
              </a:defRPr>
            </a:lvl2pPr>
            <a:lvl3pPr marL="560241" indent="0" algn="ctr">
              <a:buNone/>
              <a:defRPr sz="2353">
                <a:solidFill>
                  <a:schemeClr val="bg1"/>
                </a:solidFill>
                <a:latin typeface="+mj-lt"/>
              </a:defRPr>
            </a:lvl3pPr>
            <a:lvl4pPr marL="784338" indent="0" algn="ctr">
              <a:buNone/>
              <a:defRPr sz="2353">
                <a:solidFill>
                  <a:schemeClr val="bg1"/>
                </a:solidFill>
                <a:latin typeface="+mj-lt"/>
              </a:defRPr>
            </a:lvl4pPr>
            <a:lvl5pPr marL="1008435" indent="0" algn="ctr">
              <a:buNone/>
              <a:defRPr sz="2353">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4397052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903C54-18C5-4399-A845-D9E265D5A7D1}"/>
              </a:ext>
            </a:extLst>
          </p:cNvPr>
          <p:cNvSpPr txBox="1"/>
          <p:nvPr/>
        </p:nvSpPr>
        <p:spPr>
          <a:xfrm>
            <a:off x="269239" y="289511"/>
            <a:ext cx="11658600" cy="896112"/>
          </a:xfrm>
          <a:prstGeom prst="rect">
            <a:avLst/>
          </a:prstGeom>
          <a:noFill/>
        </p:spPr>
        <p:txBody>
          <a:bodyPr wrap="none" lIns="146304" tIns="91440" rIns="146304" bIns="91440" rtlCol="0">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4800" b="0" i="0" u="none" strike="noStrike" kern="1200" cap="none" spc="0" normalizeH="0" baseline="0" noProof="0" dirty="0">
                <a:ln>
                  <a:noFill/>
                </a:ln>
                <a:solidFill>
                  <a:srgbClr val="0078D7"/>
                </a:solidFill>
                <a:effectLst/>
                <a:uLnTx/>
                <a:uFillTx/>
                <a:latin typeface="+mj-lt"/>
                <a:ea typeface="+mn-ea"/>
                <a:cs typeface="+mn-cs"/>
              </a:rPr>
              <a:t>Questions?</a:t>
            </a:r>
            <a:endParaRPr kumimoji="0" lang="en-US" sz="4800" b="0" i="0" u="none" strike="noStrike" kern="1200" cap="none" spc="0" normalizeH="0" baseline="0" noProof="0" dirty="0">
              <a:ln>
                <a:noFill/>
              </a:ln>
              <a:solidFill>
                <a:srgbClr val="0078D7"/>
              </a:solidFill>
              <a:effectLst/>
              <a:uLnTx/>
              <a:uFillTx/>
              <a:latin typeface="+mj-lt"/>
              <a:ea typeface="+mn-ea"/>
              <a:cs typeface="Segoe UI Semibold" panose="020B0702040204020203" pitchFamily="34" charset="0"/>
            </a:endParaRPr>
          </a:p>
        </p:txBody>
      </p:sp>
      <p:pic>
        <p:nvPicPr>
          <p:cNvPr id="6" name="Picture 5">
            <a:extLst>
              <a:ext uri="{FF2B5EF4-FFF2-40B4-BE49-F238E27FC236}">
                <a16:creationId xmlns:a16="http://schemas.microsoft.com/office/drawing/2014/main" id="{EA1604F4-FD14-4176-A036-E0A8DDAC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49" y="291549"/>
            <a:ext cx="5019924" cy="6274904"/>
          </a:xfrm>
          <a:prstGeom prst="rect">
            <a:avLst/>
          </a:prstGeom>
        </p:spPr>
      </p:pic>
    </p:spTree>
    <p:extLst>
      <p:ext uri="{BB962C8B-B14F-4D97-AF65-F5344CB8AC3E}">
        <p14:creationId xmlns:p14="http://schemas.microsoft.com/office/powerpoint/2010/main" val="40120108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7787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7"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35995408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406765680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029081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33707"/>
          </a:xfrm>
        </p:spPr>
        <p:txBody>
          <a:bodyPr/>
          <a:lstStyle>
            <a:lvl1pPr marL="0" indent="0">
              <a:buNone/>
              <a:defRPr sz="2800">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14098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85874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447976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645300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47792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US"/>
              <a:t>Click to edit Master title style</a:t>
            </a:r>
            <a:endParaRPr lang="en-US" dirty="0"/>
          </a:p>
        </p:txBody>
      </p:sp>
      <p:sp>
        <p:nvSpPr>
          <p:cNvPr id="3" name="Rectangle 2"/>
          <p:cNvSpPr/>
          <p:nvPr userDrawn="1"/>
        </p:nvSpPr>
        <p:spPr bwMode="auto">
          <a:xfrm>
            <a:off x="3002162" y="1762387"/>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4" name="Rectangle 3"/>
          <p:cNvSpPr/>
          <p:nvPr userDrawn="1"/>
        </p:nvSpPr>
        <p:spPr bwMode="auto">
          <a:xfrm>
            <a:off x="542741"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5" name="Rectangle 4"/>
          <p:cNvSpPr/>
          <p:nvPr userDrawn="1"/>
        </p:nvSpPr>
        <p:spPr bwMode="auto">
          <a:xfrm>
            <a:off x="3002162" y="4113059"/>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
        <p:nvSpPr>
          <p:cNvPr id="6" name="Rectangle 5"/>
          <p:cNvSpPr/>
          <p:nvPr userDrawn="1"/>
        </p:nvSpPr>
        <p:spPr bwMode="auto">
          <a:xfrm>
            <a:off x="5461582" y="1762387"/>
            <a:ext cx="2346440" cy="2203134"/>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fontAlgn="base">
              <a:lnSpc>
                <a:spcPct val="90000"/>
              </a:lnSpc>
              <a:spcBef>
                <a:spcPct val="0"/>
              </a:spcBef>
              <a:spcAft>
                <a:spcPct val="0"/>
              </a:spcAft>
            </a:pPr>
            <a:endParaRPr lang="en-US" sz="2353" dirty="0">
              <a:latin typeface="+mj-lt"/>
            </a:endParaRPr>
          </a:p>
        </p:txBody>
      </p:sp>
      <p:sp>
        <p:nvSpPr>
          <p:cNvPr id="7" name="Rectangle 6"/>
          <p:cNvSpPr/>
          <p:nvPr userDrawn="1"/>
        </p:nvSpPr>
        <p:spPr bwMode="auto">
          <a:xfrm>
            <a:off x="5461582" y="4113059"/>
            <a:ext cx="2346440" cy="2203134"/>
          </a:xfrm>
          <a:prstGeom prst="rect">
            <a:avLst/>
          </a:prstGeom>
          <a:solidFill>
            <a:srgbClr val="D7D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solidFill>
                <a:schemeClr val="bg2"/>
              </a:solidFill>
              <a:latin typeface="+mj-lt"/>
            </a:endParaRPr>
          </a:p>
        </p:txBody>
      </p:sp>
      <p:sp>
        <p:nvSpPr>
          <p:cNvPr id="8" name="Rectangle 7"/>
          <p:cNvSpPr/>
          <p:nvPr userDrawn="1"/>
        </p:nvSpPr>
        <p:spPr bwMode="auto">
          <a:xfrm>
            <a:off x="7934581" y="4113058"/>
            <a:ext cx="2346440" cy="2203134"/>
          </a:xfrm>
          <a:prstGeom prst="rect">
            <a:avLst/>
          </a:prstGeom>
          <a:solidFill>
            <a:srgbClr val="9696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endParaRPr lang="en-GB" sz="2353" dirty="0">
              <a:latin typeface="+mj-lt"/>
            </a:endParaRPr>
          </a:p>
        </p:txBody>
      </p:sp>
    </p:spTree>
    <p:extLst>
      <p:ext uri="{BB962C8B-B14F-4D97-AF65-F5344CB8AC3E}">
        <p14:creationId xmlns:p14="http://schemas.microsoft.com/office/powerpoint/2010/main" val="16640896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6"/>
            <a:ext cx="9860674" cy="778565"/>
          </a:xfrm>
          <a:noFill/>
        </p:spPr>
        <p:txBody>
          <a:bodyPr lIns="182880" tIns="146304" rIns="182880" bIns="146304">
            <a:sp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143767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68789572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35697288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4111525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3648624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31265758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5721286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50-50 Right Photo Layout">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88771"/>
            <a:ext cx="5378548" cy="1680460"/>
          </a:xfrm>
        </p:spPr>
        <p:txBody>
          <a:bodyPr wrap="square" anchor="ctr">
            <a:spAutoFit/>
          </a:bodyPr>
          <a:lstStyle>
            <a:lvl1pPr>
              <a:defRPr sz="5399" baseline="0">
                <a:solidFill>
                  <a:schemeClr val="bg1"/>
                </a:soli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63081769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wrap="square">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cstate="screen">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58456677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188355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20947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866626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106589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28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02094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5"/>
          </a:xfrm>
          <a:prstGeom prst="rect">
            <a:avLst/>
          </a:prstGeom>
        </p:spPr>
      </p:pic>
    </p:spTree>
    <p:extLst>
      <p:ext uri="{BB962C8B-B14F-4D97-AF65-F5344CB8AC3E}">
        <p14:creationId xmlns:p14="http://schemas.microsoft.com/office/powerpoint/2010/main" val="13898345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298321"/>
          </a:xfrm>
          <a:prstGeom prst="rect">
            <a:avLst/>
          </a:prstGeom>
        </p:spPr>
        <p:txBody>
          <a:bodyPr/>
          <a:lstStyle>
            <a:lvl1pPr marL="284790" indent="-28479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26704558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00072"/>
          </a:xfrm>
        </p:spPr>
        <p:txBody>
          <a:bodyPr>
            <a:spAutoFit/>
          </a:bodyPr>
          <a:lstStyle>
            <a:lvl1pPr>
              <a:defRPr sz="2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Tree>
    <p:extLst>
      <p:ext uri="{BB962C8B-B14F-4D97-AF65-F5344CB8AC3E}">
        <p14:creationId xmlns:p14="http://schemas.microsoft.com/office/powerpoint/2010/main" val="168276410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Version 1.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0032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95300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64231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a:solidFill>
                  <a:srgbClr val="0078D7"/>
                </a:solidFill>
              </a:defRPr>
            </a:lvl1pPr>
          </a:lstStyle>
          <a:p>
            <a:r>
              <a:rPr lang="en-US"/>
              <a:t>Click to edit Master title style</a:t>
            </a:r>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65743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image" Target="../media/image1.png"/><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theme" Target="../theme/theme2.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38"/>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361263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l" defTabSz="914367" rtl="0" eaLnBrk="1" latinLnBrk="0" hangingPunct="1">
        <a:lnSpc>
          <a:spcPct val="90000"/>
        </a:lnSpc>
        <a:spcBef>
          <a:spcPct val="0"/>
        </a:spcBef>
        <a:buNone/>
        <a:defRPr lang="en-US" sz="4800"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none" lIns="146304" tIns="91440" rIns="146304" bIns="91440" rtlCol="0" anchor="t">
            <a:norm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2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36913685"/>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lvl1pPr algn="l" defTabSz="914367" rtl="0" eaLnBrk="1" latinLnBrk="0" hangingPunct="1">
        <a:lnSpc>
          <a:spcPct val="90000"/>
        </a:lnSpc>
        <a:spcBef>
          <a:spcPct val="0"/>
        </a:spcBef>
        <a:buNone/>
        <a:defRPr lang="en-US" sz="48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customXml" Target="../../customXml/item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customXml" Target="../../customXml/item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customXml" Target="../../customXml/item5.xml"/><Relationship Id="rId1" Type="http://schemas.openxmlformats.org/officeDocument/2006/relationships/customXml" Target="../../customXml/item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customXml" Target="../../customXml/item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6.xml"/><Relationship Id="rId1" Type="http://schemas.openxmlformats.org/officeDocument/2006/relationships/customXml" Target="../../customXml/item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HIDDEN - Slide2">
    <p:spTree>
      <p:nvGrpSpPr>
        <p:cNvPr id="1" name=""/>
        <p:cNvGrpSpPr/>
        <p:nvPr/>
      </p:nvGrpSpPr>
      <p:grpSpPr>
        <a:xfrm>
          <a:off x="0" y="0"/>
          <a:ext cx="0" cy="0"/>
          <a:chOff x="0" y="0"/>
          <a:chExt cx="0" cy="0"/>
        </a:xfrm>
      </p:grpSpPr>
      <p:sp>
        <p:nvSpPr>
          <p:cNvPr id="6" name="Title 1"/>
          <p:cNvSpPr>
            <a:spLocks noGrp="1"/>
          </p:cNvSpPr>
          <p:nvPr>
            <p:ph type="title"/>
            <p:custDataLst>
              <p:custData r:id="rId1"/>
            </p:custDataLst>
          </p:nvPr>
        </p:nvSpPr>
        <p:spPr/>
        <p:txBody>
          <a:bodyPr/>
          <a:lstStyle/>
          <a:p>
            <a:r>
              <a:rPr lang="en-US" sz="3921"/>
              <a:t>WorkshopPLUS - Windows PowerShell: Foundation Skills</a:t>
            </a:r>
            <a:endParaRPr lang="en-US" sz="3137" i="1" dirty="0"/>
          </a:p>
        </p:txBody>
      </p:sp>
      <p:sp>
        <p:nvSpPr>
          <p:cNvPr id="2" name="Text Placeholder 1">
            <a:extLst>
              <a:ext uri="{FF2B5EF4-FFF2-40B4-BE49-F238E27FC236}">
                <a16:creationId xmlns:a16="http://schemas.microsoft.com/office/drawing/2014/main" id="{E7BCBFC0-AD22-494C-8769-27F96392D23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29766781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HIDDEN - Slide35">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Functions</a:t>
            </a:r>
            <a:endParaRPr lang="en-US" dirty="0"/>
          </a:p>
        </p:txBody>
      </p:sp>
    </p:spTree>
    <p:extLst>
      <p:ext uri="{BB962C8B-B14F-4D97-AF65-F5344CB8AC3E}">
        <p14:creationId xmlns:p14="http://schemas.microsoft.com/office/powerpoint/2010/main" val="3799885645"/>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75BE0-346A-4AE7-819B-F93BC1BAE5DA}"/>
              </a:ext>
            </a:extLst>
          </p:cNvPr>
          <p:cNvSpPr>
            <a:spLocks noGrp="1"/>
          </p:cNvSpPr>
          <p:nvPr>
            <p:ph type="title"/>
          </p:nvPr>
        </p:nvSpPr>
        <p:spPr/>
        <p:txBody>
          <a:bodyPr/>
          <a:lstStyle/>
          <a:p>
            <a:r>
              <a:rPr lang="en-AU" dirty="0"/>
              <a:t>Functions Guide</a:t>
            </a:r>
            <a:endParaRPr lang="en-US" dirty="0"/>
          </a:p>
        </p:txBody>
      </p:sp>
      <p:sp>
        <p:nvSpPr>
          <p:cNvPr id="28" name="Freeform: Shape 27">
            <a:extLst>
              <a:ext uri="{FF2B5EF4-FFF2-40B4-BE49-F238E27FC236}">
                <a16:creationId xmlns:a16="http://schemas.microsoft.com/office/drawing/2014/main" id="{EEC1E8AA-45CC-4759-9B4F-ED9DDEA2742C}"/>
              </a:ext>
            </a:extLst>
          </p:cNvPr>
          <p:cNvSpPr/>
          <p:nvPr/>
        </p:nvSpPr>
        <p:spPr>
          <a:xfrm>
            <a:off x="266920" y="1808663"/>
            <a:ext cx="2708533" cy="1625120"/>
          </a:xfrm>
          <a:custGeom>
            <a:avLst/>
            <a:gdLst>
              <a:gd name="connsiteX0" fmla="*/ 0 w 2708533"/>
              <a:gd name="connsiteY0" fmla="*/ 0 h 1625120"/>
              <a:gd name="connsiteX1" fmla="*/ 2708533 w 2708533"/>
              <a:gd name="connsiteY1" fmla="*/ 0 h 1625120"/>
              <a:gd name="connsiteX2" fmla="*/ 2708533 w 2708533"/>
              <a:gd name="connsiteY2" fmla="*/ 1625120 h 1625120"/>
              <a:gd name="connsiteX3" fmla="*/ 0 w 2708533"/>
              <a:gd name="connsiteY3" fmla="*/ 1625120 h 1625120"/>
              <a:gd name="connsiteX4" fmla="*/ 0 w 2708533"/>
              <a:gd name="connsiteY4" fmla="*/ 0 h 162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533" h="1625120">
                <a:moveTo>
                  <a:pt x="0" y="0"/>
                </a:moveTo>
                <a:lnTo>
                  <a:pt x="2708533" y="0"/>
                </a:lnTo>
                <a:lnTo>
                  <a:pt x="2708533" y="1625120"/>
                </a:lnTo>
                <a:lnTo>
                  <a:pt x="0" y="1625120"/>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baseline="0" dirty="0"/>
              <a:t>Use named parameters (avoid positional parameters)</a:t>
            </a:r>
            <a:endParaRPr lang="en-US" sz="1900" kern="1200" dirty="0"/>
          </a:p>
        </p:txBody>
      </p:sp>
      <p:sp>
        <p:nvSpPr>
          <p:cNvPr id="30" name="Freeform: Shape 29">
            <a:extLst>
              <a:ext uri="{FF2B5EF4-FFF2-40B4-BE49-F238E27FC236}">
                <a16:creationId xmlns:a16="http://schemas.microsoft.com/office/drawing/2014/main" id="{BAF44808-7C95-4F62-A719-50977AF9DAB8}"/>
              </a:ext>
            </a:extLst>
          </p:cNvPr>
          <p:cNvSpPr/>
          <p:nvPr/>
        </p:nvSpPr>
        <p:spPr>
          <a:xfrm>
            <a:off x="3256721" y="1808663"/>
            <a:ext cx="2708533" cy="1625120"/>
          </a:xfrm>
          <a:custGeom>
            <a:avLst/>
            <a:gdLst>
              <a:gd name="connsiteX0" fmla="*/ 0 w 2708533"/>
              <a:gd name="connsiteY0" fmla="*/ 0 h 1625120"/>
              <a:gd name="connsiteX1" fmla="*/ 2708533 w 2708533"/>
              <a:gd name="connsiteY1" fmla="*/ 0 h 1625120"/>
              <a:gd name="connsiteX2" fmla="*/ 2708533 w 2708533"/>
              <a:gd name="connsiteY2" fmla="*/ 1625120 h 1625120"/>
              <a:gd name="connsiteX3" fmla="*/ 0 w 2708533"/>
              <a:gd name="connsiteY3" fmla="*/ 1625120 h 1625120"/>
              <a:gd name="connsiteX4" fmla="*/ 0 w 2708533"/>
              <a:gd name="connsiteY4" fmla="*/ 0 h 162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533" h="1625120">
                <a:moveTo>
                  <a:pt x="0" y="0"/>
                </a:moveTo>
                <a:lnTo>
                  <a:pt x="2708533" y="0"/>
                </a:lnTo>
                <a:lnTo>
                  <a:pt x="2708533" y="1625120"/>
                </a:lnTo>
                <a:lnTo>
                  <a:pt x="0" y="1625120"/>
                </a:lnTo>
                <a:lnTo>
                  <a:pt x="0" y="0"/>
                </a:lnTo>
                <a:close/>
              </a:path>
            </a:pathLst>
          </a:custGeom>
        </p:spPr>
        <p:style>
          <a:lnRef idx="0">
            <a:schemeClr val="lt1">
              <a:hueOff val="0"/>
              <a:satOff val="0"/>
              <a:lumOff val="0"/>
              <a:alphaOff val="0"/>
            </a:schemeClr>
          </a:lnRef>
          <a:fillRef idx="3">
            <a:schemeClr val="accent3">
              <a:hueOff val="740255"/>
              <a:satOff val="-9473"/>
              <a:lumOff val="-980"/>
              <a:alphaOff val="0"/>
            </a:schemeClr>
          </a:fillRef>
          <a:effectRef idx="2">
            <a:schemeClr val="accent3">
              <a:hueOff val="740255"/>
              <a:satOff val="-9473"/>
              <a:lumOff val="-98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baseline="0" dirty="0"/>
              <a:t>Use Write-Verbose, Write-Error and Write-Debug cmdlets to leverage Cmdlet binding </a:t>
            </a:r>
            <a:endParaRPr lang="en-US" sz="1900" kern="1200" dirty="0"/>
          </a:p>
        </p:txBody>
      </p:sp>
      <p:sp>
        <p:nvSpPr>
          <p:cNvPr id="33" name="Freeform: Shape 32">
            <a:extLst>
              <a:ext uri="{FF2B5EF4-FFF2-40B4-BE49-F238E27FC236}">
                <a16:creationId xmlns:a16="http://schemas.microsoft.com/office/drawing/2014/main" id="{F61518E2-94FA-49CC-B2E3-1AB1EDC14882}"/>
              </a:ext>
            </a:extLst>
          </p:cNvPr>
          <p:cNvSpPr/>
          <p:nvPr/>
        </p:nvSpPr>
        <p:spPr>
          <a:xfrm>
            <a:off x="6246522" y="1803880"/>
            <a:ext cx="2708533" cy="1625120"/>
          </a:xfrm>
          <a:custGeom>
            <a:avLst/>
            <a:gdLst>
              <a:gd name="connsiteX0" fmla="*/ 0 w 2708533"/>
              <a:gd name="connsiteY0" fmla="*/ 0 h 1625120"/>
              <a:gd name="connsiteX1" fmla="*/ 2708533 w 2708533"/>
              <a:gd name="connsiteY1" fmla="*/ 0 h 1625120"/>
              <a:gd name="connsiteX2" fmla="*/ 2708533 w 2708533"/>
              <a:gd name="connsiteY2" fmla="*/ 1625120 h 1625120"/>
              <a:gd name="connsiteX3" fmla="*/ 0 w 2708533"/>
              <a:gd name="connsiteY3" fmla="*/ 1625120 h 1625120"/>
              <a:gd name="connsiteX4" fmla="*/ 0 w 2708533"/>
              <a:gd name="connsiteY4" fmla="*/ 0 h 162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533" h="1625120">
                <a:moveTo>
                  <a:pt x="0" y="0"/>
                </a:moveTo>
                <a:lnTo>
                  <a:pt x="2708533" y="0"/>
                </a:lnTo>
                <a:lnTo>
                  <a:pt x="2708533" y="1625120"/>
                </a:lnTo>
                <a:lnTo>
                  <a:pt x="0" y="1625120"/>
                </a:lnTo>
                <a:lnTo>
                  <a:pt x="0" y="0"/>
                </a:lnTo>
                <a:close/>
              </a:path>
            </a:pathLst>
          </a:custGeom>
        </p:spPr>
        <p:style>
          <a:lnRef idx="0">
            <a:schemeClr val="lt1">
              <a:hueOff val="0"/>
              <a:satOff val="0"/>
              <a:lumOff val="0"/>
              <a:alphaOff val="0"/>
            </a:schemeClr>
          </a:lnRef>
          <a:fillRef idx="3">
            <a:schemeClr val="accent3">
              <a:hueOff val="1850636"/>
              <a:satOff val="-23684"/>
              <a:lumOff val="-2451"/>
              <a:alphaOff val="0"/>
            </a:schemeClr>
          </a:fillRef>
          <a:effectRef idx="2">
            <a:schemeClr val="accent3">
              <a:hueOff val="1850636"/>
              <a:satOff val="-23684"/>
              <a:lumOff val="-2451"/>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baseline="0" dirty="0"/>
              <a:t>Name </a:t>
            </a:r>
            <a:r>
              <a:rPr lang="en-GB" sz="1900" kern="1200" baseline="0"/>
              <a:t>your functions </a:t>
            </a:r>
            <a:r>
              <a:rPr lang="en-GB" sz="1900" kern="1200" baseline="0" dirty="0"/>
              <a:t>using the existing cmdlet naming conventions.</a:t>
            </a:r>
            <a:endParaRPr lang="en-US" sz="1900" kern="1200" dirty="0"/>
          </a:p>
        </p:txBody>
      </p:sp>
      <p:sp>
        <p:nvSpPr>
          <p:cNvPr id="34" name="Freeform: Shape 33">
            <a:extLst>
              <a:ext uri="{FF2B5EF4-FFF2-40B4-BE49-F238E27FC236}">
                <a16:creationId xmlns:a16="http://schemas.microsoft.com/office/drawing/2014/main" id="{6D83E064-30F1-4BAE-A046-73088D0995DC}"/>
              </a:ext>
            </a:extLst>
          </p:cNvPr>
          <p:cNvSpPr/>
          <p:nvPr/>
        </p:nvSpPr>
        <p:spPr>
          <a:xfrm>
            <a:off x="9236324" y="1803880"/>
            <a:ext cx="2708533" cy="1625120"/>
          </a:xfrm>
          <a:custGeom>
            <a:avLst/>
            <a:gdLst>
              <a:gd name="connsiteX0" fmla="*/ 0 w 2708533"/>
              <a:gd name="connsiteY0" fmla="*/ 0 h 1625120"/>
              <a:gd name="connsiteX1" fmla="*/ 2708533 w 2708533"/>
              <a:gd name="connsiteY1" fmla="*/ 0 h 1625120"/>
              <a:gd name="connsiteX2" fmla="*/ 2708533 w 2708533"/>
              <a:gd name="connsiteY2" fmla="*/ 1625120 h 1625120"/>
              <a:gd name="connsiteX3" fmla="*/ 0 w 2708533"/>
              <a:gd name="connsiteY3" fmla="*/ 1625120 h 1625120"/>
              <a:gd name="connsiteX4" fmla="*/ 0 w 2708533"/>
              <a:gd name="connsiteY4" fmla="*/ 0 h 162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533" h="1625120">
                <a:moveTo>
                  <a:pt x="0" y="0"/>
                </a:moveTo>
                <a:lnTo>
                  <a:pt x="2708533" y="0"/>
                </a:lnTo>
                <a:lnTo>
                  <a:pt x="2708533" y="1625120"/>
                </a:lnTo>
                <a:lnTo>
                  <a:pt x="0" y="1625120"/>
                </a:lnTo>
                <a:lnTo>
                  <a:pt x="0" y="0"/>
                </a:lnTo>
                <a:close/>
              </a:path>
            </a:pathLst>
          </a:custGeom>
        </p:spPr>
        <p:style>
          <a:lnRef idx="0">
            <a:schemeClr val="lt1">
              <a:hueOff val="0"/>
              <a:satOff val="0"/>
              <a:lumOff val="0"/>
              <a:alphaOff val="0"/>
            </a:schemeClr>
          </a:lnRef>
          <a:fillRef idx="3">
            <a:schemeClr val="accent3">
              <a:hueOff val="2220764"/>
              <a:satOff val="-28420"/>
              <a:lumOff val="-2941"/>
              <a:alphaOff val="0"/>
            </a:schemeClr>
          </a:fillRef>
          <a:effectRef idx="2">
            <a:schemeClr val="accent3">
              <a:hueOff val="2220764"/>
              <a:satOff val="-28420"/>
              <a:lumOff val="-2941"/>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baseline="0"/>
              <a:t>Assign default values to function parameters</a:t>
            </a:r>
            <a:endParaRPr lang="en-US" sz="1900" kern="1200"/>
          </a:p>
        </p:txBody>
      </p:sp>
      <p:sp>
        <p:nvSpPr>
          <p:cNvPr id="36" name="Freeform: Shape 35">
            <a:extLst>
              <a:ext uri="{FF2B5EF4-FFF2-40B4-BE49-F238E27FC236}">
                <a16:creationId xmlns:a16="http://schemas.microsoft.com/office/drawing/2014/main" id="{DD06FC0F-A2BB-4EB7-81CC-5F72FC61068A}"/>
              </a:ext>
            </a:extLst>
          </p:cNvPr>
          <p:cNvSpPr/>
          <p:nvPr/>
        </p:nvSpPr>
        <p:spPr>
          <a:xfrm>
            <a:off x="1813626" y="4343400"/>
            <a:ext cx="2708533" cy="1625120"/>
          </a:xfrm>
          <a:custGeom>
            <a:avLst/>
            <a:gdLst>
              <a:gd name="connsiteX0" fmla="*/ 0 w 2708533"/>
              <a:gd name="connsiteY0" fmla="*/ 0 h 1625120"/>
              <a:gd name="connsiteX1" fmla="*/ 2708533 w 2708533"/>
              <a:gd name="connsiteY1" fmla="*/ 0 h 1625120"/>
              <a:gd name="connsiteX2" fmla="*/ 2708533 w 2708533"/>
              <a:gd name="connsiteY2" fmla="*/ 1625120 h 1625120"/>
              <a:gd name="connsiteX3" fmla="*/ 0 w 2708533"/>
              <a:gd name="connsiteY3" fmla="*/ 1625120 h 1625120"/>
              <a:gd name="connsiteX4" fmla="*/ 0 w 2708533"/>
              <a:gd name="connsiteY4" fmla="*/ 0 h 162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533" h="1625120">
                <a:moveTo>
                  <a:pt x="0" y="0"/>
                </a:moveTo>
                <a:lnTo>
                  <a:pt x="2708533" y="0"/>
                </a:lnTo>
                <a:lnTo>
                  <a:pt x="2708533" y="1625120"/>
                </a:lnTo>
                <a:lnTo>
                  <a:pt x="0" y="1625120"/>
                </a:lnTo>
                <a:lnTo>
                  <a:pt x="0" y="0"/>
                </a:lnTo>
                <a:close/>
              </a:path>
            </a:pathLst>
          </a:custGeom>
        </p:spPr>
        <p:style>
          <a:lnRef idx="0">
            <a:schemeClr val="lt1">
              <a:hueOff val="0"/>
              <a:satOff val="0"/>
              <a:lumOff val="0"/>
              <a:alphaOff val="0"/>
            </a:schemeClr>
          </a:lnRef>
          <a:fillRef idx="3">
            <a:schemeClr val="accent3">
              <a:hueOff val="2961018"/>
              <a:satOff val="-37894"/>
              <a:lumOff val="-3922"/>
              <a:alphaOff val="0"/>
            </a:schemeClr>
          </a:fillRef>
          <a:effectRef idx="2">
            <a:schemeClr val="accent3">
              <a:hueOff val="2961018"/>
              <a:satOff val="-37894"/>
              <a:lumOff val="-3922"/>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baseline="0" dirty="0"/>
              <a:t>Use Out-* and Write-* cmdlets properly. Write-host only emits to the host application</a:t>
            </a:r>
            <a:endParaRPr lang="en-US" sz="1900" kern="1200" dirty="0"/>
          </a:p>
        </p:txBody>
      </p:sp>
      <p:sp>
        <p:nvSpPr>
          <p:cNvPr id="37" name="Freeform: Shape 36">
            <a:extLst>
              <a:ext uri="{FF2B5EF4-FFF2-40B4-BE49-F238E27FC236}">
                <a16:creationId xmlns:a16="http://schemas.microsoft.com/office/drawing/2014/main" id="{36EFD454-6279-4744-BF9D-8D7084EEF7B6}"/>
              </a:ext>
            </a:extLst>
          </p:cNvPr>
          <p:cNvSpPr/>
          <p:nvPr/>
        </p:nvSpPr>
        <p:spPr>
          <a:xfrm>
            <a:off x="4793013" y="4343400"/>
            <a:ext cx="2708533" cy="1625120"/>
          </a:xfrm>
          <a:custGeom>
            <a:avLst/>
            <a:gdLst>
              <a:gd name="connsiteX0" fmla="*/ 0 w 2708533"/>
              <a:gd name="connsiteY0" fmla="*/ 0 h 1625120"/>
              <a:gd name="connsiteX1" fmla="*/ 2708533 w 2708533"/>
              <a:gd name="connsiteY1" fmla="*/ 0 h 1625120"/>
              <a:gd name="connsiteX2" fmla="*/ 2708533 w 2708533"/>
              <a:gd name="connsiteY2" fmla="*/ 1625120 h 1625120"/>
              <a:gd name="connsiteX3" fmla="*/ 0 w 2708533"/>
              <a:gd name="connsiteY3" fmla="*/ 1625120 h 1625120"/>
              <a:gd name="connsiteX4" fmla="*/ 0 w 2708533"/>
              <a:gd name="connsiteY4" fmla="*/ 0 h 162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533" h="1625120">
                <a:moveTo>
                  <a:pt x="0" y="0"/>
                </a:moveTo>
                <a:lnTo>
                  <a:pt x="2708533" y="0"/>
                </a:lnTo>
                <a:lnTo>
                  <a:pt x="2708533" y="1625120"/>
                </a:lnTo>
                <a:lnTo>
                  <a:pt x="0" y="1625120"/>
                </a:lnTo>
                <a:lnTo>
                  <a:pt x="0" y="0"/>
                </a:lnTo>
                <a:close/>
              </a:path>
            </a:pathLst>
          </a:custGeom>
        </p:spPr>
        <p:style>
          <a:lnRef idx="0">
            <a:schemeClr val="lt1">
              <a:hueOff val="0"/>
              <a:satOff val="0"/>
              <a:lumOff val="0"/>
              <a:alphaOff val="0"/>
            </a:schemeClr>
          </a:lnRef>
          <a:fillRef idx="3">
            <a:schemeClr val="accent3">
              <a:hueOff val="3331146"/>
              <a:satOff val="-42630"/>
              <a:lumOff val="-4412"/>
              <a:alphaOff val="0"/>
            </a:schemeClr>
          </a:fillRef>
          <a:effectRef idx="2">
            <a:schemeClr val="accent3">
              <a:hueOff val="3331146"/>
              <a:satOff val="-42630"/>
              <a:lumOff val="-4412"/>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baseline="0" dirty="0"/>
              <a:t>Make use of switch parameters to enact different behaviours</a:t>
            </a:r>
            <a:endParaRPr lang="en-US" sz="1900" kern="1200" dirty="0"/>
          </a:p>
        </p:txBody>
      </p:sp>
      <p:sp>
        <p:nvSpPr>
          <p:cNvPr id="38" name="Freeform: Shape 37">
            <a:extLst>
              <a:ext uri="{FF2B5EF4-FFF2-40B4-BE49-F238E27FC236}">
                <a16:creationId xmlns:a16="http://schemas.microsoft.com/office/drawing/2014/main" id="{42F789E4-87D4-46C2-A7AD-F0505FEA6ECB}"/>
              </a:ext>
            </a:extLst>
          </p:cNvPr>
          <p:cNvSpPr/>
          <p:nvPr/>
        </p:nvSpPr>
        <p:spPr>
          <a:xfrm>
            <a:off x="7772400" y="4343400"/>
            <a:ext cx="2708533" cy="1625120"/>
          </a:xfrm>
          <a:custGeom>
            <a:avLst/>
            <a:gdLst>
              <a:gd name="connsiteX0" fmla="*/ 0 w 2708533"/>
              <a:gd name="connsiteY0" fmla="*/ 0 h 1625120"/>
              <a:gd name="connsiteX1" fmla="*/ 2708533 w 2708533"/>
              <a:gd name="connsiteY1" fmla="*/ 0 h 1625120"/>
              <a:gd name="connsiteX2" fmla="*/ 2708533 w 2708533"/>
              <a:gd name="connsiteY2" fmla="*/ 1625120 h 1625120"/>
              <a:gd name="connsiteX3" fmla="*/ 0 w 2708533"/>
              <a:gd name="connsiteY3" fmla="*/ 1625120 h 1625120"/>
              <a:gd name="connsiteX4" fmla="*/ 0 w 2708533"/>
              <a:gd name="connsiteY4" fmla="*/ 0 h 162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533" h="1625120">
                <a:moveTo>
                  <a:pt x="0" y="0"/>
                </a:moveTo>
                <a:lnTo>
                  <a:pt x="2708533" y="0"/>
                </a:lnTo>
                <a:lnTo>
                  <a:pt x="2708533" y="1625120"/>
                </a:lnTo>
                <a:lnTo>
                  <a:pt x="0" y="1625120"/>
                </a:lnTo>
                <a:lnTo>
                  <a:pt x="0" y="0"/>
                </a:lnTo>
                <a:close/>
              </a:path>
            </a:pathLst>
          </a:custGeom>
        </p:spPr>
        <p:style>
          <a:lnRef idx="0">
            <a:schemeClr val="lt1">
              <a:hueOff val="0"/>
              <a:satOff val="0"/>
              <a:lumOff val="0"/>
              <a:alphaOff val="0"/>
            </a:schemeClr>
          </a:lnRef>
          <a:fillRef idx="3">
            <a:schemeClr val="accent3">
              <a:hueOff val="3701273"/>
              <a:satOff val="-47367"/>
              <a:lumOff val="-4902"/>
              <a:alphaOff val="0"/>
            </a:schemeClr>
          </a:fillRef>
          <a:effectRef idx="2">
            <a:schemeClr val="accent3">
              <a:hueOff val="3701273"/>
              <a:satOff val="-47367"/>
              <a:lumOff val="-4902"/>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baseline="0" dirty="0"/>
              <a:t>Implement –</a:t>
            </a:r>
            <a:r>
              <a:rPr lang="en-GB" sz="1900" kern="1200" baseline="0" dirty="0" err="1"/>
              <a:t>WhatIf</a:t>
            </a:r>
            <a:r>
              <a:rPr lang="en-GB" sz="1900" kern="1200" baseline="0" dirty="0"/>
              <a:t> for dangerous choices</a:t>
            </a:r>
            <a:endParaRPr lang="en-US" sz="1900" kern="1200" dirty="0"/>
          </a:p>
        </p:txBody>
      </p:sp>
    </p:spTree>
    <p:extLst>
      <p:ext uri="{BB962C8B-B14F-4D97-AF65-F5344CB8AC3E}">
        <p14:creationId xmlns:p14="http://schemas.microsoft.com/office/powerpoint/2010/main" val="25185773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1+#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1+#ppt_w/2"/>
                                          </p:val>
                                        </p:tav>
                                        <p:tav tm="100000">
                                          <p:val>
                                            <p:strVal val="#ppt_x"/>
                                          </p:val>
                                        </p:tav>
                                      </p:tavLst>
                                    </p:anim>
                                    <p:anim calcmode="lin" valueType="num">
                                      <p:cBhvr additive="base">
                                        <p:cTn id="2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1+#ppt_w/2"/>
                                          </p:val>
                                        </p:tav>
                                        <p:tav tm="100000">
                                          <p:val>
                                            <p:strVal val="#ppt_x"/>
                                          </p:val>
                                        </p:tav>
                                      </p:tavLst>
                                    </p:anim>
                                    <p:anim calcmode="lin" valueType="num">
                                      <p:cBhvr additive="base">
                                        <p:cTn id="3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1+#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1+#ppt_w/2"/>
                                          </p:val>
                                        </p:tav>
                                        <p:tav tm="100000">
                                          <p:val>
                                            <p:strVal val="#ppt_x"/>
                                          </p:val>
                                        </p:tav>
                                      </p:tavLst>
                                    </p:anim>
                                    <p:anim calcmode="lin" valueType="num">
                                      <p:cBhvr additive="base">
                                        <p:cTn id="44"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animBg="1"/>
      <p:bldP spid="34" grpId="0" animBg="1"/>
      <p:bldP spid="36"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extLst>
      <p:ext uri="{BB962C8B-B14F-4D97-AF65-F5344CB8AC3E}">
        <p14:creationId xmlns:p14="http://schemas.microsoft.com/office/powerpoint/2010/main" val="263864696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extLst>
      <p:ext uri="{BB962C8B-B14F-4D97-AF65-F5344CB8AC3E}">
        <p14:creationId xmlns:p14="http://schemas.microsoft.com/office/powerpoint/2010/main" val="410767394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HIDDEN - Slide3">
    <p:spTree>
      <p:nvGrpSpPr>
        <p:cNvPr id="1" name=""/>
        <p:cNvGrpSpPr/>
        <p:nvPr/>
      </p:nvGrpSpPr>
      <p:grpSpPr>
        <a:xfrm>
          <a:off x="0" y="0"/>
          <a:ext cx="0" cy="0"/>
          <a:chOff x="0" y="0"/>
          <a:chExt cx="0" cy="0"/>
        </a:xfrm>
      </p:grpSpPr>
      <p:sp>
        <p:nvSpPr>
          <p:cNvPr id="4" name="Title 3"/>
          <p:cNvSpPr>
            <a:spLocks noGrp="1"/>
          </p:cNvSpPr>
          <p:nvPr>
            <p:ph type="title"/>
            <p:custDataLst>
              <p:custData r:id="rId1"/>
            </p:custDataLst>
          </p:nvPr>
        </p:nvSpPr>
        <p:spPr/>
        <p:txBody>
          <a:bodyPr>
            <a:normAutofit/>
          </a:bodyPr>
          <a:lstStyle/>
          <a:p>
            <a:r>
              <a:rPr lang="en-US" sz="3921"/>
              <a:t>Appendix</a:t>
            </a:r>
            <a:endParaRPr lang="en-US" sz="3921" dirty="0"/>
          </a:p>
        </p:txBody>
      </p:sp>
    </p:spTree>
    <p:extLst>
      <p:ext uri="{BB962C8B-B14F-4D97-AF65-F5344CB8AC3E}">
        <p14:creationId xmlns:p14="http://schemas.microsoft.com/office/powerpoint/2010/main" val="2589893637"/>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HIDDEN - Slide6">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32E6D-A6EE-402B-895A-D0B053AB702A}"/>
              </a:ext>
            </a:extLst>
          </p:cNvPr>
          <p:cNvSpPr>
            <a:spLocks noGrp="1"/>
          </p:cNvSpPr>
          <p:nvPr>
            <p:ph type="title"/>
            <p:custDataLst>
              <p:custData r:id="rId1"/>
            </p:custDataLst>
          </p:nvPr>
        </p:nvSpPr>
        <p:spPr/>
        <p:txBody>
          <a:bodyPr wrap="square"/>
          <a:lstStyle/>
          <a:p>
            <a:r>
              <a:rPr lang="en-US"/>
              <a:t>PowerShell Best Practices</a:t>
            </a:r>
            <a:endParaRPr lang="en-US" dirty="0"/>
          </a:p>
        </p:txBody>
      </p:sp>
    </p:spTree>
    <p:extLst>
      <p:ext uri="{BB962C8B-B14F-4D97-AF65-F5344CB8AC3E}">
        <p14:creationId xmlns:p14="http://schemas.microsoft.com/office/powerpoint/2010/main" val="3264622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HIDDEN - Slide5">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D850C-29B9-4641-B580-0B91B9EBAE00}"/>
              </a:ext>
            </a:extLst>
          </p:cNvPr>
          <p:cNvSpPr>
            <a:spLocks noGrp="1"/>
          </p:cNvSpPr>
          <p:nvPr>
            <p:ph type="body" sz="quarter" idx="10"/>
            <p:custDataLst>
              <p:custData r:id="rId1"/>
            </p:custDataLst>
          </p:nvPr>
        </p:nvSpPr>
        <p:spPr/>
        <p:txBody>
          <a:bodyPr/>
          <a:lstStyle/>
          <a:p>
            <a:r>
              <a:rPr lang="en-US"/>
              <a:t>understand the best practises of PowerShell</a:t>
            </a:r>
            <a:endParaRPr lang="en-US" dirty="0"/>
          </a:p>
        </p:txBody>
      </p:sp>
      <p:sp>
        <p:nvSpPr>
          <p:cNvPr id="5" name="Text Placeholder 4">
            <a:extLst>
              <a:ext uri="{FF2B5EF4-FFF2-40B4-BE49-F238E27FC236}">
                <a16:creationId xmlns:a16="http://schemas.microsoft.com/office/drawing/2014/main" id="{55182462-DFDF-4D48-A92C-42FD52821C4E}"/>
              </a:ext>
            </a:extLst>
          </p:cNvPr>
          <p:cNvSpPr>
            <a:spLocks noGrp="1"/>
          </p:cNvSpPr>
          <p:nvPr>
            <p:ph type="body" sz="quarter" idx="11"/>
            <p:custDataLst>
              <p:custData r:id="rId2"/>
            </p:custDataLst>
          </p:nvPr>
        </p:nvSpPr>
        <p:spPr>
          <a:xfrm>
            <a:off x="269239" y="1189177"/>
            <a:ext cx="11653523" cy="572464"/>
          </a:xfrm>
        </p:spPr>
        <p:txBody>
          <a:bodyPr/>
          <a:lstStyle/>
          <a:p>
            <a:r>
              <a:rPr lang="en-US"/>
              <a:t>After completing PowerShell Best Practices, you will be able to:</a:t>
            </a:r>
            <a:endParaRPr lang="en-US" dirty="0"/>
          </a:p>
        </p:txBody>
      </p:sp>
    </p:spTree>
    <p:extLst>
      <p:ext uri="{BB962C8B-B14F-4D97-AF65-F5344CB8AC3E}">
        <p14:creationId xmlns:p14="http://schemas.microsoft.com/office/powerpoint/2010/main" val="193500887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Scripts</a:t>
            </a:r>
            <a:endParaRPr lang="en-US" dirty="0"/>
          </a:p>
        </p:txBody>
      </p:sp>
    </p:spTree>
    <p:extLst>
      <p:ext uri="{BB962C8B-B14F-4D97-AF65-F5344CB8AC3E}">
        <p14:creationId xmlns:p14="http://schemas.microsoft.com/office/powerpoint/2010/main" val="2696106644"/>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A75BE0-346A-4AE7-819B-F93BC1BAE5DA}"/>
              </a:ext>
            </a:extLst>
          </p:cNvPr>
          <p:cNvSpPr>
            <a:spLocks noGrp="1"/>
          </p:cNvSpPr>
          <p:nvPr>
            <p:ph type="title"/>
          </p:nvPr>
        </p:nvSpPr>
        <p:spPr/>
        <p:txBody>
          <a:bodyPr/>
          <a:lstStyle/>
          <a:p>
            <a:r>
              <a:rPr lang="en-AU"/>
              <a:t>Scripts Guide</a:t>
            </a:r>
            <a:endParaRPr lang="en-US" dirty="0"/>
          </a:p>
        </p:txBody>
      </p:sp>
      <p:sp>
        <p:nvSpPr>
          <p:cNvPr id="17" name="Freeform: Shape 16">
            <a:extLst>
              <a:ext uri="{FF2B5EF4-FFF2-40B4-BE49-F238E27FC236}">
                <a16:creationId xmlns:a16="http://schemas.microsoft.com/office/drawing/2014/main" id="{6746866B-BF82-4A7D-A1CB-04DA0EB35A26}"/>
              </a:ext>
            </a:extLst>
          </p:cNvPr>
          <p:cNvSpPr/>
          <p:nvPr/>
        </p:nvSpPr>
        <p:spPr>
          <a:xfrm>
            <a:off x="388875" y="1190811"/>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Write your code for someone else to read</a:t>
            </a:r>
            <a:endParaRPr lang="en-US" sz="1900" kern="1200"/>
          </a:p>
        </p:txBody>
      </p:sp>
      <p:sp>
        <p:nvSpPr>
          <p:cNvPr id="18" name="Freeform: Shape 17">
            <a:extLst>
              <a:ext uri="{FF2B5EF4-FFF2-40B4-BE49-F238E27FC236}">
                <a16:creationId xmlns:a16="http://schemas.microsoft.com/office/drawing/2014/main" id="{6A4D246F-73AB-472F-ABF8-B83F7FB2AA4E}"/>
              </a:ext>
            </a:extLst>
          </p:cNvPr>
          <p:cNvSpPr/>
          <p:nvPr/>
        </p:nvSpPr>
        <p:spPr>
          <a:xfrm>
            <a:off x="3308799" y="1190811"/>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370127"/>
              <a:satOff val="-4737"/>
              <a:lumOff val="-490"/>
              <a:alphaOff val="0"/>
            </a:schemeClr>
          </a:fillRef>
          <a:effectRef idx="3">
            <a:schemeClr val="accent3">
              <a:hueOff val="370127"/>
              <a:satOff val="-4737"/>
              <a:lumOff val="-49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dirty="0"/>
              <a:t>Comment your code where warranted</a:t>
            </a:r>
          </a:p>
          <a:p>
            <a:pPr marL="0" lvl="0" indent="0" algn="ctr" defTabSz="844550">
              <a:lnSpc>
                <a:spcPct val="90000"/>
              </a:lnSpc>
              <a:spcBef>
                <a:spcPct val="0"/>
              </a:spcBef>
              <a:spcAft>
                <a:spcPct val="35000"/>
              </a:spcAft>
              <a:buNone/>
            </a:pPr>
            <a:r>
              <a:rPr lang="en-US" sz="1900" dirty="0"/>
              <a:t>(Regions)</a:t>
            </a:r>
            <a:endParaRPr lang="en-US" sz="1900" kern="1200" dirty="0"/>
          </a:p>
        </p:txBody>
      </p:sp>
      <p:sp>
        <p:nvSpPr>
          <p:cNvPr id="19" name="Freeform: Shape 18">
            <a:extLst>
              <a:ext uri="{FF2B5EF4-FFF2-40B4-BE49-F238E27FC236}">
                <a16:creationId xmlns:a16="http://schemas.microsoft.com/office/drawing/2014/main" id="{FEEC6B87-BB53-4A99-A32B-C84A793A73F5}"/>
              </a:ext>
            </a:extLst>
          </p:cNvPr>
          <p:cNvSpPr/>
          <p:nvPr/>
        </p:nvSpPr>
        <p:spPr>
          <a:xfrm>
            <a:off x="6228724" y="1190811"/>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740255"/>
              <a:satOff val="-9473"/>
              <a:lumOff val="-980"/>
              <a:alphaOff val="0"/>
            </a:schemeClr>
          </a:fillRef>
          <a:effectRef idx="3">
            <a:schemeClr val="accent3">
              <a:hueOff val="740255"/>
              <a:satOff val="-9473"/>
              <a:lumOff val="-980"/>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dirty="0"/>
              <a:t>Add help documentation to your script or function, with examples</a:t>
            </a:r>
            <a:endParaRPr lang="en-US" sz="1900" kern="1200" dirty="0"/>
          </a:p>
        </p:txBody>
      </p:sp>
      <p:sp>
        <p:nvSpPr>
          <p:cNvPr id="20" name="Freeform: Shape 19">
            <a:extLst>
              <a:ext uri="{FF2B5EF4-FFF2-40B4-BE49-F238E27FC236}">
                <a16:creationId xmlns:a16="http://schemas.microsoft.com/office/drawing/2014/main" id="{FFF5E288-9C9E-4122-89C5-BF45D18A6FF4}"/>
              </a:ext>
            </a:extLst>
          </p:cNvPr>
          <p:cNvSpPr/>
          <p:nvPr/>
        </p:nvSpPr>
        <p:spPr>
          <a:xfrm>
            <a:off x="9148648" y="1190811"/>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1110382"/>
              <a:satOff val="-14210"/>
              <a:lumOff val="-1471"/>
              <a:alphaOff val="0"/>
            </a:schemeClr>
          </a:fillRef>
          <a:effectRef idx="3">
            <a:schemeClr val="accent3">
              <a:hueOff val="1110382"/>
              <a:satOff val="-14210"/>
              <a:lumOff val="-1471"/>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Use native PowerShell, rather than equivalent external commands</a:t>
            </a:r>
            <a:endParaRPr lang="en-US" sz="1900" kern="1200"/>
          </a:p>
        </p:txBody>
      </p:sp>
      <p:sp>
        <p:nvSpPr>
          <p:cNvPr id="21" name="Freeform: Shape 20">
            <a:extLst>
              <a:ext uri="{FF2B5EF4-FFF2-40B4-BE49-F238E27FC236}">
                <a16:creationId xmlns:a16="http://schemas.microsoft.com/office/drawing/2014/main" id="{C0C84D44-C17C-47C4-B12C-BFE1050D4D34}"/>
              </a:ext>
            </a:extLst>
          </p:cNvPr>
          <p:cNvSpPr/>
          <p:nvPr/>
        </p:nvSpPr>
        <p:spPr>
          <a:xfrm>
            <a:off x="388875" y="3048945"/>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1480509"/>
              <a:satOff val="-18947"/>
              <a:lumOff val="-1961"/>
              <a:alphaOff val="0"/>
            </a:schemeClr>
          </a:fillRef>
          <a:effectRef idx="3">
            <a:schemeClr val="accent3">
              <a:hueOff val="1480509"/>
              <a:satOff val="-18947"/>
              <a:lumOff val="-1961"/>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dirty="0"/>
              <a:t>One function implements one task (Verb-Noun)</a:t>
            </a:r>
            <a:endParaRPr lang="en-US" sz="1900" kern="1200" dirty="0"/>
          </a:p>
        </p:txBody>
      </p:sp>
      <p:sp>
        <p:nvSpPr>
          <p:cNvPr id="22" name="Freeform: Shape 21">
            <a:extLst>
              <a:ext uri="{FF2B5EF4-FFF2-40B4-BE49-F238E27FC236}">
                <a16:creationId xmlns:a16="http://schemas.microsoft.com/office/drawing/2014/main" id="{26E88C57-31EE-43CC-85D3-6A9E467CE92D}"/>
              </a:ext>
            </a:extLst>
          </p:cNvPr>
          <p:cNvSpPr/>
          <p:nvPr/>
        </p:nvSpPr>
        <p:spPr>
          <a:xfrm>
            <a:off x="3308799" y="3048945"/>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1850636"/>
              <a:satOff val="-23684"/>
              <a:lumOff val="-2451"/>
              <a:alphaOff val="0"/>
            </a:schemeClr>
          </a:fillRef>
          <a:effectRef idx="3">
            <a:schemeClr val="accent3">
              <a:hueOff val="1850636"/>
              <a:satOff val="-23684"/>
              <a:lumOff val="-2451"/>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Expand all aliases</a:t>
            </a:r>
            <a:endParaRPr lang="en-US" sz="1900" kern="1200"/>
          </a:p>
        </p:txBody>
      </p:sp>
      <p:sp>
        <p:nvSpPr>
          <p:cNvPr id="23" name="Freeform: Shape 22">
            <a:extLst>
              <a:ext uri="{FF2B5EF4-FFF2-40B4-BE49-F238E27FC236}">
                <a16:creationId xmlns:a16="http://schemas.microsoft.com/office/drawing/2014/main" id="{DDD0F01A-6365-44F6-94C7-E82652D4432D}"/>
              </a:ext>
            </a:extLst>
          </p:cNvPr>
          <p:cNvSpPr/>
          <p:nvPr/>
        </p:nvSpPr>
        <p:spPr>
          <a:xfrm>
            <a:off x="6228724" y="3048945"/>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2220764"/>
              <a:satOff val="-28420"/>
              <a:lumOff val="-2941"/>
              <a:alphaOff val="0"/>
            </a:schemeClr>
          </a:fillRef>
          <a:effectRef idx="3">
            <a:schemeClr val="accent3">
              <a:hueOff val="2220764"/>
              <a:satOff val="-28420"/>
              <a:lumOff val="-2941"/>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Let the ISE expand the Cmdlet (using &lt;TAB&gt;) for spelling and correct case</a:t>
            </a:r>
            <a:endParaRPr lang="en-US" sz="1900" kern="1200"/>
          </a:p>
        </p:txBody>
      </p:sp>
      <p:sp>
        <p:nvSpPr>
          <p:cNvPr id="24" name="Freeform: Shape 23">
            <a:extLst>
              <a:ext uri="{FF2B5EF4-FFF2-40B4-BE49-F238E27FC236}">
                <a16:creationId xmlns:a16="http://schemas.microsoft.com/office/drawing/2014/main" id="{6F746DCE-790B-4AFA-AD4E-4B9A62634FC3}"/>
              </a:ext>
            </a:extLst>
          </p:cNvPr>
          <p:cNvSpPr/>
          <p:nvPr/>
        </p:nvSpPr>
        <p:spPr>
          <a:xfrm>
            <a:off x="9148648" y="3048945"/>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2590891"/>
              <a:satOff val="-33157"/>
              <a:lumOff val="-3431"/>
              <a:alphaOff val="0"/>
            </a:schemeClr>
          </a:fillRef>
          <a:effectRef idx="3">
            <a:schemeClr val="accent3">
              <a:hueOff val="2590891"/>
              <a:satOff val="-33157"/>
              <a:lumOff val="-3431"/>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Use code-signing for production scripts</a:t>
            </a:r>
            <a:endParaRPr lang="en-US" sz="1900" kern="1200"/>
          </a:p>
        </p:txBody>
      </p:sp>
      <p:sp>
        <p:nvSpPr>
          <p:cNvPr id="25" name="Freeform: Shape 24">
            <a:extLst>
              <a:ext uri="{FF2B5EF4-FFF2-40B4-BE49-F238E27FC236}">
                <a16:creationId xmlns:a16="http://schemas.microsoft.com/office/drawing/2014/main" id="{191E6172-B761-4BEE-AA92-12BBAA89EA1B}"/>
              </a:ext>
            </a:extLst>
          </p:cNvPr>
          <p:cNvSpPr/>
          <p:nvPr/>
        </p:nvSpPr>
        <p:spPr>
          <a:xfrm>
            <a:off x="1848837" y="4907079"/>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2961018"/>
              <a:satOff val="-37894"/>
              <a:lumOff val="-3922"/>
              <a:alphaOff val="0"/>
            </a:schemeClr>
          </a:fillRef>
          <a:effectRef idx="3">
            <a:schemeClr val="accent3">
              <a:hueOff val="2961018"/>
              <a:satOff val="-37894"/>
              <a:lumOff val="-3922"/>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Invoke-expression can be used for code-injection, so use carefully</a:t>
            </a:r>
            <a:endParaRPr lang="en-US" sz="1900" kern="1200"/>
          </a:p>
        </p:txBody>
      </p:sp>
      <p:sp>
        <p:nvSpPr>
          <p:cNvPr id="26" name="Freeform: Shape 25">
            <a:extLst>
              <a:ext uri="{FF2B5EF4-FFF2-40B4-BE49-F238E27FC236}">
                <a16:creationId xmlns:a16="http://schemas.microsoft.com/office/drawing/2014/main" id="{A9B5B2A2-A603-4FEA-8682-0E75D9AD3CD4}"/>
              </a:ext>
            </a:extLst>
          </p:cNvPr>
          <p:cNvSpPr/>
          <p:nvPr/>
        </p:nvSpPr>
        <p:spPr>
          <a:xfrm>
            <a:off x="4768762" y="4907079"/>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3331146"/>
              <a:satOff val="-42630"/>
              <a:lumOff val="-4412"/>
              <a:alphaOff val="0"/>
            </a:schemeClr>
          </a:fillRef>
          <a:effectRef idx="3">
            <a:schemeClr val="accent3">
              <a:hueOff val="3331146"/>
              <a:satOff val="-42630"/>
              <a:lumOff val="-4412"/>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dirty="0"/>
              <a:t>Declare all variables in loops before use</a:t>
            </a:r>
            <a:endParaRPr lang="en-US" sz="1900" kern="1200" dirty="0"/>
          </a:p>
        </p:txBody>
      </p:sp>
      <p:sp>
        <p:nvSpPr>
          <p:cNvPr id="27" name="Freeform: Shape 26">
            <a:extLst>
              <a:ext uri="{FF2B5EF4-FFF2-40B4-BE49-F238E27FC236}">
                <a16:creationId xmlns:a16="http://schemas.microsoft.com/office/drawing/2014/main" id="{9FB8C655-C695-45E8-BD08-EAD9D0C87587}"/>
              </a:ext>
            </a:extLst>
          </p:cNvPr>
          <p:cNvSpPr/>
          <p:nvPr/>
        </p:nvSpPr>
        <p:spPr>
          <a:xfrm>
            <a:off x="7688686" y="4907079"/>
            <a:ext cx="2654476" cy="1592686"/>
          </a:xfrm>
          <a:custGeom>
            <a:avLst/>
            <a:gdLst>
              <a:gd name="connsiteX0" fmla="*/ 0 w 2654476"/>
              <a:gd name="connsiteY0" fmla="*/ 0 h 1592686"/>
              <a:gd name="connsiteX1" fmla="*/ 2654476 w 2654476"/>
              <a:gd name="connsiteY1" fmla="*/ 0 h 1592686"/>
              <a:gd name="connsiteX2" fmla="*/ 2654476 w 2654476"/>
              <a:gd name="connsiteY2" fmla="*/ 1592686 h 1592686"/>
              <a:gd name="connsiteX3" fmla="*/ 0 w 2654476"/>
              <a:gd name="connsiteY3" fmla="*/ 1592686 h 1592686"/>
              <a:gd name="connsiteX4" fmla="*/ 0 w 2654476"/>
              <a:gd name="connsiteY4" fmla="*/ 0 h 15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476" h="1592686">
                <a:moveTo>
                  <a:pt x="0" y="0"/>
                </a:moveTo>
                <a:lnTo>
                  <a:pt x="2654476" y="0"/>
                </a:lnTo>
                <a:lnTo>
                  <a:pt x="2654476" y="1592686"/>
                </a:lnTo>
                <a:lnTo>
                  <a:pt x="0" y="1592686"/>
                </a:lnTo>
                <a:lnTo>
                  <a:pt x="0" y="0"/>
                </a:lnTo>
                <a:close/>
              </a:path>
            </a:pathLst>
          </a:custGeom>
        </p:spPr>
        <p:style>
          <a:lnRef idx="0">
            <a:schemeClr val="lt1">
              <a:hueOff val="0"/>
              <a:satOff val="0"/>
              <a:lumOff val="0"/>
              <a:alphaOff val="0"/>
            </a:schemeClr>
          </a:lnRef>
          <a:fillRef idx="3">
            <a:schemeClr val="accent3">
              <a:hueOff val="3701273"/>
              <a:satOff val="-47367"/>
              <a:lumOff val="-4902"/>
              <a:alphaOff val="0"/>
            </a:schemeClr>
          </a:fillRef>
          <a:effectRef idx="3">
            <a:schemeClr val="accent3">
              <a:hueOff val="3701273"/>
              <a:satOff val="-47367"/>
              <a:lumOff val="-4902"/>
              <a:alphaOff val="0"/>
            </a:schemeClr>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baseline="0"/>
              <a:t>Use the Module concept to group related functions into a single suite</a:t>
            </a:r>
            <a:endParaRPr lang="en-US" sz="1900" kern="1200"/>
          </a:p>
        </p:txBody>
      </p:sp>
    </p:spTree>
    <p:extLst>
      <p:ext uri="{BB962C8B-B14F-4D97-AF65-F5344CB8AC3E}">
        <p14:creationId xmlns:p14="http://schemas.microsoft.com/office/powerpoint/2010/main" val="8149069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HIDDEN - Slide3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1"/>
            </p:custDataLst>
          </p:nvPr>
        </p:nvSpPr>
        <p:spPr/>
        <p:txBody>
          <a:bodyPr/>
          <a:lstStyle/>
          <a:p>
            <a:r>
              <a:rPr lang="en-US"/>
              <a:t>Pipeline</a:t>
            </a:r>
            <a:endParaRPr lang="en-US" dirty="0"/>
          </a:p>
        </p:txBody>
      </p:sp>
    </p:spTree>
    <p:extLst>
      <p:ext uri="{BB962C8B-B14F-4D97-AF65-F5344CB8AC3E}">
        <p14:creationId xmlns:p14="http://schemas.microsoft.com/office/powerpoint/2010/main" val="371180267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C503C-465F-4474-A260-704ABDB05667}"/>
              </a:ext>
            </a:extLst>
          </p:cNvPr>
          <p:cNvSpPr>
            <a:spLocks noGrp="1"/>
          </p:cNvSpPr>
          <p:nvPr>
            <p:ph type="title"/>
          </p:nvPr>
        </p:nvSpPr>
        <p:spPr/>
        <p:txBody>
          <a:bodyPr/>
          <a:lstStyle/>
          <a:p>
            <a:r>
              <a:rPr lang="en-US" dirty="0"/>
              <a:t>Pipeline Guide</a:t>
            </a:r>
          </a:p>
        </p:txBody>
      </p:sp>
      <p:sp>
        <p:nvSpPr>
          <p:cNvPr id="9" name="Freeform: Shape 8">
            <a:extLst>
              <a:ext uri="{FF2B5EF4-FFF2-40B4-BE49-F238E27FC236}">
                <a16:creationId xmlns:a16="http://schemas.microsoft.com/office/drawing/2014/main" id="{452A6611-270D-4CC7-8EE3-1132B7AF9F6D}"/>
              </a:ext>
            </a:extLst>
          </p:cNvPr>
          <p:cNvSpPr/>
          <p:nvPr/>
        </p:nvSpPr>
        <p:spPr>
          <a:xfrm>
            <a:off x="2174273" y="2506016"/>
            <a:ext cx="3732769" cy="2239661"/>
          </a:xfrm>
          <a:custGeom>
            <a:avLst/>
            <a:gdLst>
              <a:gd name="connsiteX0" fmla="*/ 0 w 3732769"/>
              <a:gd name="connsiteY0" fmla="*/ 0 h 2239661"/>
              <a:gd name="connsiteX1" fmla="*/ 3732769 w 3732769"/>
              <a:gd name="connsiteY1" fmla="*/ 0 h 2239661"/>
              <a:gd name="connsiteX2" fmla="*/ 3732769 w 3732769"/>
              <a:gd name="connsiteY2" fmla="*/ 2239661 h 2239661"/>
              <a:gd name="connsiteX3" fmla="*/ 0 w 3732769"/>
              <a:gd name="connsiteY3" fmla="*/ 2239661 h 2239661"/>
              <a:gd name="connsiteX4" fmla="*/ 0 w 3732769"/>
              <a:gd name="connsiteY4" fmla="*/ 0 h 223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769" h="2239661">
                <a:moveTo>
                  <a:pt x="0" y="0"/>
                </a:moveTo>
                <a:lnTo>
                  <a:pt x="3732769" y="0"/>
                </a:lnTo>
                <a:lnTo>
                  <a:pt x="3732769" y="2239661"/>
                </a:lnTo>
                <a:lnTo>
                  <a:pt x="0" y="2239661"/>
                </a:lnTo>
                <a:lnTo>
                  <a:pt x="0"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Filter to the left, format to the right</a:t>
            </a:r>
            <a:endParaRPr lang="en-US" sz="3200" kern="1200"/>
          </a:p>
        </p:txBody>
      </p:sp>
      <p:sp>
        <p:nvSpPr>
          <p:cNvPr id="10" name="Freeform: Shape 9">
            <a:extLst>
              <a:ext uri="{FF2B5EF4-FFF2-40B4-BE49-F238E27FC236}">
                <a16:creationId xmlns:a16="http://schemas.microsoft.com/office/drawing/2014/main" id="{2C36C1EC-4C3F-44E3-8699-0F45291337C5}"/>
              </a:ext>
            </a:extLst>
          </p:cNvPr>
          <p:cNvSpPr/>
          <p:nvPr/>
        </p:nvSpPr>
        <p:spPr>
          <a:xfrm>
            <a:off x="6280319" y="2506016"/>
            <a:ext cx="3732769" cy="2239661"/>
          </a:xfrm>
          <a:custGeom>
            <a:avLst/>
            <a:gdLst>
              <a:gd name="connsiteX0" fmla="*/ 0 w 3732769"/>
              <a:gd name="connsiteY0" fmla="*/ 0 h 2239661"/>
              <a:gd name="connsiteX1" fmla="*/ 3732769 w 3732769"/>
              <a:gd name="connsiteY1" fmla="*/ 0 h 2239661"/>
              <a:gd name="connsiteX2" fmla="*/ 3732769 w 3732769"/>
              <a:gd name="connsiteY2" fmla="*/ 2239661 h 2239661"/>
              <a:gd name="connsiteX3" fmla="*/ 0 w 3732769"/>
              <a:gd name="connsiteY3" fmla="*/ 2239661 h 2239661"/>
              <a:gd name="connsiteX4" fmla="*/ 0 w 3732769"/>
              <a:gd name="connsiteY4" fmla="*/ 0 h 2239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2769" h="2239661">
                <a:moveTo>
                  <a:pt x="0" y="0"/>
                </a:moveTo>
                <a:lnTo>
                  <a:pt x="3732769" y="0"/>
                </a:lnTo>
                <a:lnTo>
                  <a:pt x="3732769" y="2239661"/>
                </a:lnTo>
                <a:lnTo>
                  <a:pt x="0" y="2239661"/>
                </a:lnTo>
                <a:lnTo>
                  <a:pt x="0" y="0"/>
                </a:lnTo>
                <a:close/>
              </a:path>
            </a:pathLst>
          </a:custGeom>
        </p:spPr>
        <p:style>
          <a:lnRef idx="2">
            <a:schemeClr val="lt1">
              <a:hueOff val="0"/>
              <a:satOff val="0"/>
              <a:lumOff val="0"/>
              <a:alphaOff val="0"/>
            </a:schemeClr>
          </a:lnRef>
          <a:fillRef idx="1">
            <a:schemeClr val="accent3">
              <a:hueOff val="3701273"/>
              <a:satOff val="-47367"/>
              <a:lumOff val="-4902"/>
              <a:alphaOff val="0"/>
            </a:schemeClr>
          </a:fillRef>
          <a:effectRef idx="0">
            <a:schemeClr val="accent3">
              <a:hueOff val="3701273"/>
              <a:satOff val="-47367"/>
              <a:lumOff val="-4902"/>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Accept input from the pipeline and send output to the pipeline</a:t>
            </a:r>
            <a:endParaRPr lang="en-US" sz="3200" kern="1200"/>
          </a:p>
        </p:txBody>
      </p:sp>
    </p:spTree>
    <p:extLst>
      <p:ext uri="{BB962C8B-B14F-4D97-AF65-F5344CB8AC3E}">
        <p14:creationId xmlns:p14="http://schemas.microsoft.com/office/powerpoint/2010/main" val="11702730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5366D007-9D6C-4F17-B88E-EA0EF7F0E1DD}"/>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odule_Template.potx" id="{BB82BB87-20AC-4D5F-99E6-343083F3454E}" vid="{02DCE5BF-0620-405C-AB2E-55A001BDDF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KeyPoints xmlns="fa9ac045-4823-4e55-900e-1aa609c35a06" xsi:nil="true"/>
    <_ip_UnifiedCompliancePolicyProperties xmlns="http://schemas.microsoft.com/sharepoint/v3" xsi:nil="true"/>
  </documentManagement>
</p:properties>
</file>

<file path=customXml/item2.xml><?xml version="1.0" encoding="utf-8"?>
<pd:PersonalizationDefinition xmlns:pd="Strauss.PersonalizationDefinition" name="">
  <pd:DataReferenceList>
    <pd:DataReference datasourceID="feebff45-792f-402d-b0b2-aef9b0ece030" dataFieldID="c025b050-8f9b-4a58-8690-6c2d0d1906cd" variableListUniqueId="d6c5d8a6-45b5-4a0e-b0e7-cf1e0e53bdd5"/>
  </pd:DataReferenceList>
  <pd:VariableReplacementDescriptor name="" desc="" uid="">
    <pd:DataReferenceList>
      <pd:DataReference datasourceID="feebff45-792f-402d-b0b2-aef9b0ece030" dataFieldID="c025b050-8f9b-4a58-8690-6c2d0d1906cd"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8848184-58cd-4812-928e-93f2c559a8a3" variableListUniqueId="d6c5d8a6-45b5-4a0e-b0e7-cf1e0e53bdd5"/>
  </pd:DataReferenceList>
  <pd:VariableReplacementDescriptor name="" desc="" uid="">
    <pd:DataReferenceList>
      <pd:DataReference datasourceID="feebff45-792f-402d-b0b2-aef9b0ece030" dataFieldID="28848184-58cd-4812-928e-93f2c559a8a3"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ct:contentTypeSchema xmlns:ct="http://schemas.microsoft.com/office/2006/metadata/contentType" xmlns:ma="http://schemas.microsoft.com/office/2006/metadata/properties/metaAttributes" ct:_="" ma:_="" ma:contentTypeName="Document" ma:contentTypeID="0x0101003D836F0D51E45746AA90AA578B82A533" ma:contentTypeVersion="11" ma:contentTypeDescription="Create a new document." ma:contentTypeScope="" ma:versionID="5237bfa6acac454aa46e597307ad7a2e">
  <xsd:schema xmlns:xsd="http://www.w3.org/2001/XMLSchema" xmlns:xs="http://www.w3.org/2001/XMLSchema" xmlns:p="http://schemas.microsoft.com/office/2006/metadata/properties" xmlns:ns1="http://schemas.microsoft.com/sharepoint/v3" xmlns:ns2="fa9ac045-4823-4e55-900e-1aa609c35a06" xmlns:ns3="c704a652-3265-482e-8a1b-93524a267d50" targetNamespace="http://schemas.microsoft.com/office/2006/metadata/properties" ma:root="true" ma:fieldsID="ce0497b6632bcbde9a6d1b4b828b5ed7" ns1:_="" ns2:_="" ns3:_="">
    <xsd:import namespace="http://schemas.microsoft.com/sharepoint/v3"/>
    <xsd:import namespace="fa9ac045-4823-4e55-900e-1aa609c35a06"/>
    <xsd:import namespace="c704a652-3265-482e-8a1b-93524a267d5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9ac045-4823-4e55-900e-1aa609c35a0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04a652-3265-482e-8a1b-93524a267d5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90DEB8C-C00E-4B1C-B45B-737A9292CE09}">
  <ds:schemaRefs>
    <ds:schemaRef ds:uri="Strauss.PersonalizationDefinition"/>
  </ds:schemaRefs>
</ds:datastoreItem>
</file>

<file path=customXml/itemProps10.xml><?xml version="1.0" encoding="utf-8"?>
<ds:datastoreItem xmlns:ds="http://schemas.openxmlformats.org/officeDocument/2006/customXml" ds:itemID="{C5DC8A76-8F9D-45B4-8D35-0A4893FF9556}"/>
</file>

<file path=customXml/itemProps11.xml><?xml version="1.0" encoding="utf-8"?>
<ds:datastoreItem xmlns:ds="http://schemas.openxmlformats.org/officeDocument/2006/customXml" ds:itemID="{7BDDB9FE-F6E7-4CF1-8AAD-4518B33A4521}"/>
</file>

<file path=customXml/itemProps2.xml><?xml version="1.0" encoding="utf-8"?>
<ds:datastoreItem xmlns:ds="http://schemas.openxmlformats.org/officeDocument/2006/customXml" ds:itemID="{541D4602-AC17-4CBD-B95E-D5B3D757BC54}">
  <ds:schemaRefs>
    <ds:schemaRef ds:uri="Strauss.PersonalizationDefinition"/>
  </ds:schemaRefs>
</ds:datastoreItem>
</file>

<file path=customXml/itemProps3.xml><?xml version="1.0" encoding="utf-8"?>
<ds:datastoreItem xmlns:ds="http://schemas.openxmlformats.org/officeDocument/2006/customXml" ds:itemID="{4A3F169F-E27D-4A25-888C-4C5D83BAC082}">
  <ds:schemaRefs>
    <ds:schemaRef ds:uri="Strauss.PersonalizationDefinition"/>
  </ds:schemaRefs>
</ds:datastoreItem>
</file>

<file path=customXml/itemProps4.xml><?xml version="1.0" encoding="utf-8"?>
<ds:datastoreItem xmlns:ds="http://schemas.openxmlformats.org/officeDocument/2006/customXml" ds:itemID="{0F7851F0-22C9-4086-B07A-5B53AA1D88C0}">
  <ds:schemaRefs>
    <ds:schemaRef ds:uri="Strauss.PersonalizationDefinition"/>
  </ds:schemaRefs>
</ds:datastoreItem>
</file>

<file path=customXml/itemProps5.xml><?xml version="1.0" encoding="utf-8"?>
<ds:datastoreItem xmlns:ds="http://schemas.openxmlformats.org/officeDocument/2006/customXml" ds:itemID="{1C29C85C-B0E6-4A81-8D1A-F7F50C870851}">
  <ds:schemaRefs>
    <ds:schemaRef ds:uri="Strauss.PersonalizationDefinition"/>
  </ds:schemaRefs>
</ds:datastoreItem>
</file>

<file path=customXml/itemProps6.xml><?xml version="1.0" encoding="utf-8"?>
<ds:datastoreItem xmlns:ds="http://schemas.openxmlformats.org/officeDocument/2006/customXml" ds:itemID="{B09E3EAE-66CA-4A91-A5FE-A34A70B099ED}">
  <ds:schemaRefs>
    <ds:schemaRef ds:uri="Strauss.PersonalizationDefinition"/>
  </ds:schemaRefs>
</ds:datastoreItem>
</file>

<file path=customXml/itemProps7.xml><?xml version="1.0" encoding="utf-8"?>
<ds:datastoreItem xmlns:ds="http://schemas.openxmlformats.org/officeDocument/2006/customXml" ds:itemID="{4B7187B4-8678-4A3A-8CC2-4414B59EA4FE}">
  <ds:schemaRefs>
    <ds:schemaRef ds:uri="Strauss.PersonalizationDefinition"/>
  </ds:schemaRefs>
</ds:datastoreItem>
</file>

<file path=customXml/itemProps8.xml><?xml version="1.0" encoding="utf-8"?>
<ds:datastoreItem xmlns:ds="http://schemas.openxmlformats.org/officeDocument/2006/customXml" ds:itemID="{D9E08193-EC89-45B1-B255-0312889F6D9B}">
  <ds:schemaRefs>
    <ds:schemaRef ds:uri="Strauss.PersonalizationDefinition"/>
  </ds:schemaRefs>
</ds:datastoreItem>
</file>

<file path=customXml/itemProps9.xml><?xml version="1.0" encoding="utf-8"?>
<ds:datastoreItem xmlns:ds="http://schemas.openxmlformats.org/officeDocument/2006/customXml" ds:itemID="{6D187F36-ED09-4756-8192-455D9A315C61}"/>
</file>

<file path=docProps/app.xml><?xml version="1.0" encoding="utf-8"?>
<Properties xmlns="http://schemas.openxmlformats.org/officeDocument/2006/extended-properties" xmlns:vt="http://schemas.openxmlformats.org/officeDocument/2006/docPropsVTypes">
  <Template>Module_Template</Template>
  <TotalTime>1</TotalTime>
  <Words>278</Words>
  <Application>Microsoft Office PowerPoint</Application>
  <PresentationFormat>Widescreen</PresentationFormat>
  <Paragraphs>68</Paragraphs>
  <Slides>12</Slides>
  <Notes>12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Calibri Light</vt:lpstr>
      <vt:lpstr>Consolas</vt:lpstr>
      <vt:lpstr>Segoe UI</vt:lpstr>
      <vt:lpstr>Segoe UI Light</vt:lpstr>
      <vt:lpstr>Segoe UI Semibold</vt:lpstr>
      <vt:lpstr>Wingdings</vt:lpstr>
      <vt:lpstr>WHITE TEMPLATE</vt:lpstr>
      <vt:lpstr>COLOR TEMPLATE</vt:lpstr>
      <vt:lpstr>WorkshopPLUS - Windows PowerShell: Foundation Skills</vt:lpstr>
      <vt:lpstr>Disclaimer</vt:lpstr>
      <vt:lpstr>Appendix</vt:lpstr>
      <vt:lpstr>PowerShell Best Practices</vt:lpstr>
      <vt:lpstr>PowerPoint Presentation</vt:lpstr>
      <vt:lpstr>Scripts</vt:lpstr>
      <vt:lpstr>Scripts Guide</vt:lpstr>
      <vt:lpstr>Pipeline</vt:lpstr>
      <vt:lpstr>Pipeline Guide</vt:lpstr>
      <vt:lpstr>Functions</vt:lpstr>
      <vt:lpstr>Functions Guide</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Mike O'Neill</dc:creator>
  <cp:lastModifiedBy>Mike O'Neill</cp:lastModifiedBy>
  <cp:revision>3</cp:revision>
  <dcterms:created xsi:type="dcterms:W3CDTF">2019-02-08T20:56:46Z</dcterms:created>
  <dcterms:modified xsi:type="dcterms:W3CDTF">2019-02-08T20:57:48Z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mconeill@microsoft.com</vt:lpwstr>
  </property>
  <property fmtid="{D5CDD505-2E9C-101B-9397-08002B2CF9AE}" pid="5" name="MSIP_Label_f42aa342-8706-4288-bd11-ebb85995028c_SetDate">
    <vt:lpwstr>2019-02-08T20:57:34.9804078Z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aa13a688-e5de-47a9-91f9-29e76f190588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0x0101003D836F0D51E45746AA90AA578B82A533</vt:lpwstr>
  </property>
</Properties>
</file>