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3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7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5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9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9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6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SEB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Masud Pervez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4160" y="6470469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2021-04-06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Python </a:t>
            </a:r>
            <a:r>
              <a:rPr lang="en-US" dirty="0" smtClean="0"/>
              <a:t>installation</a:t>
            </a:r>
            <a:endParaRPr lang="en-US" dirty="0"/>
          </a:p>
          <a:p>
            <a:r>
              <a:rPr lang="en-US" dirty="0"/>
              <a:t>python -V</a:t>
            </a:r>
          </a:p>
          <a:p>
            <a:r>
              <a:rPr lang="en-US" dirty="0"/>
              <a:t>Check pip </a:t>
            </a:r>
            <a:r>
              <a:rPr lang="en-US" dirty="0" smtClean="0"/>
              <a:t>installation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 smtClean="0"/>
              <a:t>virtualenv</a:t>
            </a:r>
            <a:endParaRPr lang="en-US" dirty="0" smtClean="0"/>
          </a:p>
          <a:p>
            <a:r>
              <a:rPr lang="en-US" dirty="0"/>
              <a:t>Install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5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Poetry is a robust dependency management system and makes it easy to make Python libraries accessible in </a:t>
            </a:r>
            <a:r>
              <a:rPr lang="en-US" dirty="0" err="1"/>
              <a:t>Jupyter</a:t>
            </a:r>
            <a:r>
              <a:rPr lang="en-US" dirty="0"/>
              <a:t> notebooks.</a:t>
            </a:r>
            <a:endParaRPr lang="sv-SE" dirty="0" smtClean="0"/>
          </a:p>
          <a:p>
            <a:r>
              <a:rPr lang="sv-SE" dirty="0" err="1" smtClean="0"/>
              <a:t>Install</a:t>
            </a:r>
            <a:r>
              <a:rPr lang="sv-SE" dirty="0" smtClean="0"/>
              <a:t> </a:t>
            </a:r>
            <a:r>
              <a:rPr lang="sv-SE" dirty="0" err="1" smtClean="0"/>
              <a:t>poetry</a:t>
            </a:r>
            <a:r>
              <a:rPr lang="sv-SE" dirty="0" smtClean="0"/>
              <a:t> for </a:t>
            </a:r>
            <a:r>
              <a:rPr lang="sv-SE" dirty="0" err="1" smtClean="0"/>
              <a:t>windows</a:t>
            </a:r>
            <a:endParaRPr lang="sv-SE" dirty="0" smtClean="0"/>
          </a:p>
          <a:p>
            <a:r>
              <a:rPr lang="sv-SE" dirty="0" err="1" smtClean="0"/>
              <a:t>Create</a:t>
            </a:r>
            <a:r>
              <a:rPr lang="sv-SE" dirty="0" smtClean="0"/>
              <a:t> a </a:t>
            </a:r>
            <a:r>
              <a:rPr lang="sv-SE" dirty="0" err="1" smtClean="0"/>
              <a:t>project</a:t>
            </a:r>
            <a:r>
              <a:rPr lang="sv-SE" dirty="0" smtClean="0"/>
              <a:t> folder </a:t>
            </a:r>
            <a:r>
              <a:rPr lang="sv-SE" dirty="0" err="1" smtClean="0"/>
              <a:t>using</a:t>
            </a:r>
            <a:r>
              <a:rPr lang="sv-SE" dirty="0" smtClean="0"/>
              <a:t>: </a:t>
            </a:r>
            <a:r>
              <a:rPr lang="sv-SE" dirty="0" err="1" smtClean="0"/>
              <a:t>poetry</a:t>
            </a:r>
            <a:r>
              <a:rPr lang="sv-SE" dirty="0" smtClean="0"/>
              <a:t> new </a:t>
            </a:r>
            <a:r>
              <a:rPr lang="sv-SE" dirty="0" err="1" smtClean="0"/>
              <a:t>SEB_project</a:t>
            </a:r>
            <a:endParaRPr lang="sv-SE" dirty="0" smtClean="0"/>
          </a:p>
          <a:p>
            <a:r>
              <a:rPr lang="sv-SE" dirty="0" smtClean="0"/>
              <a:t>By default a new </a:t>
            </a:r>
            <a:r>
              <a:rPr lang="sv-SE" dirty="0" err="1" smtClean="0"/>
              <a:t>poetry</a:t>
            </a:r>
            <a:r>
              <a:rPr lang="sv-SE" dirty="0" smtClean="0"/>
              <a:t> </a:t>
            </a:r>
            <a:r>
              <a:rPr lang="sv-SE" dirty="0" err="1" smtClean="0"/>
              <a:t>project</a:t>
            </a:r>
            <a:r>
              <a:rPr lang="sv-SE" dirty="0" smtClean="0"/>
              <a:t> </a:t>
            </a:r>
            <a:r>
              <a:rPr lang="sv-SE" dirty="0" err="1" smtClean="0"/>
              <a:t>doesn’t</a:t>
            </a:r>
            <a:r>
              <a:rPr lang="sv-SE" dirty="0" smtClean="0"/>
              <a:t> </a:t>
            </a:r>
            <a:r>
              <a:rPr lang="sv-SE" dirty="0" err="1" smtClean="0"/>
              <a:t>any</a:t>
            </a:r>
            <a:r>
              <a:rPr lang="sv-SE" dirty="0" smtClean="0"/>
              <a:t> </a:t>
            </a:r>
            <a:r>
              <a:rPr lang="sv-SE" dirty="0" err="1" smtClean="0"/>
              <a:t>venv</a:t>
            </a:r>
            <a:r>
              <a:rPr lang="sv-SE" dirty="0" smtClean="0"/>
              <a:t> </a:t>
            </a:r>
            <a:r>
              <a:rPr lang="sv-SE" dirty="0" err="1" smtClean="0"/>
              <a:t>associated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it. To do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:</a:t>
            </a:r>
          </a:p>
          <a:p>
            <a:pPr marL="0" indent="0">
              <a:buNone/>
            </a:pPr>
            <a:r>
              <a:rPr lang="sv-SE" dirty="0" err="1" smtClean="0"/>
              <a:t>Poetry</a:t>
            </a:r>
            <a:r>
              <a:rPr lang="sv-SE" dirty="0" smtClean="0"/>
              <a:t> </a:t>
            </a:r>
            <a:r>
              <a:rPr lang="sv-SE" dirty="0" err="1" smtClean="0"/>
              <a:t>env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&lt;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python.exe </a:t>
            </a:r>
            <a:r>
              <a:rPr lang="sv-SE" dirty="0" err="1" smtClean="0"/>
              <a:t>file</a:t>
            </a:r>
            <a:r>
              <a:rPr lang="sv-SE" dirty="0" smtClean="0"/>
              <a:t>&gt;</a:t>
            </a:r>
          </a:p>
          <a:p>
            <a:r>
              <a:rPr lang="sv-SE" dirty="0" err="1" smtClean="0"/>
              <a:t>Poetry</a:t>
            </a:r>
            <a:r>
              <a:rPr lang="sv-SE" dirty="0" smtClean="0"/>
              <a:t> </a:t>
            </a:r>
            <a:r>
              <a:rPr lang="sv-SE" dirty="0" err="1" smtClean="0"/>
              <a:t>manage</a:t>
            </a:r>
            <a:r>
              <a:rPr lang="sv-SE" dirty="0" smtClean="0"/>
              <a:t> </a:t>
            </a:r>
            <a:r>
              <a:rPr lang="sv-SE" dirty="0" err="1" smtClean="0"/>
              <a:t>env</a:t>
            </a:r>
            <a:r>
              <a:rPr lang="sv-SE" dirty="0" smtClean="0"/>
              <a:t> for </a:t>
            </a:r>
            <a:r>
              <a:rPr lang="sv-SE" dirty="0" err="1" smtClean="0"/>
              <a:t>projects</a:t>
            </a:r>
            <a:r>
              <a:rPr lang="sv-SE" dirty="0" smtClean="0"/>
              <a:t>.</a:t>
            </a:r>
          </a:p>
          <a:p>
            <a:r>
              <a:rPr lang="sv-SE" dirty="0" smtClean="0"/>
              <a:t>-</a:t>
            </a:r>
            <a:r>
              <a:rPr lang="sv-SE" dirty="0" err="1" smtClean="0"/>
              <a:t>numpy</a:t>
            </a:r>
            <a:r>
              <a:rPr lang="sv-SE" dirty="0" smtClean="0"/>
              <a:t>, -pandas, </a:t>
            </a:r>
            <a:r>
              <a:rPr lang="sv-SE" dirty="0" err="1" smtClean="0"/>
              <a:t>scikit-learn</a:t>
            </a:r>
            <a:r>
              <a:rPr lang="sv-SE" dirty="0" smtClean="0"/>
              <a:t>, </a:t>
            </a:r>
            <a:r>
              <a:rPr lang="sv-SE" dirty="0" err="1" smtClean="0"/>
              <a:t>matplotlib</a:t>
            </a:r>
            <a:r>
              <a:rPr lang="sv-SE" dirty="0" smtClean="0"/>
              <a:t>, </a:t>
            </a:r>
            <a:r>
              <a:rPr lang="sv-SE" dirty="0" err="1" smtClean="0"/>
              <a:t>seaborn</a:t>
            </a:r>
            <a:endParaRPr lang="sv-SE" dirty="0" smtClean="0"/>
          </a:p>
          <a:p>
            <a:r>
              <a:rPr lang="en-US" dirty="0" smtClean="0"/>
              <a:t>poetry </a:t>
            </a:r>
            <a:r>
              <a:rPr lang="en-US" dirty="0" err="1" smtClean="0"/>
              <a:t>env</a:t>
            </a:r>
            <a:r>
              <a:rPr lang="en-US" dirty="0" smtClean="0"/>
              <a:t> info –path</a:t>
            </a:r>
          </a:p>
          <a:p>
            <a:r>
              <a:rPr lang="sv-SE" dirty="0" err="1" smtClean="0"/>
              <a:t>Poetry</a:t>
            </a:r>
            <a:r>
              <a:rPr lang="sv-SE" dirty="0" smtClean="0"/>
              <a:t> </a:t>
            </a:r>
            <a:r>
              <a:rPr lang="sv-SE" dirty="0" err="1" smtClean="0"/>
              <a:t>install</a:t>
            </a:r>
            <a:endParaRPr lang="sv-SE" dirty="0" smtClean="0"/>
          </a:p>
          <a:p>
            <a:r>
              <a:rPr lang="sv-SE" dirty="0" err="1" smtClean="0"/>
              <a:t>Poetry</a:t>
            </a:r>
            <a:r>
              <a:rPr lang="sv-SE" dirty="0" smtClean="0"/>
              <a:t> </a:t>
            </a:r>
            <a:r>
              <a:rPr lang="sv-SE" dirty="0" err="1" smtClean="0"/>
              <a:t>shell</a:t>
            </a:r>
            <a:endParaRPr lang="en-US" dirty="0" smtClean="0"/>
          </a:p>
          <a:p>
            <a:r>
              <a:rPr lang="sv-SE" dirty="0" err="1" smtClean="0"/>
              <a:t>Run</a:t>
            </a:r>
            <a:r>
              <a:rPr lang="sv-SE" dirty="0" smtClean="0"/>
              <a:t> </a:t>
            </a:r>
            <a:r>
              <a:rPr lang="sv-SE" dirty="0" err="1" smtClean="0"/>
              <a:t>jupyter</a:t>
            </a:r>
            <a:r>
              <a:rPr lang="sv-SE" dirty="0" smtClean="0"/>
              <a:t> notebook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88598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Where do I start? How do I structure my project? What do I do with project results once I’m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Building a Project folder structure</a:t>
            </a:r>
          </a:p>
          <a:p>
            <a:r>
              <a:rPr lang="en-US" dirty="0"/>
              <a:t>Creating a Virtual Environment</a:t>
            </a:r>
          </a:p>
          <a:p>
            <a:r>
              <a:rPr lang="en-US" dirty="0"/>
              <a:t>Notebooks</a:t>
            </a:r>
          </a:p>
          <a:p>
            <a:r>
              <a:rPr lang="en-US" dirty="0"/>
              <a:t>Module/Script </a:t>
            </a:r>
            <a:r>
              <a:rPr lang="en-US" dirty="0" smtClean="0"/>
              <a:t>Writing</a:t>
            </a:r>
            <a:endParaRPr lang="sv-SE" dirty="0" smtClean="0"/>
          </a:p>
          <a:p>
            <a:r>
              <a:rPr lang="sv-SE" dirty="0" smtClean="0"/>
              <a:t>Project directory (</a:t>
            </a:r>
            <a:r>
              <a:rPr lang="sv-SE" dirty="0" err="1" smtClean="0"/>
              <a:t>file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r>
              <a:rPr lang="sv-SE" dirty="0" smtClean="0"/>
              <a:t>) looks like </a:t>
            </a:r>
            <a:r>
              <a:rPr lang="sv-SE" dirty="0" err="1" smtClean="0"/>
              <a:t>this</a:t>
            </a:r>
            <a:r>
              <a:rPr lang="sv-SE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2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7106"/>
          </a:xfrm>
        </p:spPr>
        <p:txBody>
          <a:bodyPr/>
          <a:lstStyle/>
          <a:p>
            <a:r>
              <a:rPr lang="en-US" dirty="0"/>
              <a:t>How many transactions did an average customer complete in the</a:t>
            </a:r>
          </a:p>
          <a:p>
            <a:pPr marL="0" indent="0">
              <a:buNone/>
            </a:pPr>
            <a:r>
              <a:rPr lang="en-US" dirty="0"/>
              <a:t>period? </a:t>
            </a:r>
            <a:r>
              <a:rPr lang="en-US" dirty="0" smtClean="0"/>
              <a:t> (about 235 transactions)</a:t>
            </a:r>
          </a:p>
          <a:p>
            <a:r>
              <a:rPr lang="en-US" dirty="0" smtClean="0"/>
              <a:t>How </a:t>
            </a:r>
            <a:r>
              <a:rPr lang="en-US" dirty="0"/>
              <a:t>much did they spend? </a:t>
            </a:r>
            <a:r>
              <a:rPr lang="en-US" dirty="0" smtClean="0"/>
              <a:t>-spent 5924.15 amount/per transaction</a:t>
            </a:r>
          </a:p>
          <a:p>
            <a:r>
              <a:rPr lang="en-US" dirty="0" smtClean="0"/>
              <a:t>Does </a:t>
            </a:r>
            <a:r>
              <a:rPr lang="en-US" dirty="0"/>
              <a:t>it change over time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25" y="3753393"/>
            <a:ext cx="9043166" cy="311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6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106"/>
          </a:xfrm>
        </p:spPr>
        <p:txBody>
          <a:bodyPr/>
          <a:lstStyle/>
          <a:p>
            <a:r>
              <a:rPr lang="en-US" dirty="0"/>
              <a:t>Do different customer profiles show different behavior</a:t>
            </a:r>
            <a:r>
              <a:rPr lang="en-US" dirty="0" smtClean="0"/>
              <a:t>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93" y="2288383"/>
            <a:ext cx="6514014" cy="228123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49235" y="4569617"/>
            <a:ext cx="10515600" cy="54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 the transaction pattern homogeneous across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14060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(B) Predictive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5684521" cy="156200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are the most important features in the model?</a:t>
            </a:r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does the model performance compare in the train and test</a:t>
            </a:r>
          </a:p>
          <a:p>
            <a:r>
              <a:rPr lang="en-US" dirty="0" smtClean="0"/>
              <a:t>sets?</a:t>
            </a:r>
          </a:p>
          <a:p>
            <a:r>
              <a:rPr lang="en-US" dirty="0" smtClean="0"/>
              <a:t>What </a:t>
            </a:r>
            <a:r>
              <a:rPr lang="en-US" dirty="0"/>
              <a:t>would you do to improve the model if you had more </a:t>
            </a:r>
            <a:r>
              <a:rPr lang="en-US" dirty="0" smtClean="0"/>
              <a:t>time?   - Apply Smote Synthetic Minority Over-sampling </a:t>
            </a:r>
            <a:r>
              <a:rPr lang="en-US" dirty="0"/>
              <a:t>T</a:t>
            </a:r>
            <a:r>
              <a:rPr lang="en-US" dirty="0" smtClean="0"/>
              <a:t>echnique</a:t>
            </a:r>
            <a:r>
              <a:rPr lang="en-US" dirty="0"/>
              <a:t>, Bayesian Optimization </a:t>
            </a:r>
            <a:r>
              <a:rPr lang="en-US" dirty="0" smtClean="0"/>
              <a:t>algorithm, try with different algorithms, Feature engineering.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465" y="3480686"/>
            <a:ext cx="4259580" cy="3106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323" y="3708278"/>
            <a:ext cx="4511044" cy="31497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669" y="1178246"/>
            <a:ext cx="4778890" cy="25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(C) A/B testing (optional bonus question)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select which customers are in the email group or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mobile app group in the test</a:t>
            </a:r>
            <a:r>
              <a:rPr lang="en-US" dirty="0" smtClean="0"/>
              <a:t>?- randomly</a:t>
            </a:r>
          </a:p>
          <a:p>
            <a:r>
              <a:rPr lang="en-US" dirty="0"/>
              <a:t>How would you conclude which channel is optimal at the end of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test</a:t>
            </a:r>
            <a:r>
              <a:rPr lang="en-US" dirty="0"/>
              <a:t>? What is the minimum sample size?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6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330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SEB CASE</vt:lpstr>
      <vt:lpstr>Set up your environment</vt:lpstr>
      <vt:lpstr>PowerPoint Presentation</vt:lpstr>
      <vt:lpstr>Where do I start? How do I structure my project? What do I do with project results once I’m done?</vt:lpstr>
      <vt:lpstr>A</vt:lpstr>
      <vt:lpstr>PowerPoint Presentation</vt:lpstr>
      <vt:lpstr>(B) Predictive model</vt:lpstr>
      <vt:lpstr>(C) A/B testing (optional bonus question)</vt:lpstr>
    </vt:vector>
  </TitlesOfParts>
  <Company>Bonniernews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SEB CASE</dc:title>
  <dc:creator>Masud Pervez</dc:creator>
  <cp:lastModifiedBy>Masud Pervez</cp:lastModifiedBy>
  <cp:revision>20</cp:revision>
  <dcterms:created xsi:type="dcterms:W3CDTF">2021-04-02T05:10:51Z</dcterms:created>
  <dcterms:modified xsi:type="dcterms:W3CDTF">2021-04-06T07:30:43Z</dcterms:modified>
</cp:coreProperties>
</file>