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C3C3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225" y="-914400"/>
            <a:ext cx="6857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791975" y="3063200"/>
            <a:ext cx="7462499" cy="14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" sz="6000">
                <a:solidFill>
                  <a:srgbClr val="DCB66A"/>
                </a:solidFill>
                <a:latin typeface="Merriweather"/>
                <a:ea typeface="Merriweather"/>
                <a:cs typeface="Merriweather"/>
                <a:sym typeface="Merriweather"/>
              </a:rPr>
              <a:t>Geschäftsbericht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Kunden/Marketing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150" y="1152462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350" y="445025"/>
            <a:ext cx="6669298" cy="412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Prozesse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900" y="1152476"/>
            <a:ext cx="6281800" cy="38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300" y="445025"/>
            <a:ext cx="6669298" cy="412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350" y="445025"/>
            <a:ext cx="6669298" cy="412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350" y="445024"/>
            <a:ext cx="6669307" cy="412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Mitarbeiter/Personal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25" y="1266775"/>
            <a:ext cx="5451949" cy="337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975" y="445025"/>
            <a:ext cx="6669330" cy="412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Ausblick in die Zukunft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>
                <a:latin typeface="Helvetica Neue"/>
                <a:ea typeface="Helvetica Neue"/>
                <a:cs typeface="Helvetica Neue"/>
                <a:sym typeface="Helvetica Neue"/>
              </a:rPr>
              <a:t>Im langfristigen Bereich wäre ein (min) 10-Stelliger Gewinn zu erwarten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78100" y="22854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miuch</a:t>
            </a:r>
          </a:p>
        </p:txBody>
      </p:sp>
      <p:sp>
        <p:nvSpPr>
          <p:cNvPr id="177" name="Shape 177"/>
          <p:cNvSpPr txBox="1"/>
          <p:nvPr>
            <p:ph type="title"/>
          </p:nvPr>
        </p:nvSpPr>
        <p:spPr>
          <a:xfrm>
            <a:off x="547200" y="47342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de" sz="1000"/>
              <a:t>miuch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Vision, Strategie, Nachhaltigkeitscockpit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650" y="1159050"/>
            <a:ext cx="6348850" cy="39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Finanzen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400" y="1065150"/>
            <a:ext cx="6267199" cy="387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450" y="378377"/>
            <a:ext cx="6777088" cy="419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350" y="445027"/>
            <a:ext cx="6669298" cy="412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350" y="445027"/>
            <a:ext cx="6669298" cy="412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350" y="445027"/>
            <a:ext cx="6669298" cy="412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350" y="445027"/>
            <a:ext cx="6669298" cy="412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675" y="445025"/>
            <a:ext cx="6669298" cy="412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