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9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39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8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2">
                <a:tint val="97000"/>
                <a:hueMod val="92000"/>
                <a:satMod val="169000"/>
                <a:lumMod val="164000"/>
              </a:schemeClr>
            </a:gs>
            <a:gs pos="17000">
              <a:schemeClr val="bg2">
                <a:shade val="96000"/>
                <a:satMod val="120000"/>
                <a:lumMod val="90000"/>
                <a:alpha val="79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C9EFF0-5771-40E8-AD80-B0073613BC3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636D31-03D3-425D-B5F1-CE7E73DB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0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am-Elmasry/Tuwaiq_Four_Wee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rgast.com/mr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Formula 1 racing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Proposal </a:t>
            </a:r>
            <a:r>
              <a:rPr lang="en-GB" dirty="0" smtClean="0"/>
              <a:t>project for </a:t>
            </a:r>
            <a:r>
              <a:rPr lang="en-GB" dirty="0" smtClean="0"/>
              <a:t>:</a:t>
            </a:r>
          </a:p>
          <a:p>
            <a:r>
              <a:rPr lang="en-US" b="1" u="sng" dirty="0" err="1" smtClean="0">
                <a:hlinkClick r:id="rId2"/>
              </a:rPr>
              <a:t>Tuwaiq_Four_Week</a:t>
            </a:r>
            <a:endParaRPr lang="en-US" b="1" u="sng" dirty="0" smtClean="0"/>
          </a:p>
          <a:p>
            <a:endParaRPr lang="en-GB" dirty="0" smtClean="0"/>
          </a:p>
          <a:p>
            <a:r>
              <a:rPr lang="en-GB" dirty="0" smtClean="0"/>
              <a:t>Submitted by:</a:t>
            </a:r>
          </a:p>
          <a:p>
            <a:r>
              <a:rPr lang="en-GB" dirty="0" smtClean="0"/>
              <a:t>Mohammed </a:t>
            </a:r>
            <a:r>
              <a:rPr lang="en-GB" dirty="0" err="1" smtClean="0"/>
              <a:t>Almatrood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One (also known as Formula 1 or F1)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the highest class of international auto racing for single-seater formula racing cars sanctioned by the </a:t>
            </a:r>
            <a:r>
              <a:rPr lang="en-US" dirty="0" err="1"/>
              <a:t>Fédération</a:t>
            </a:r>
            <a:r>
              <a:rPr lang="en-US" dirty="0"/>
              <a:t> </a:t>
            </a:r>
            <a:r>
              <a:rPr lang="en-US" dirty="0" err="1"/>
              <a:t>Internationale</a:t>
            </a:r>
            <a:r>
              <a:rPr lang="en-US" dirty="0"/>
              <a:t> de </a:t>
            </a:r>
            <a:r>
              <a:rPr lang="en-US" dirty="0" err="1"/>
              <a:t>l'Automobile</a:t>
            </a:r>
            <a:r>
              <a:rPr lang="en-US" dirty="0"/>
              <a:t> (FIA).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From : </a:t>
            </a:r>
            <a:r>
              <a:rPr lang="en-US" dirty="0" err="1">
                <a:hlinkClick r:id="rId2"/>
              </a:rPr>
              <a:t>Ergast</a:t>
            </a:r>
            <a:r>
              <a:rPr lang="en-US" dirty="0">
                <a:hlinkClick r:id="rId2"/>
              </a:rPr>
              <a:t> Developer </a:t>
            </a:r>
            <a:r>
              <a:rPr lang="en-US" dirty="0" smtClean="0">
                <a:hlinkClick r:id="rId2"/>
              </a:rPr>
              <a:t>API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/>
              <a:t>CSV Database Tables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53" y="685800"/>
            <a:ext cx="3844245" cy="3614737"/>
          </a:xfrm>
        </p:spPr>
      </p:pic>
      <p:pic>
        <p:nvPicPr>
          <p:cNvPr id="7" name="عنصر نائب للمحتوى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685800"/>
            <a:ext cx="3695360" cy="3614737"/>
          </a:xfrm>
        </p:spPr>
      </p:pic>
    </p:spTree>
    <p:extLst>
      <p:ext uri="{BB962C8B-B14F-4D97-AF65-F5344CB8AC3E}">
        <p14:creationId xmlns:p14="http://schemas.microsoft.com/office/powerpoint/2010/main" val="4869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لنص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8522"/>
      </p:ext>
    </p:extLst>
  </p:cSld>
  <p:clrMapOvr>
    <a:masterClrMapping/>
  </p:clrMapOvr>
</p:sld>
</file>

<file path=ppt/theme/theme1.xml><?xml version="1.0" encoding="utf-8"?>
<a:theme xmlns:a="http://schemas.openxmlformats.org/drawingml/2006/main" name="شريحة">
  <a:themeElements>
    <a:clrScheme name="شريحة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شريح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شريح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52</Words>
  <Application>Microsoft Office PowerPoint</Application>
  <PresentationFormat>شاشة عريضة</PresentationFormat>
  <Paragraphs>9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Century Gothic</vt:lpstr>
      <vt:lpstr>Tahoma</vt:lpstr>
      <vt:lpstr>Wingdings 3</vt:lpstr>
      <vt:lpstr>شريحة</vt:lpstr>
      <vt:lpstr>Formula 1 racing</vt:lpstr>
      <vt:lpstr>Formula One (also known as Formula 1 or F1)</vt:lpstr>
      <vt:lpstr>From : Ergast Developer API   CSV Database Tables 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racing</dc:title>
  <dc:creator>MOE_Admin</dc:creator>
  <cp:lastModifiedBy>MOE_Admin</cp:lastModifiedBy>
  <cp:revision>6</cp:revision>
  <dcterms:created xsi:type="dcterms:W3CDTF">2021-11-01T12:20:05Z</dcterms:created>
  <dcterms:modified xsi:type="dcterms:W3CDTF">2021-11-01T12:53:07Z</dcterms:modified>
</cp:coreProperties>
</file>