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ar-SA" smtClean="0"/>
              <a:t>انقر لتحرير نمط العنوان الرئيسي</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en-US" dirty="0"/>
          </a:p>
        </p:txBody>
      </p:sp>
      <p:sp>
        <p:nvSpPr>
          <p:cNvPr id="4" name="Date Placeholder 3"/>
          <p:cNvSpPr>
            <a:spLocks noGrp="1"/>
          </p:cNvSpPr>
          <p:nvPr>
            <p:ph type="dt" sz="half" idx="10"/>
          </p:nvPr>
        </p:nvSpPr>
        <p:spPr/>
        <p:txBody>
          <a:bodyPr/>
          <a:lstStyle/>
          <a:p>
            <a:fld id="{B9C9EFF0-5771-40E8-AD80-B0073613BC32}"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36D31-03D3-425D-B5F1-CE7E73DBDABD}"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6397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صورة بانورامي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smtClean="0"/>
              <a:t>انقر فوق الأيقونة لإضافة صورة</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smtClean="0"/>
              <a:t>تحرير أنماط النص الرئيسي</a:t>
            </a:r>
          </a:p>
        </p:txBody>
      </p:sp>
      <p:sp>
        <p:nvSpPr>
          <p:cNvPr id="3" name="Date Placeholder 2"/>
          <p:cNvSpPr>
            <a:spLocks noGrp="1"/>
          </p:cNvSpPr>
          <p:nvPr>
            <p:ph type="dt" sz="half" idx="10"/>
          </p:nvPr>
        </p:nvSpPr>
        <p:spPr/>
        <p:txBody>
          <a:bodyPr/>
          <a:lstStyle/>
          <a:p>
            <a:fld id="{B9C9EFF0-5771-40E8-AD80-B0073613BC32}" type="datetimeFigureOut">
              <a:rPr lang="en-US" smtClean="0"/>
              <a:t>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636D31-03D3-425D-B5F1-CE7E73DBDABD}" type="slidenum">
              <a:rPr lang="en-US" smtClean="0"/>
              <a:t>‹#›</a:t>
            </a:fld>
            <a:endParaRPr lang="en-US"/>
          </a:p>
        </p:txBody>
      </p:sp>
    </p:spTree>
    <p:extLst>
      <p:ext uri="{BB962C8B-B14F-4D97-AF65-F5344CB8AC3E}">
        <p14:creationId xmlns:p14="http://schemas.microsoft.com/office/powerpoint/2010/main" val="302098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تحرير أنماط النص الرئيسي</a:t>
            </a:r>
          </a:p>
        </p:txBody>
      </p:sp>
      <p:sp>
        <p:nvSpPr>
          <p:cNvPr id="4" name="Date Placeholder 3"/>
          <p:cNvSpPr>
            <a:spLocks noGrp="1"/>
          </p:cNvSpPr>
          <p:nvPr>
            <p:ph type="dt" sz="half" idx="10"/>
          </p:nvPr>
        </p:nvSpPr>
        <p:spPr/>
        <p:txBody>
          <a:bodyPr/>
          <a:lstStyle/>
          <a:p>
            <a:fld id="{B9C9EFF0-5771-40E8-AD80-B0073613BC32}"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36D31-03D3-425D-B5F1-CE7E73DBDABD}" type="slidenum">
              <a:rPr lang="en-US" smtClean="0"/>
              <a:t>‹#›</a:t>
            </a:fld>
            <a:endParaRPr lang="en-US"/>
          </a:p>
        </p:txBody>
      </p:sp>
    </p:spTree>
    <p:extLst>
      <p:ext uri="{BB962C8B-B14F-4D97-AF65-F5344CB8AC3E}">
        <p14:creationId xmlns:p14="http://schemas.microsoft.com/office/powerpoint/2010/main" val="3601803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ar-SA" smtClean="0"/>
              <a:t>انقر لتحرير نمط العنوان الرئيسي</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smtClean="0"/>
              <a:t>تحرير أنماط النص الرئيسي</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تحرير أنماط النص الرئيسي</a:t>
            </a:r>
          </a:p>
        </p:txBody>
      </p:sp>
      <p:sp>
        <p:nvSpPr>
          <p:cNvPr id="4" name="Date Placeholder 3"/>
          <p:cNvSpPr>
            <a:spLocks noGrp="1"/>
          </p:cNvSpPr>
          <p:nvPr>
            <p:ph type="dt" sz="half" idx="10"/>
          </p:nvPr>
        </p:nvSpPr>
        <p:spPr/>
        <p:txBody>
          <a:bodyPr/>
          <a:lstStyle/>
          <a:p>
            <a:fld id="{B9C9EFF0-5771-40E8-AD80-B0073613BC32}"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36D31-03D3-425D-B5F1-CE7E73DBDABD}"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63393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تحرير أنماط النص الرئيسي</a:t>
            </a:r>
          </a:p>
        </p:txBody>
      </p:sp>
      <p:sp>
        <p:nvSpPr>
          <p:cNvPr id="4" name="Date Placeholder 3"/>
          <p:cNvSpPr>
            <a:spLocks noGrp="1"/>
          </p:cNvSpPr>
          <p:nvPr>
            <p:ph type="dt" sz="half" idx="10"/>
          </p:nvPr>
        </p:nvSpPr>
        <p:spPr/>
        <p:txBody>
          <a:bodyPr/>
          <a:lstStyle/>
          <a:p>
            <a:fld id="{B9C9EFF0-5771-40E8-AD80-B0073613BC32}"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36D31-03D3-425D-B5F1-CE7E73DBDABD}" type="slidenum">
              <a:rPr lang="en-US" smtClean="0"/>
              <a:t>‹#›</a:t>
            </a:fld>
            <a:endParaRPr lang="en-US"/>
          </a:p>
        </p:txBody>
      </p:sp>
    </p:spTree>
    <p:extLst>
      <p:ext uri="{BB962C8B-B14F-4D97-AF65-F5344CB8AC3E}">
        <p14:creationId xmlns:p14="http://schemas.microsoft.com/office/powerpoint/2010/main" val="1714976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بطاقة اسم ذات اقتباس">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ar-SA" smtClean="0"/>
              <a:t>انقر لتحرير نمط العنوان الرئيسي</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ar-SA" smtClean="0"/>
              <a:t>تحرير أنماط النص الرئيسي</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تحرير أنماط النص الرئيسي</a:t>
            </a:r>
          </a:p>
        </p:txBody>
      </p:sp>
      <p:sp>
        <p:nvSpPr>
          <p:cNvPr id="4" name="Date Placeholder 3"/>
          <p:cNvSpPr>
            <a:spLocks noGrp="1"/>
          </p:cNvSpPr>
          <p:nvPr>
            <p:ph type="dt" sz="half" idx="10"/>
          </p:nvPr>
        </p:nvSpPr>
        <p:spPr/>
        <p:txBody>
          <a:bodyPr/>
          <a:lstStyle/>
          <a:p>
            <a:fld id="{B9C9EFF0-5771-40E8-AD80-B0073613BC32}"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36D31-03D3-425D-B5F1-CE7E73DBDABD}"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8980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صواب أو خطأ">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ar-SA" smtClean="0"/>
              <a:t>انقر لتحرير نمط العنوان الرئيسي</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ar-SA" smtClean="0"/>
              <a:t>تحرير أنماط النص الرئيسي</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تحرير أنماط النص الرئيسي</a:t>
            </a:r>
          </a:p>
        </p:txBody>
      </p:sp>
      <p:sp>
        <p:nvSpPr>
          <p:cNvPr id="4" name="Date Placeholder 3"/>
          <p:cNvSpPr>
            <a:spLocks noGrp="1"/>
          </p:cNvSpPr>
          <p:nvPr>
            <p:ph type="dt" sz="half" idx="10"/>
          </p:nvPr>
        </p:nvSpPr>
        <p:spPr/>
        <p:txBody>
          <a:bodyPr/>
          <a:lstStyle/>
          <a:p>
            <a:fld id="{B9C9EFF0-5771-40E8-AD80-B0073613BC32}"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36D31-03D3-425D-B5F1-CE7E73DBDABD}" type="slidenum">
              <a:rPr lang="en-US" smtClean="0"/>
              <a:t>‹#›</a:t>
            </a:fld>
            <a:endParaRPr lang="en-US"/>
          </a:p>
        </p:txBody>
      </p:sp>
    </p:spTree>
    <p:extLst>
      <p:ext uri="{BB962C8B-B14F-4D97-AF65-F5344CB8AC3E}">
        <p14:creationId xmlns:p14="http://schemas.microsoft.com/office/powerpoint/2010/main" val="1241029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p:txBody>
          <a:bodyPr vert="eaVert" anchor="t"/>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B9C9EFF0-5771-40E8-AD80-B0073613BC32}"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36D31-03D3-425D-B5F1-CE7E73DBDABD}" type="slidenum">
              <a:rPr lang="en-US" smtClean="0"/>
              <a:t>‹#›</a:t>
            </a:fld>
            <a:endParaRPr lang="en-US"/>
          </a:p>
        </p:txBody>
      </p:sp>
    </p:spTree>
    <p:extLst>
      <p:ext uri="{BB962C8B-B14F-4D97-AF65-F5344CB8AC3E}">
        <p14:creationId xmlns:p14="http://schemas.microsoft.com/office/powerpoint/2010/main" val="136839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B9C9EFF0-5771-40E8-AD80-B0073613BC32}"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36D31-03D3-425D-B5F1-CE7E73DBDABD}" type="slidenum">
              <a:rPr lang="en-US" smtClean="0"/>
              <a:t>‹#›</a:t>
            </a:fld>
            <a:endParaRPr lang="en-US"/>
          </a:p>
        </p:txBody>
      </p:sp>
    </p:spTree>
    <p:extLst>
      <p:ext uri="{BB962C8B-B14F-4D97-AF65-F5344CB8AC3E}">
        <p14:creationId xmlns:p14="http://schemas.microsoft.com/office/powerpoint/2010/main" val="3605256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Content Placeholder 2"/>
          <p:cNvSpPr>
            <a:spLocks noGrp="1"/>
          </p:cNvSpPr>
          <p:nvPr>
            <p:ph idx="1"/>
          </p:nvPr>
        </p:nvSpPr>
        <p:spPr/>
        <p:txBody>
          <a:bodyPr anchor="ct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B9C9EFF0-5771-40E8-AD80-B0073613BC32}"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36D31-03D3-425D-B5F1-CE7E73DBDABD}" type="slidenum">
              <a:rPr lang="en-US" smtClean="0"/>
              <a:t>‹#›</a:t>
            </a:fld>
            <a:endParaRPr lang="en-US"/>
          </a:p>
        </p:txBody>
      </p:sp>
    </p:spTree>
    <p:extLst>
      <p:ext uri="{BB962C8B-B14F-4D97-AF65-F5344CB8AC3E}">
        <p14:creationId xmlns:p14="http://schemas.microsoft.com/office/powerpoint/2010/main" val="3563119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تحرير أنماط النص الرئيسي</a:t>
            </a:r>
          </a:p>
        </p:txBody>
      </p:sp>
      <p:sp>
        <p:nvSpPr>
          <p:cNvPr id="4" name="Date Placeholder 3"/>
          <p:cNvSpPr>
            <a:spLocks noGrp="1"/>
          </p:cNvSpPr>
          <p:nvPr>
            <p:ph type="dt" sz="half" idx="10"/>
          </p:nvPr>
        </p:nvSpPr>
        <p:spPr/>
        <p:txBody>
          <a:bodyPr/>
          <a:lstStyle/>
          <a:p>
            <a:fld id="{B9C9EFF0-5771-40E8-AD80-B0073613BC32}"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36D31-03D3-425D-B5F1-CE7E73DBDABD}" type="slidenum">
              <a:rPr lang="en-US" smtClean="0"/>
              <a:t>‹#›</a:t>
            </a:fld>
            <a:endParaRPr lang="en-US"/>
          </a:p>
        </p:txBody>
      </p:sp>
    </p:spTree>
    <p:extLst>
      <p:ext uri="{BB962C8B-B14F-4D97-AF65-F5344CB8AC3E}">
        <p14:creationId xmlns:p14="http://schemas.microsoft.com/office/powerpoint/2010/main" val="4033563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Date Placeholder 4"/>
          <p:cNvSpPr>
            <a:spLocks noGrp="1"/>
          </p:cNvSpPr>
          <p:nvPr>
            <p:ph type="dt" sz="half" idx="10"/>
          </p:nvPr>
        </p:nvSpPr>
        <p:spPr/>
        <p:txBody>
          <a:bodyPr/>
          <a:lstStyle/>
          <a:p>
            <a:fld id="{B9C9EFF0-5771-40E8-AD80-B0073613BC32}"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636D31-03D3-425D-B5F1-CE7E73DBDABD}" type="slidenum">
              <a:rPr lang="en-US" smtClean="0"/>
              <a:t>‹#›</a:t>
            </a:fld>
            <a:endParaRPr lang="en-US"/>
          </a:p>
        </p:txBody>
      </p:sp>
    </p:spTree>
    <p:extLst>
      <p:ext uri="{BB962C8B-B14F-4D97-AF65-F5344CB8AC3E}">
        <p14:creationId xmlns:p14="http://schemas.microsoft.com/office/powerpoint/2010/main" val="4290346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تحرير أنماط النص الرئيسي</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تحرير أنماط النص الرئيسي</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7" name="Date Placeholder 6"/>
          <p:cNvSpPr>
            <a:spLocks noGrp="1"/>
          </p:cNvSpPr>
          <p:nvPr>
            <p:ph type="dt" sz="half" idx="10"/>
          </p:nvPr>
        </p:nvSpPr>
        <p:spPr/>
        <p:txBody>
          <a:bodyPr/>
          <a:lstStyle/>
          <a:p>
            <a:fld id="{B9C9EFF0-5771-40E8-AD80-B0073613BC32}" type="datetimeFigureOut">
              <a:rPr lang="en-US" smtClean="0"/>
              <a:t>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636D31-03D3-425D-B5F1-CE7E73DBDABD}" type="slidenum">
              <a:rPr lang="en-US" smtClean="0"/>
              <a:t>‹#›</a:t>
            </a:fld>
            <a:endParaRPr lang="en-US"/>
          </a:p>
        </p:txBody>
      </p:sp>
    </p:spTree>
    <p:extLst>
      <p:ext uri="{BB962C8B-B14F-4D97-AF65-F5344CB8AC3E}">
        <p14:creationId xmlns:p14="http://schemas.microsoft.com/office/powerpoint/2010/main" val="619114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Date Placeholder 2"/>
          <p:cNvSpPr>
            <a:spLocks noGrp="1"/>
          </p:cNvSpPr>
          <p:nvPr>
            <p:ph type="dt" sz="half" idx="10"/>
          </p:nvPr>
        </p:nvSpPr>
        <p:spPr/>
        <p:txBody>
          <a:bodyPr/>
          <a:lstStyle/>
          <a:p>
            <a:fld id="{B9C9EFF0-5771-40E8-AD80-B0073613BC32}" type="datetimeFigureOut">
              <a:rPr lang="en-US" smtClean="0"/>
              <a:t>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636D31-03D3-425D-B5F1-CE7E73DBDABD}" type="slidenum">
              <a:rPr lang="en-US" smtClean="0"/>
              <a:t>‹#›</a:t>
            </a:fld>
            <a:endParaRPr lang="en-US"/>
          </a:p>
        </p:txBody>
      </p:sp>
    </p:spTree>
    <p:extLst>
      <p:ext uri="{BB962C8B-B14F-4D97-AF65-F5344CB8AC3E}">
        <p14:creationId xmlns:p14="http://schemas.microsoft.com/office/powerpoint/2010/main" val="2629775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C9EFF0-5771-40E8-AD80-B0073613BC32}" type="datetimeFigureOut">
              <a:rPr lang="en-US" smtClean="0"/>
              <a:t>11/1/2021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636D31-03D3-425D-B5F1-CE7E73DBDABD}" type="slidenum">
              <a:rPr lang="en-US" smtClean="0"/>
              <a:t>‹#›</a:t>
            </a:fld>
            <a:endParaRPr lang="en-US"/>
          </a:p>
        </p:txBody>
      </p:sp>
    </p:spTree>
    <p:extLst>
      <p:ext uri="{BB962C8B-B14F-4D97-AF65-F5344CB8AC3E}">
        <p14:creationId xmlns:p14="http://schemas.microsoft.com/office/powerpoint/2010/main" val="1538627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ar-SA" smtClean="0"/>
              <a:t>انقر لتحرير نمط العنوان الرئيسي</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تحرير أنماط النص الرئيسي</a:t>
            </a:r>
          </a:p>
        </p:txBody>
      </p:sp>
      <p:sp>
        <p:nvSpPr>
          <p:cNvPr id="5" name="Date Placeholder 4"/>
          <p:cNvSpPr>
            <a:spLocks noGrp="1"/>
          </p:cNvSpPr>
          <p:nvPr>
            <p:ph type="dt" sz="half" idx="10"/>
          </p:nvPr>
        </p:nvSpPr>
        <p:spPr/>
        <p:txBody>
          <a:bodyPr/>
          <a:lstStyle/>
          <a:p>
            <a:fld id="{B9C9EFF0-5771-40E8-AD80-B0073613BC32}"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636D31-03D3-425D-B5F1-CE7E73DBDABD}" type="slidenum">
              <a:rPr lang="en-US" smtClean="0"/>
              <a:t>‹#›</a:t>
            </a:fld>
            <a:endParaRPr lang="en-US"/>
          </a:p>
        </p:txBody>
      </p:sp>
    </p:spTree>
    <p:extLst>
      <p:ext uri="{BB962C8B-B14F-4D97-AF65-F5344CB8AC3E}">
        <p14:creationId xmlns:p14="http://schemas.microsoft.com/office/powerpoint/2010/main" val="347656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ar-SA" smtClean="0"/>
              <a:t>انقر لتحرير نمط العنوان الرئيسي</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smtClean="0"/>
              <a:t>انقر فوق الأيقونة لإضافة صورة</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تحرير أنماط النص الرئيسي</a:t>
            </a:r>
          </a:p>
        </p:txBody>
      </p:sp>
      <p:sp>
        <p:nvSpPr>
          <p:cNvPr id="5" name="Date Placeholder 4"/>
          <p:cNvSpPr>
            <a:spLocks noGrp="1"/>
          </p:cNvSpPr>
          <p:nvPr>
            <p:ph type="dt" sz="half" idx="10"/>
          </p:nvPr>
        </p:nvSpPr>
        <p:spPr/>
        <p:txBody>
          <a:bodyPr/>
          <a:lstStyle/>
          <a:p>
            <a:fld id="{B9C9EFF0-5771-40E8-AD80-B0073613BC32}"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636D31-03D3-425D-B5F1-CE7E73DBDABD}" type="slidenum">
              <a:rPr lang="en-US" smtClean="0"/>
              <a:t>‹#›</a:t>
            </a:fld>
            <a:endParaRPr lang="en-US"/>
          </a:p>
        </p:txBody>
      </p:sp>
    </p:spTree>
    <p:extLst>
      <p:ext uri="{BB962C8B-B14F-4D97-AF65-F5344CB8AC3E}">
        <p14:creationId xmlns:p14="http://schemas.microsoft.com/office/powerpoint/2010/main" val="3092388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4000">
              <a:schemeClr val="bg2">
                <a:tint val="97000"/>
                <a:hueMod val="92000"/>
                <a:satMod val="169000"/>
                <a:lumMod val="164000"/>
              </a:schemeClr>
            </a:gs>
            <a:gs pos="17000">
              <a:schemeClr val="bg2">
                <a:shade val="96000"/>
                <a:satMod val="120000"/>
                <a:lumMod val="90000"/>
                <a:alpha val="79000"/>
              </a:schemeClr>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9C9EFF0-5771-40E8-AD80-B0073613BC32}" type="datetimeFigureOut">
              <a:rPr lang="en-US" smtClean="0"/>
              <a:t>11/1/2021</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E636D31-03D3-425D-B5F1-CE7E73DBDABD}" type="slidenum">
              <a:rPr lang="en-US" smtClean="0"/>
              <a:t>‹#›</a:t>
            </a:fld>
            <a:endParaRPr lang="en-US"/>
          </a:p>
        </p:txBody>
      </p:sp>
    </p:spTree>
    <p:extLst>
      <p:ext uri="{BB962C8B-B14F-4D97-AF65-F5344CB8AC3E}">
        <p14:creationId xmlns:p14="http://schemas.microsoft.com/office/powerpoint/2010/main" val="18614804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ariam-Elmasry/Tuwaiq_Four_Wee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ergast.com/mrd/"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noFill/>
        </p:spPr>
        <p:txBody>
          <a:bodyPr/>
          <a:lstStyle/>
          <a:p>
            <a:r>
              <a:rPr lang="en-GB" dirty="0" smtClean="0"/>
              <a:t>Formula 1 racing</a:t>
            </a:r>
            <a:endParaRPr lang="en-US" dirty="0"/>
          </a:p>
        </p:txBody>
      </p:sp>
      <p:sp>
        <p:nvSpPr>
          <p:cNvPr id="3" name="عنوان فرعي 2"/>
          <p:cNvSpPr>
            <a:spLocks noGrp="1"/>
          </p:cNvSpPr>
          <p:nvPr>
            <p:ph type="subTitle" idx="1"/>
          </p:nvPr>
        </p:nvSpPr>
        <p:spPr/>
        <p:txBody>
          <a:bodyPr>
            <a:normAutofit fontScale="77500" lnSpcReduction="20000"/>
          </a:bodyPr>
          <a:lstStyle/>
          <a:p>
            <a:r>
              <a:rPr lang="en-GB" dirty="0"/>
              <a:t>Proposal project for :</a:t>
            </a:r>
          </a:p>
          <a:p>
            <a:r>
              <a:rPr lang="en-US" b="1" u="sng" dirty="0" err="1">
                <a:hlinkClick r:id="rId2"/>
              </a:rPr>
              <a:t>Tuwaiq_Four_Week</a:t>
            </a:r>
            <a:endParaRPr lang="en-US" b="1" u="sng" dirty="0"/>
          </a:p>
          <a:p>
            <a:r>
              <a:rPr lang="en-US" dirty="0"/>
              <a:t>the T5 </a:t>
            </a:r>
            <a:r>
              <a:rPr lang="en-US" dirty="0" err="1"/>
              <a:t>Bootcamp</a:t>
            </a:r>
            <a:r>
              <a:rPr lang="en-US" dirty="0"/>
              <a:t> </a:t>
            </a:r>
            <a:endParaRPr lang="en-US" b="1" u="sng" dirty="0"/>
          </a:p>
          <a:p>
            <a:endParaRPr lang="en-GB" dirty="0"/>
          </a:p>
          <a:p>
            <a:r>
              <a:rPr lang="en-GB" dirty="0"/>
              <a:t>Submitted by:</a:t>
            </a:r>
          </a:p>
          <a:p>
            <a:r>
              <a:rPr lang="en-GB" dirty="0"/>
              <a:t>Mohammed </a:t>
            </a:r>
            <a:r>
              <a:rPr lang="en-GB" dirty="0" err="1"/>
              <a:t>Almatrood</a:t>
            </a:r>
            <a:endParaRPr lang="en-US" dirty="0"/>
          </a:p>
        </p:txBody>
      </p:sp>
    </p:spTree>
    <p:extLst>
      <p:ext uri="{BB962C8B-B14F-4D97-AF65-F5344CB8AC3E}">
        <p14:creationId xmlns:p14="http://schemas.microsoft.com/office/powerpoint/2010/main" val="24270314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Formula One (also known as Formula 1 or F1)</a:t>
            </a:r>
          </a:p>
        </p:txBody>
      </p:sp>
      <p:sp>
        <p:nvSpPr>
          <p:cNvPr id="3" name="عنصر نائب للمحتوى 2"/>
          <p:cNvSpPr>
            <a:spLocks noGrp="1"/>
          </p:cNvSpPr>
          <p:nvPr>
            <p:ph idx="1"/>
          </p:nvPr>
        </p:nvSpPr>
        <p:spPr/>
        <p:txBody>
          <a:bodyPr/>
          <a:lstStyle/>
          <a:p>
            <a:endParaRPr lang="ar-SA" dirty="0"/>
          </a:p>
          <a:p>
            <a:r>
              <a:rPr lang="en-US" dirty="0"/>
              <a:t>How are points calculated for competitors in Formula One races</a:t>
            </a:r>
            <a:r>
              <a:rPr lang="en-GB" dirty="0"/>
              <a:t>?</a:t>
            </a:r>
            <a:endParaRPr lang="en-US" dirty="0"/>
          </a:p>
          <a:p>
            <a:pPr marL="0" indent="0">
              <a:buNone/>
            </a:pPr>
            <a:endParaRPr lang="ar-SA" dirty="0"/>
          </a:p>
          <a:p>
            <a:r>
              <a:rPr lang="en-US" dirty="0"/>
              <a:t>the highest class of international auto racing for single-seater formula racing cars sanctioned by the </a:t>
            </a:r>
            <a:r>
              <a:rPr lang="en-US" dirty="0" err="1"/>
              <a:t>Fédération</a:t>
            </a:r>
            <a:r>
              <a:rPr lang="en-US" dirty="0"/>
              <a:t> </a:t>
            </a:r>
            <a:r>
              <a:rPr lang="en-US" dirty="0" err="1"/>
              <a:t>Internationale</a:t>
            </a:r>
            <a:r>
              <a:rPr lang="en-US" dirty="0"/>
              <a:t> de </a:t>
            </a:r>
            <a:r>
              <a:rPr lang="en-US" dirty="0" err="1"/>
              <a:t>l'Automobile</a:t>
            </a:r>
            <a:r>
              <a:rPr lang="en-US" dirty="0"/>
              <a:t> (FIA).</a:t>
            </a:r>
            <a:endParaRPr lang="ar-SA" dirty="0"/>
          </a:p>
          <a:p>
            <a:endParaRPr lang="ar-SA" dirty="0"/>
          </a:p>
          <a:p>
            <a:r>
              <a:rPr lang="en-US" dirty="0"/>
              <a:t>Points Official race distances covered and race cut speed must be calculated for each professional driver</a:t>
            </a:r>
          </a:p>
        </p:txBody>
      </p:sp>
    </p:spTree>
    <p:extLst>
      <p:ext uri="{BB962C8B-B14F-4D97-AF65-F5344CB8AC3E}">
        <p14:creationId xmlns:p14="http://schemas.microsoft.com/office/powerpoint/2010/main" val="9101484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عنوان 4"/>
          <p:cNvSpPr>
            <a:spLocks noGrp="1"/>
          </p:cNvSpPr>
          <p:nvPr>
            <p:ph type="title"/>
          </p:nvPr>
        </p:nvSpPr>
        <p:spPr>
          <a:xfrm>
            <a:off x="665739" y="5350933"/>
            <a:ext cx="8534400" cy="1507067"/>
          </a:xfrm>
        </p:spPr>
        <p:txBody>
          <a:bodyPr>
            <a:normAutofit fontScale="90000"/>
          </a:bodyPr>
          <a:lstStyle/>
          <a:p>
            <a:r>
              <a:rPr lang="en-GB" dirty="0" smtClean="0"/>
              <a:t>From : </a:t>
            </a:r>
            <a:r>
              <a:rPr lang="en-US" dirty="0" err="1">
                <a:hlinkClick r:id="rId2"/>
              </a:rPr>
              <a:t>Ergast</a:t>
            </a:r>
            <a:r>
              <a:rPr lang="en-US" dirty="0">
                <a:hlinkClick r:id="rId2"/>
              </a:rPr>
              <a:t> Developer </a:t>
            </a:r>
            <a:r>
              <a:rPr lang="en-US" dirty="0" smtClean="0">
                <a:hlinkClick r:id="rId2"/>
              </a:rPr>
              <a:t>API</a:t>
            </a:r>
            <a:r>
              <a:rPr lang="en-US" dirty="0" smtClean="0"/>
              <a:t> </a:t>
            </a:r>
            <a:br>
              <a:rPr lang="en-US" dirty="0" smtClean="0"/>
            </a:br>
            <a:r>
              <a:rPr lang="en-US" dirty="0" smtClean="0"/>
              <a:t> </a:t>
            </a:r>
            <a:r>
              <a:rPr lang="en-US" b="1" dirty="0"/>
              <a:t>CSV Database Tables</a:t>
            </a:r>
            <a:br>
              <a:rPr lang="en-US" b="1" dirty="0"/>
            </a:br>
            <a:endParaRPr lang="en-US" dirty="0"/>
          </a:p>
        </p:txBody>
      </p:sp>
      <p:sp>
        <p:nvSpPr>
          <p:cNvPr id="6" name="عنوان 4"/>
          <p:cNvSpPr txBox="1">
            <a:spLocks/>
          </p:cNvSpPr>
          <p:nvPr/>
        </p:nvSpPr>
        <p:spPr>
          <a:xfrm>
            <a:off x="7371339" y="1992504"/>
            <a:ext cx="3657600" cy="1371600"/>
          </a:xfrm>
          <a:prstGeom prst="rect">
            <a:avLst/>
          </a:prstGeom>
          <a:effectLst/>
        </p:spPr>
        <p:txBody>
          <a:bodyPr vert="horz" lIns="91440" tIns="45720" rIns="91440" bIns="45720" rtlCol="0" anchor="ctr">
            <a:normAutofit fontScale="675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We will use 13 database tables to obtain our required models.</a:t>
            </a:r>
            <a:endParaRPr lang="en-US" dirty="0"/>
          </a:p>
        </p:txBody>
      </p:sp>
      <p:pic>
        <p:nvPicPr>
          <p:cNvPr id="3" name="عنصر نائب للمحتوى 2"/>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385198" y="1261171"/>
            <a:ext cx="3844245" cy="3614738"/>
          </a:xfrm>
        </p:spPr>
      </p:pic>
      <p:sp>
        <p:nvSpPr>
          <p:cNvPr id="9" name="عنوان 4"/>
          <p:cNvSpPr txBox="1">
            <a:spLocks/>
          </p:cNvSpPr>
          <p:nvPr/>
        </p:nvSpPr>
        <p:spPr>
          <a:xfrm>
            <a:off x="337848" y="149849"/>
            <a:ext cx="3657600" cy="1371600"/>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Dataset</a:t>
            </a:r>
            <a:endParaRPr lang="en-US" dirty="0"/>
          </a:p>
        </p:txBody>
      </p:sp>
    </p:spTree>
    <p:extLst>
      <p:ext uri="{BB962C8B-B14F-4D97-AF65-F5344CB8AC3E}">
        <p14:creationId xmlns:p14="http://schemas.microsoft.com/office/powerpoint/2010/main" val="4869565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عنصر نائب للنص 6"/>
          <p:cNvSpPr>
            <a:spLocks noGrp="1"/>
          </p:cNvSpPr>
          <p:nvPr>
            <p:ph type="body" sz="half" idx="2"/>
          </p:nvPr>
        </p:nvSpPr>
        <p:spPr>
          <a:xfrm>
            <a:off x="7103485" y="1249218"/>
            <a:ext cx="3657600" cy="3876964"/>
          </a:xfrm>
        </p:spPr>
        <p:txBody>
          <a:bodyPr>
            <a:normAutofit/>
          </a:bodyPr>
          <a:lstStyle/>
          <a:p>
            <a:r>
              <a:rPr lang="en-US" b="1" dirty="0"/>
              <a:t>Each database contains different items about the driver, time, race type, race location and race finish </a:t>
            </a:r>
            <a:r>
              <a:rPr lang="en-US" b="1" dirty="0" smtClean="0"/>
              <a:t>time</a:t>
            </a:r>
            <a:r>
              <a:rPr lang="en-US" b="1" dirty="0" smtClean="0"/>
              <a:t>.</a:t>
            </a:r>
            <a:endParaRPr lang="ar-SA" b="1" dirty="0" smtClean="0"/>
          </a:p>
          <a:p>
            <a:endParaRPr lang="ar-SA" b="1" dirty="0"/>
          </a:p>
          <a:p>
            <a:endParaRPr lang="ar-SA" b="1" dirty="0" smtClean="0"/>
          </a:p>
          <a:p>
            <a:r>
              <a:rPr lang="en-US" dirty="0"/>
              <a:t>The </a:t>
            </a:r>
            <a:r>
              <a:rPr lang="en-US" dirty="0" smtClean="0"/>
              <a:t>dataset</a:t>
            </a:r>
            <a:r>
              <a:rPr lang="en-GB" dirty="0" smtClean="0"/>
              <a:t>s</a:t>
            </a:r>
            <a:r>
              <a:rPr lang="en-US" dirty="0" smtClean="0"/>
              <a:t> are </a:t>
            </a:r>
            <a:r>
              <a:rPr lang="en-US" dirty="0"/>
              <a:t>available as the .csv </a:t>
            </a:r>
            <a:r>
              <a:rPr lang="en-US" dirty="0" smtClean="0"/>
              <a:t>files</a:t>
            </a:r>
            <a:endParaRPr lang="en-US" dirty="0"/>
          </a:p>
          <a:p>
            <a:endParaRPr lang="en-US" b="1" dirty="0"/>
          </a:p>
        </p:txBody>
      </p:sp>
      <p:pic>
        <p:nvPicPr>
          <p:cNvPr id="6" name="عنصر نائب للمحتوى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3186" y="685800"/>
            <a:ext cx="5645654" cy="5308600"/>
          </a:xfrm>
        </p:spPr>
      </p:pic>
    </p:spTree>
    <p:extLst>
      <p:ext uri="{BB962C8B-B14F-4D97-AF65-F5344CB8AC3E}">
        <p14:creationId xmlns:p14="http://schemas.microsoft.com/office/powerpoint/2010/main" val="20525585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792575" y="3555891"/>
            <a:ext cx="8534401" cy="2281600"/>
          </a:xfrm>
        </p:spPr>
        <p:txBody>
          <a:bodyPr>
            <a:normAutofit fontScale="90000"/>
          </a:bodyPr>
          <a:lstStyle/>
          <a:p>
            <a:r>
              <a:rPr lang="en-US" sz="2700" b="1" dirty="0" smtClean="0"/>
              <a:t>Tools :</a:t>
            </a:r>
            <a:r>
              <a:rPr lang="en-US" sz="2700" dirty="0"/>
              <a:t/>
            </a:r>
            <a:br>
              <a:rPr lang="en-US" sz="2700" dirty="0"/>
            </a:br>
            <a:r>
              <a:rPr lang="en-US" sz="2700" dirty="0"/>
              <a:t>There are tools that will be used to achieve the goal of this study, such as: </a:t>
            </a:r>
            <a:r>
              <a:rPr lang="en-US" sz="2700" dirty="0" err="1"/>
              <a:t>TensorFlow</a:t>
            </a:r>
            <a:r>
              <a:rPr lang="en-US" sz="2700" dirty="0"/>
              <a:t>, </a:t>
            </a:r>
            <a:r>
              <a:rPr lang="en-US" sz="2700" dirty="0" err="1"/>
              <a:t>matplotlib</a:t>
            </a:r>
            <a:r>
              <a:rPr lang="en-US" sz="2700" dirty="0"/>
              <a:t>, pandas, </a:t>
            </a:r>
            <a:r>
              <a:rPr lang="en-US" sz="2700" dirty="0" err="1"/>
              <a:t>nltk</a:t>
            </a:r>
            <a:r>
              <a:rPr lang="en-US" sz="2700" dirty="0"/>
              <a:t> for discovering the data and train a model. The work will be done through </a:t>
            </a:r>
            <a:r>
              <a:rPr lang="en-US" sz="2700" dirty="0" err="1"/>
              <a:t>Jupyter</a:t>
            </a:r>
            <a:r>
              <a:rPr lang="en-US" sz="2700" dirty="0"/>
              <a:t> notebook.</a:t>
            </a:r>
            <a:br>
              <a:rPr lang="en-US" sz="2700" dirty="0"/>
            </a:br>
            <a:r>
              <a:rPr lang="en-US" sz="2700" dirty="0"/>
              <a:t>Furthermore, the Sentiment Analysis from </a:t>
            </a:r>
            <a:r>
              <a:rPr lang="en-US" sz="2700" dirty="0" err="1"/>
              <a:t>nltk</a:t>
            </a:r>
            <a:r>
              <a:rPr lang="en-US" sz="2700" dirty="0"/>
              <a:t> will be used to determine the target of the data in order to train the model in supervised manner</a:t>
            </a:r>
            <a:r>
              <a:rPr lang="en-US" dirty="0"/>
              <a:t>.</a:t>
            </a:r>
            <a:br>
              <a:rPr lang="en-US" dirty="0"/>
            </a:br>
            <a:r>
              <a:rPr lang="en-US" b="1" dirty="0" smtClean="0"/>
              <a:t/>
            </a:r>
            <a:br>
              <a:rPr lang="en-US" b="1" dirty="0" smtClean="0"/>
            </a:br>
            <a:r>
              <a:rPr lang="en-US" b="1" dirty="0"/>
              <a:t/>
            </a:r>
            <a:br>
              <a:rPr lang="en-US" b="1" dirty="0"/>
            </a:br>
            <a:r>
              <a:rPr lang="en-US" dirty="0"/>
              <a:t/>
            </a:r>
            <a:br>
              <a:rPr lang="en-US" dirty="0"/>
            </a:br>
            <a:endParaRPr lang="en-US" dirty="0"/>
          </a:p>
        </p:txBody>
      </p:sp>
    </p:spTree>
    <p:extLst>
      <p:ext uri="{BB962C8B-B14F-4D97-AF65-F5344CB8AC3E}">
        <p14:creationId xmlns:p14="http://schemas.microsoft.com/office/powerpoint/2010/main" val="545820002"/>
      </p:ext>
    </p:extLst>
  </p:cSld>
  <p:clrMapOvr>
    <a:masterClrMapping/>
  </p:clrMapOvr>
</p:sld>
</file>

<file path=ppt/theme/theme1.xml><?xml version="1.0" encoding="utf-8"?>
<a:theme xmlns:a="http://schemas.openxmlformats.org/drawingml/2006/main" name="شريحة">
  <a:themeElements>
    <a:clrScheme name="شريحة">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شريحة">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شريحة">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84</TotalTime>
  <Words>124</Words>
  <Application>Microsoft Office PowerPoint</Application>
  <PresentationFormat>شاشة عريضة</PresentationFormat>
  <Paragraphs>22</Paragraphs>
  <Slides>5</Slides>
  <Notes>0</Notes>
  <HiddenSlides>0</HiddenSlides>
  <MMClips>0</MMClips>
  <ScaleCrop>false</ScaleCrop>
  <HeadingPairs>
    <vt:vector size="6" baseType="variant">
      <vt:variant>
        <vt:lpstr>الخطوط المستخدمة</vt:lpstr>
      </vt:variant>
      <vt:variant>
        <vt:i4>3</vt:i4>
      </vt:variant>
      <vt:variant>
        <vt:lpstr>نسق</vt:lpstr>
      </vt:variant>
      <vt:variant>
        <vt:i4>1</vt:i4>
      </vt:variant>
      <vt:variant>
        <vt:lpstr>عناوين الشرائح</vt:lpstr>
      </vt:variant>
      <vt:variant>
        <vt:i4>5</vt:i4>
      </vt:variant>
    </vt:vector>
  </HeadingPairs>
  <TitlesOfParts>
    <vt:vector size="9" baseType="lpstr">
      <vt:lpstr>Century Gothic</vt:lpstr>
      <vt:lpstr>Tahoma</vt:lpstr>
      <vt:lpstr>Wingdings 3</vt:lpstr>
      <vt:lpstr>شريحة</vt:lpstr>
      <vt:lpstr>Formula 1 racing</vt:lpstr>
      <vt:lpstr>Formula One (also known as Formula 1 or F1)</vt:lpstr>
      <vt:lpstr>From : Ergast Developer API   CSV Database Tables </vt:lpstr>
      <vt:lpstr>عرض تقديمي في PowerPoint</vt:lpstr>
      <vt:lpstr>Tools : There are tools that will be used to achieve the goal of this study, such as: TensorFlow, matplotlib, pandas, nltk for discovering the data and train a model. The work will be done through Jupyter notebook. Furthermore, the Sentiment Analysis from nltk will be used to determine the target of the data in order to train the model in supervised manner.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Formula 1 racing</dc:title>
  <dc:creator>MOE_Admin</dc:creator>
  <cp:lastModifiedBy>MOE_Admin</cp:lastModifiedBy>
  <cp:revision>10</cp:revision>
  <dcterms:created xsi:type="dcterms:W3CDTF">2021-11-01T12:20:05Z</dcterms:created>
  <dcterms:modified xsi:type="dcterms:W3CDTF">2021-11-01T17:21:50Z</dcterms:modified>
</cp:coreProperties>
</file>