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6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509A250-FF31-4206-8172-F9D3106AACB1}"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smtClean="0"/>
              <a:t>انقر لتحرير نمط العنوان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smtClean="0"/>
              <a:t>انقر لتحرير نمط العنوان الرئيسي</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7" name="Date Placeholder 4"/>
          <p:cNvSpPr>
            <a:spLocks noGrp="1"/>
          </p:cNvSpPr>
          <p:nvPr>
            <p:ph type="dt" sz="half" idx="10"/>
          </p:nvPr>
        </p:nvSpPr>
        <p:spPr/>
        <p:txBody>
          <a:bodyPr/>
          <a:lstStyle/>
          <a:p>
            <a:fld id="{4509A250-FF31-4206-8172-F9D3106AACB1}" type="datetimeFigureOut">
              <a:rPr lang="en-US" dirty="0"/>
              <a:t>11/18/2021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509A250-FF31-4206-8172-F9D3106AACB1}"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ergast.com/mr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154955" y="3472873"/>
            <a:ext cx="8825658" cy="1304508"/>
          </a:xfrm>
        </p:spPr>
        <p:txBody>
          <a:bodyPr/>
          <a:lstStyle/>
          <a:p>
            <a:r>
              <a:rPr lang="en-GB" dirty="0"/>
              <a:t>Formula </a:t>
            </a:r>
            <a:r>
              <a:rPr lang="en-GB" dirty="0" smtClean="0"/>
              <a:t>one </a:t>
            </a:r>
            <a:r>
              <a:rPr lang="en-GB" dirty="0"/>
              <a:t>racing</a:t>
            </a:r>
            <a:endParaRPr lang="en-US" dirty="0"/>
          </a:p>
        </p:txBody>
      </p:sp>
      <p:sp>
        <p:nvSpPr>
          <p:cNvPr id="3" name="عنوان فرعي 2"/>
          <p:cNvSpPr>
            <a:spLocks noGrp="1"/>
          </p:cNvSpPr>
          <p:nvPr>
            <p:ph type="subTitle" idx="1"/>
          </p:nvPr>
        </p:nvSpPr>
        <p:spPr/>
        <p:txBody>
          <a:bodyPr>
            <a:noAutofit/>
          </a:bodyPr>
          <a:lstStyle/>
          <a:p>
            <a:r>
              <a:rPr lang="en-US" sz="4000" b="1" dirty="0"/>
              <a:t>Formula One (also known as Formula 1 or F1)</a:t>
            </a: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3646714"/>
          </a:xfrm>
          <a:prstGeom prst="rect">
            <a:avLst/>
          </a:prstGeom>
        </p:spPr>
      </p:pic>
    </p:spTree>
    <p:extLst>
      <p:ext uri="{BB962C8B-B14F-4D97-AF65-F5344CB8AC3E}">
        <p14:creationId xmlns:p14="http://schemas.microsoft.com/office/powerpoint/2010/main" val="181083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61025" y="1614383"/>
            <a:ext cx="8825658" cy="3771608"/>
          </a:xfrm>
        </p:spPr>
        <p:txBody>
          <a:bodyPr/>
          <a:lstStyle/>
          <a:p>
            <a:r>
              <a:rPr lang="en-US" sz="1800" dirty="0" smtClean="0"/>
              <a:t/>
            </a:r>
            <a:br>
              <a:rPr lang="en-US" sz="1800" dirty="0" smtClean="0"/>
            </a:br>
            <a:r>
              <a:rPr lang="en-US" sz="1800" dirty="0"/>
              <a:t/>
            </a:r>
            <a:br>
              <a:rPr lang="en-US" sz="1800" dirty="0"/>
            </a:br>
            <a:r>
              <a:rPr lang="en-US" sz="1800" dirty="0" smtClean="0"/>
              <a:t>Data </a:t>
            </a:r>
            <a:r>
              <a:rPr lang="en-US" sz="1800" dirty="0"/>
              <a:t>Analysis over Formula 1 dataset (</a:t>
            </a:r>
            <a:r>
              <a:rPr lang="en-US" sz="1800" dirty="0" smtClean="0"/>
              <a:t>1950-2021)</a:t>
            </a:r>
            <a:r>
              <a:rPr lang="en-US" sz="1800" dirty="0"/>
              <a:t/>
            </a:r>
            <a:br>
              <a:rPr lang="en-US" sz="1800" dirty="0"/>
            </a:br>
            <a:r>
              <a:rPr lang="en-US" sz="1800" dirty="0"/>
              <a:t>Formula 1 is one of most popular and highly enjoyed sport across the globe. Extreme precision, high accuracy and excellent team are the key constituents for a team to participate and win the grand prix. The moment anyone decides to act on their own, the team can either lose position or straight away get out of the competition. All the major teams like </a:t>
            </a:r>
            <a:r>
              <a:rPr lang="en-US" sz="1800" dirty="0" err="1"/>
              <a:t>Scuderia</a:t>
            </a:r>
            <a:r>
              <a:rPr lang="en-US" sz="1800" dirty="0"/>
              <a:t> Ferrari, McLaren, </a:t>
            </a:r>
            <a:r>
              <a:rPr lang="en-US" sz="1800" dirty="0" err="1"/>
              <a:t>Redbull</a:t>
            </a:r>
            <a:r>
              <a:rPr lang="en-US" sz="1800" dirty="0"/>
              <a:t>, Renault and numerous others compete for the world championship. As data science enthusiasts and huge fans of Formula1, we thought of analyzing the Formula1 dataset that we took from </a:t>
            </a:r>
            <a:r>
              <a:rPr lang="en-US" sz="1800" dirty="0" err="1">
                <a:hlinkClick r:id="rId2"/>
              </a:rPr>
              <a:t>Ergast</a:t>
            </a:r>
            <a:r>
              <a:rPr lang="en-US" sz="1800" dirty="0">
                <a:hlinkClick r:id="rId2"/>
              </a:rPr>
              <a:t> Developer API</a:t>
            </a:r>
            <a:r>
              <a:rPr lang="en-US" sz="1800" dirty="0"/>
              <a:t> </a:t>
            </a:r>
            <a:r>
              <a:rPr lang="en-US" sz="1800" dirty="0" smtClean="0"/>
              <a:t>which </a:t>
            </a:r>
            <a:r>
              <a:rPr lang="en-US" sz="1800" dirty="0"/>
              <a:t>provided us with the open dataset that in turn provided us with numerous data attributes like Formula1 drivers, races, lap timings, seasons data, </a:t>
            </a:r>
            <a:r>
              <a:rPr lang="en-US" sz="1800" dirty="0" err="1"/>
              <a:t>pitstop</a:t>
            </a:r>
            <a:r>
              <a:rPr lang="en-US" sz="1800" dirty="0"/>
              <a:t> status and other related attributes.</a:t>
            </a:r>
          </a:p>
        </p:txBody>
      </p:sp>
      <p:sp>
        <p:nvSpPr>
          <p:cNvPr id="3" name="عنوان فرعي 2"/>
          <p:cNvSpPr>
            <a:spLocks noGrp="1"/>
          </p:cNvSpPr>
          <p:nvPr>
            <p:ph type="subTitle" idx="1"/>
          </p:nvPr>
        </p:nvSpPr>
        <p:spPr>
          <a:xfrm>
            <a:off x="268264" y="5636362"/>
            <a:ext cx="8825658" cy="861420"/>
          </a:xfrm>
        </p:spPr>
        <p:txBody>
          <a:bodyPr>
            <a:normAutofit fontScale="55000" lnSpcReduction="20000"/>
          </a:bodyPr>
          <a:lstStyle/>
          <a:p>
            <a:r>
              <a:rPr lang="en-US" b="1" dirty="0"/>
              <a:t>Tools :</a:t>
            </a:r>
            <a:r>
              <a:rPr lang="en-US" dirty="0"/>
              <a:t/>
            </a:r>
            <a:br>
              <a:rPr lang="en-US" dirty="0"/>
            </a:br>
            <a:r>
              <a:rPr lang="en-US" dirty="0"/>
              <a:t>There are tools that will be used to achieve the goal of this study, such as: </a:t>
            </a:r>
            <a:r>
              <a:rPr lang="en-US" dirty="0" err="1"/>
              <a:t>TensorFlow</a:t>
            </a:r>
            <a:r>
              <a:rPr lang="en-US" dirty="0"/>
              <a:t>, </a:t>
            </a:r>
            <a:r>
              <a:rPr lang="en-US" dirty="0" err="1"/>
              <a:t>matplotlib</a:t>
            </a:r>
            <a:r>
              <a:rPr lang="en-US" dirty="0"/>
              <a:t>, pandas, </a:t>
            </a:r>
            <a:r>
              <a:rPr lang="en-US" dirty="0" err="1"/>
              <a:t>nltk</a:t>
            </a:r>
            <a:r>
              <a:rPr lang="en-US" dirty="0"/>
              <a:t> for discovering the data and train a model. The work will be done through </a:t>
            </a:r>
            <a:r>
              <a:rPr lang="en-US" dirty="0" err="1"/>
              <a:t>Jupyter</a:t>
            </a:r>
            <a:r>
              <a:rPr lang="en-US" dirty="0"/>
              <a:t> notebook.</a:t>
            </a:r>
            <a:br>
              <a:rPr lang="en-US" dirty="0"/>
            </a:br>
            <a:r>
              <a:rPr lang="en-US" dirty="0"/>
              <a:t>Furthermore, the Sentiment Analysis from </a:t>
            </a:r>
            <a:r>
              <a:rPr lang="en-US" dirty="0" err="1"/>
              <a:t>nltk</a:t>
            </a:r>
            <a:r>
              <a:rPr lang="en-US" dirty="0"/>
              <a:t> will be used to determine the target of the data in order to train the model in supervised manner.</a:t>
            </a:r>
          </a:p>
          <a:p>
            <a:endParaRPr lang="en-US" dirty="0"/>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142" y="0"/>
            <a:ext cx="4757057" cy="1752600"/>
          </a:xfrm>
          <a:prstGeom prst="rect">
            <a:avLst/>
          </a:prstGeom>
        </p:spPr>
      </p:pic>
    </p:spTree>
    <p:extLst>
      <p:ext uri="{BB962C8B-B14F-4D97-AF65-F5344CB8AC3E}">
        <p14:creationId xmlns:p14="http://schemas.microsoft.com/office/powerpoint/2010/main" val="2478414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241962" y="1240135"/>
            <a:ext cx="6096000" cy="369332"/>
          </a:xfrm>
          <a:prstGeom prst="rect">
            <a:avLst/>
          </a:prstGeom>
        </p:spPr>
        <p:txBody>
          <a:bodyPr>
            <a:spAutoFit/>
          </a:bodyPr>
          <a:lstStyle/>
          <a:p>
            <a:r>
              <a:rPr lang="en-US" dirty="0"/>
              <a:t>Who has won on </a:t>
            </a:r>
            <a:r>
              <a:rPr lang="en-US" dirty="0" smtClean="0"/>
              <a:t>F1and how </a:t>
            </a:r>
            <a:r>
              <a:rPr lang="en-US" dirty="0"/>
              <a:t>many races did he </a:t>
            </a:r>
            <a:r>
              <a:rPr lang="en-US" dirty="0" smtClean="0"/>
              <a:t>run ?</a:t>
            </a:r>
            <a:endParaRPr lang="en-US" dirty="0"/>
          </a:p>
        </p:txBody>
      </p:sp>
      <p:sp>
        <p:nvSpPr>
          <p:cNvPr id="5" name="مستطيل 4"/>
          <p:cNvSpPr/>
          <p:nvPr/>
        </p:nvSpPr>
        <p:spPr>
          <a:xfrm>
            <a:off x="1377433" y="593497"/>
            <a:ext cx="2103461" cy="369332"/>
          </a:xfrm>
          <a:prstGeom prst="rect">
            <a:avLst/>
          </a:prstGeom>
        </p:spPr>
        <p:txBody>
          <a:bodyPr wrap="none">
            <a:spAutoFit/>
          </a:bodyPr>
          <a:lstStyle/>
          <a:p>
            <a:r>
              <a:rPr lang="en-US" dirty="0"/>
              <a:t>We will focus on :</a:t>
            </a:r>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8" y="2597575"/>
            <a:ext cx="8515927" cy="3413760"/>
          </a:xfrm>
          <a:prstGeom prst="rect">
            <a:avLst/>
          </a:prstGeom>
        </p:spPr>
      </p:pic>
    </p:spTree>
    <p:extLst>
      <p:ext uri="{BB962C8B-B14F-4D97-AF65-F5344CB8AC3E}">
        <p14:creationId xmlns:p14="http://schemas.microsoft.com/office/powerpoint/2010/main" val="3361119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274619" y="3389747"/>
            <a:ext cx="9494982" cy="3139321"/>
          </a:xfrm>
          <a:prstGeom prst="rect">
            <a:avLst/>
          </a:prstGeom>
        </p:spPr>
        <p:txBody>
          <a:bodyPr wrap="square">
            <a:spAutoFit/>
          </a:bodyPr>
          <a:lstStyle/>
          <a:p>
            <a:endParaRPr lang="en-US" dirty="0"/>
          </a:p>
          <a:p>
            <a:endParaRPr lang="en-US" dirty="0" smtClean="0"/>
          </a:p>
          <a:p>
            <a:endParaRPr lang="en-US" dirty="0"/>
          </a:p>
          <a:p>
            <a:endParaRPr lang="en-US" dirty="0" smtClean="0"/>
          </a:p>
          <a:p>
            <a:endParaRPr lang="en-US" dirty="0"/>
          </a:p>
          <a:p>
            <a:r>
              <a:rPr lang="en-US" i="1" dirty="0"/>
              <a:t>Hamilton is now in his 13th season in F1, with five world championships and 81 race wins. Only Michael Schumacher has more, with seven and 91. Hamilton is in every position to surpass the German’s records that most had thought would be untouchable. Since his debut for McLaren in 2007 at 22 when he immediately took the fight to his double world championship-winning teammate, Fernando Alonso, it was clear he would go far.(</a:t>
            </a:r>
            <a:r>
              <a:rPr lang="en-US" i="1" dirty="0" err="1"/>
              <a:t>Obs</a:t>
            </a:r>
            <a:r>
              <a:rPr lang="en-US" i="1" dirty="0"/>
              <a:t>: The </a:t>
            </a:r>
            <a:r>
              <a:rPr lang="en-US" i="1" dirty="0" err="1"/>
              <a:t>DataSet</a:t>
            </a:r>
            <a:r>
              <a:rPr lang="en-US" i="1" dirty="0"/>
              <a:t> presented is not updated since </a:t>
            </a:r>
            <a:r>
              <a:rPr lang="en-US" i="1" dirty="0" smtClean="0"/>
              <a:t>2021)</a:t>
            </a:r>
            <a:endParaRPr lang="en-US" dirty="0"/>
          </a:p>
        </p:txBody>
      </p:sp>
      <p:sp>
        <p:nvSpPr>
          <p:cNvPr id="4" name="AutoShape 2" descr="data:image/png;base64,iVBORw0KGgoAAAANSUhEUgAACMYAAAknCAYAAAB72JPsAAAAOXRFWHRTb2Z0d2FyZQBNYXRwbG90bGliIHZlcnNpb24zLjMuNCwgaHR0cHM6Ly9tYXRwbG90bGliLm9yZy8QVMy6AAAACXBIWXMAAAsTAAALEwEAmpwYAAEAAElEQVR4nOzdd5xk+Vnf+8+vcnXOPXlmZ6NWCQUkIYGQAJFtjC9gg40tTLSNMdgYYwwXG18b2xgD95oMBmGiCCbJGCOBBAKEclhJu1ptmhw654q/+8c5Nd07OzN9erqru6fn895XvXp25lfnPHXqnJpwvv08IcaIJEmSJEmSJEmSJEmSdNDk9roASZIkSZIkSZIkSZIkqRsMxkiSJEmSJEmSJEmSJOlAMhgjSZIkSZIkSZIkSZKkA8lgjCRJkiRJkiRJkiRJkg4kgzGSJEmSJEmSJEmSJEk6kAzGSJIkSZIkSZIkSZIk6UAq7HUBkiRJkiQddCGEuNmaGGPYjVokSboRf6+SJEmSdFAZjJEkSZIkSdrHQghjwL3p4xjQD/SmjwAsp48l4BzwJPBEjPHynhQsSZIkSZK0jxiMkSRJkiRJ2kdCCC8FPhP4DODTgfHb3M4s8E7gz4B3AO+JMW7aEUKSJEmSJOkgCf57iCRJkpRdCOEU8NRe15HBO2KMr9vtnYYQjgIv3/B4Gdlu6O5JvftRCOEh4Du7sOkINIEasAbMApeBi8AngCdjjK0u7Fc4nkKbCyE8CPwd4KtIOsN0wxngl4FfijE+0qV9SLpD+XuVJEmSpIPKjjGSJEmSbksI4TBJ8GVjEGZyT4s6GA4Bf38P9rsWQngEeDvwJ8DbYoy1PahDuquEED4N+G7gC3dhdydIgnffGUJ4K/DvYox/ugv7lSRJkiRJ2jMGYyRJkiRtKoQwwXoHmE4I5sieFqWdVmH9vf12YC6E8JvAj8UY37+nlUkHUAjhYeBHgM/ZoxI+B/icEMKfAt8SY/zQHtUhSZIkSZLUVbm9LkCSJEnS/hRC+KIQwm+FEM6QjNx5C/B9wF/HUMzdYAj4WuB9IYT/E0J46R7XIx0IIYRyCOH7gA+wd6GYjV4LvDeE8P0hhOpeFyMdZCGE14UQ4iaPt+91nbshhPDGDMfi5/e6TkmSJEkHg8EYSZIkSTfzBuBLgeN7XYj23BuAd4cQfsQb59LtCyHcB7wP+B6gtMflbFQgGbH0gRDCQ3tdjCRJkiRJ0k4yGCNJkiRJyiIPfAvwFyGEe/a6GOlOE0L4fOA9wPP3upZbeBD4qxDCF+91IZIkSZIkSTulsNcFSJIkSZLuKJ9CEo55XYzxsb0uRroThBC+Afhxbv8blC4AbyUJ1jwGPAEsAItABPrTx2mScMtLSTo9nbyNfQ0AvxNC+JYY44/eZr2SJEmSJEn7hsEYSZIkSdJWHQL+JITwyhjj2b0uRtrP0lDMTwBhi09dAH4J+JkY4/s3WTudPp4G/njDvh8Gvhb4+8DoFvadA/5bCCHGGH9sK0VLkiRJkiTtN45SkiRJkrrjHTHGsIeP1+31AVDXvWmr5wXQAxwHXgz8NeAHgL8CWrex/8PAb4QQSjv2iqQDJoTwD9h6KGYV+H7geIzxH2UIxdxUjPFjMcZ/TnLd/2uSDjNb8d/SYI+ku0DGP0tIkiRJ0h3HYIwkSZKknbQAvAP4r8BXkYz00D4RY1yNMZ6LMX44xvj7McbviDG+Crgf+DGSG/Jb8Qrgu3e8UOkACCF8JvCTbC0U86fA82KM3xVjXNipWtJr/z+QXOt/sIWnBuBHQwiv36laJEmSJEmSdpvBGEmSJEm3awn4M+CHgL8LPAQMxRhfF2P85zHGX4kxfmJPK1QmMcanYoz/mCTI9O4tPv07Qgj3dqEs6Y4VQjgB/DpbG2H9fcDrY4zPdKcqiDFeBr4I+HagnfFpBeDNIYST3apLkiRJkiSpm7byDzSSJEmS7l5LwAeB9wHvTb8+FmPMemNVd4AY49kQwmcAPw78g4xPKwPfBXxt1wqT7iAhhDzwG8B4xqe0gG+KMf5M96paF2OMwA+GEM4CvwgUMzxtjGR02qtijLczek2SJEmSJGnPGIyRJEmSdDN/BLyfJAjzqCGYu0OMsR5C+HrgMPAFGZ/2d0II35V2o5Dudv8M+NQtrP+aGOP/6FYxNxNjfHMIoQ78Jtk6Cr8c+OfAf+5qYZIkSZIkSTvMUUqSJEmSbijG+JYY4y/EGD9mKObukr7fXwU8mfEpZeDLu1eRdGdIx4r92y085bv3IhTTEWP8bZIgT1b/JoRwX5fKkSRJkiRJ6gqDMZIkSZKk54gxzgH/ZgtP+ZvdqUS6o/wIUM249rdijP++m8VkEWP8EZKRSllUgf+3i+VIkiRJkiTtOIMxkiRJkqSb+WXgiYxrXxNCKHezGGk/CyG8CviijMsvAt/QxXK26puBsxnXfkH6WiVJkiRJku4Ihb0uQJIkSZK0P8UYWyGE/w5k6WpRAj4F+Ktu1hRCuAd4ADgNHAF600cAltPHJZJAzyeBT8YYYzdrOohCCIPAQ8A9wClgiOQ4V4E6yXGeB54mGbn14Rjj0h6Uup983xbWfnOMcbprlWxRjHE+hPBNwFsyPuX7gM/tYkm6iRBCCbgPeBA4DAwA/enXHmAtfSwA59PHozHGp/akYEmSJEmS9gGDMZIkSZKkW3n7Fta+iB0OxoQQhkjGNH0h8OnA5BY3MR1CeCfwv4HfiDFO7WR9B0UIoQC8AfhrJMf5+Wyty2wrhPBh4G3Ar8UY37vzVe5fIYRPJTl+WfxZjPG3ulnP7Ygx/q8QwtuAz86w/A0hhE+NMb6n23XdzUIIeeClwOuA1wAPk4TVtvzveSGEOeA9JJ+Fb4kxPrZjhe6xEMIE8AXAS4AXkByjQZLAEMAKMEMS5PsE8BfAO2KMZ3a9WEmSJEnSngh+45wkSZKUXQjhFJDlu67fEWN8XXeruTOEELL8pcPjlQohvA74kwxL3xRjfGNXiwFCCEVglqRbyGb+fYzxu3dovy8BvhP4EmCnRjQ1gf8FfH+M8V07tM1MslwHMcawG7VslHbg+WfAVwKjO7jpTwA/APxCjLG+g9vdl0IIPwV8fcblr4oxdrWz0u1Kr7v3Z1z+0zHGbY2Dyvh76jMxxlPb2c9WhBDeCPzcJsu69vkbQjgKfBlJ0OozSDrBdMNfAj8O/EqMsdmlfdxQCOHtwGdusuz1Mca332IbReBvA98IfBq3Ny7+XcDP0oXPqRDC08DJndzmbbrlcbxeN36vyvjnwN1wT4zx6Y0/EUJ4DZuHGiPwn2KMa90qLIsQQiD5c9Fmfyb6qxjjH+xCSZIkSdIdxY4xkiRJkqSbijE2QghPAi/MsPz4dveXBjV+GPjr293WDRTS7f71EMJbgX8SY3y0C/vZ90IIx4DvJwnE5LuwiweAnwb+7xDCt+7HDik7JYTQS3KDPos/26+hGIAY4wdCCH8CvD7D8r8dQvi2GONyt+s66EIIYyRhmK8k6dh0OyGPrfq09PE9IYTvvJOu0RDC1wD/lu3/nvOq9PG9IYR/HmN887aL051mCvjeDOueAn6hy7Vs5rOA/5BhXdbuZZIkSdJdZTf+oi1JkiRJurNNZ1y3rc4GIYRvAx6hO6GY630O8MEQwveEEO6avxuHEHIhhH8GfBz4u3QnFLPRceA3Qwi/HUIY7vK+9sqXsT6yZTM/3MU6dsqPZFzXT/LatQ0hhJcBF0m6t7yW3f+3uvtJrtFfTUfX7VshhFPpuK//zg4EMTc4BvxaCOHX06Cb7hLpSLE/zrB0W92xdkiWGp4gGWkoSZIk6Tp3zT/+SZIkSZJuW9ZgTM/tbDyE0BNCeDPwX293G7epDHwf8Jb9fkN4J4QQRoH/Dfwg0LfLu/8S4D0hhBfs8n53w5dkXDcF/G43C9khvw9cybg262vXzVXZHx2d/xbJNXrPXhdyIyGE1wLvJema0S1fBvx52sFHd48fz7DmNSGE53e9kpsIIYwDfyPD0p+KMe6X0VWSJEnSvmIwRpIkSZK0mXrGdVvuPpIGUt4BfPlWn7uDPh/4ixDC5B7W0FUhhIeA97G3IxbuBd4RQnjpHtawo0IIBeCzMy7/rRhjs5v17IQYYwvIOlbns0MIxW7Wo111H/DOEMIDe13IRiGELwf+CBjdhd29GPjDEMK2OqDpjvLbwIUM6/aya8zXAKVN1tSBn+9+KZIkSdKdyWCMJEmSJGkzWW9Grmxlo+mNxz8EXr7linbe84C3pd+VfaCk3+X+duDkHpcCMAK89QB1jnkN2UeI/UY3C9lhWWsdAF7dzUK0644Av79fRp+FED4P+CU2DwXspJcCP72L+9MeSgOLP5Nh6VeHEKrdrud6IYQAfF2Gpf8zxpi125ckSZJ019kPrVolSZIkSfvbjgdjQgg54FeBV2yxljWScUB/CHwIeAJYANpAP3AP8ELg84AvYmsjg54P/E4I4TNjjI0t1rUvhRBOA38CbDXwc4nkOL8b+AhwBpgBVoEiMEgStHkJ8Hrgi4HejNseBn43hPCpMcasY7r2q9dnXFcH/qybheywPwdqJOPGNvN6kq5P6q4zwLuAjwEfB84Cl0muyzWgQRJUGiK5Pu8HPpXkM/ZVZHsvO+4H3gT89Z0p/faEEF5C0r0oS1eiaZLfDy4AyyQjqiaASZJOOGGLu/+KEMLvxRh/cYvP053pp4B/za073w2TdLf7hV2paN3rSa7JzfxUtwuRJEmS7mQGYyRJkiRJmzmScd3FLWzze4Ev2ML6ZeA/Az8WY5y6yZrp9PFe4OfSjjTfAHw3yY3iLD4N+CHgm7dQ274UQugHfpethWJ+G/hvwB/HGONN1rRIbsRfJgnO/GQIoQf4euBfkdyI3sw9wP8AvnALte1HWcdCvSfGuNbVSnZQjHEthPAe4NMzLH9Jt+u5Sy0D/wv4A+APY4xZRr3Mpg+ADwK/DhBCGAPeSPJ5mOUGO8BfCyF8ZYzxV7ZQ807qJ7nR33OLNX8O/DLwf2KMn7zZohDCYZKg5D8g+YzP6j+HEP5njHF5C88BIMZ46ia1vI4krHgr74gxvm6r+9yvYow3DCWFEN4I/NwmT39TjPGNO13T9WKM50MIvwt86SZLv4HdD8Z8Y4Y1j7P5eSVJkiTd1RylJEmSJEm6qRDCvcDhjMvPZNzmK0jCKln9KfBQjPH7bhGKeY4Y40KM8b8AD5B0P8nqH6fjO+50/52kC04WHwBeEWP80hjj224RirmhGONKjPFHgAdJOk1k8QUhhL+/lf3sQ1lDIe/sahXd8ecZ1xmM2VnvAL4amIwxfkWM8ecyhmJuKsY4lX4WPo+kK0Y941P/SwhhK51mdtJ/4eYhnncCr4oxfnqM8cduFYoBiDFejDH+TIzx1cDfJQn1ZXEY+MeZK9ad7sczrHlNOp5wV6TjHf9GhqU/tdXftyVJkqS7jcEYSZIkSdKtvG4Laz+x2YIQQh74SbL/ffS/A58VYzy3hTqeJcZ4haRbwP+3haf9WAiherv73GshhL8FfFnG5T8CvDLG+J7t7jfGOJ9+d/+3Allu0v3XEELWbj77StqF41jG5R/pZi1d8kjGdcdDCFnHrenG2iSdTz4lxvi6GOMv3k6Xks3EGFsxxv9A0unoyQxPOQJ83U7XkdEDN/i5Bslny2tjjH91OxuNMf4SSSek8xmf8s0hBDtu3x3eStJ5ZTPf0O1CNngjUNpkTR34+a5XIkmSJN3hDMZIkiRJkm7lb25hbZZgxdcCn5Jxe78AfF2MsbWFGm4oxtiOMX4L2b4jHOA08G3b3e9eCCEMkz0E9K9jjN8aY2zsZA1p95h/nmHpCHfocebGN+5v5mNdq6J7tlLzg12r4uB7GnhhjPHvxBg/tBs7jDF+FHgtcDbD8m/tbjWZrQJfGGP8ke12xkg7zLwOmM+w/DjwOdvZn+4M6Xn1ExmWfvVuBGdDCIFkROFmfnMr3fQkSZKku5XBGEmSJEnSDYUQXgx8YcblT6SdWW61vQLwnRm39y7g67swGuBbgLdnXPttIYTeHd7/bvgXwHiGdT+Vdo/oihjjDwH/M8PSbwsh9Herji46voW1j3Wtiu55dAtrj3atigMuxnguxrjrwakY43ngS4HmJkvvCyG8ehdKupUW8DdjjG/dqQ2m4Zjvybj8y3dqv9r3fp4khHUrw+zOOfF6bj5ObKOf7HYhkiRJ0kFgMEaSJEnqjs8MIcRdfvz8Xr9oHTj/ZgtrfyfDmr8F3JNh3Qrw1THG+hb2n0mMsQn8fWAxw/Ixsn239r4RQhgH/kmGpW8H/lF3qwHgH7B5V4oB4G/vQi07LWsYZC7GuNLVSrogrTlLRw3IPlJK+0iM8X1k6y71ld2uZRPfHWP8313Y7o8BWbr0fEEX9q19KMY4A/xahqXf2O1ayDay6bEY4zu6XokkSZJ0ABiMkSRJkiQ9Rwjhm4G/sYWn/HqGNV+bcVv/Mf1u/q6IMZ4Bvjfj8qw17xf/EOjbZE0L+OadGFG1mRjjHPD9GZbeaccZsodBLnW1iu66nHGdHWPuXP8R2CyEuJejhN4H/EA3Npx+Bv5UhqWHQwj3dqMG7UtZRi6+OoTw/G4VkIZcvzTDUrvFSJIkSRkZjJEkSZIkPUsI4XOA/7qFp7wvxviuTbZ5HPjMDNuaAn5oC/u+XT/G5p1MAF4QQnhJt4vZCSGEHEmHls38TIzxo92uZ4OfA245Zgt4ZQjhyG4Us4NGMq7LGi7Zj7KGerIeC+0z6Qi8P9hk2UN7eH1+R5dDfG8GGhnWvaKLNWgfiTG+mySQtZksHV1u1xuB0iZrasAvdLEGSZIk6UAxGCNJkiRJuiaE8E+B/wUUt/C0/5Rhzd8k299BfzLGuLSFfd+WGGMN+NGMy7+8m7XsoM8GTm6ypg38u12o5ZoY4xrw0xmWfl63a9lh1Yzrsozt2q+yXotZj4X2p/+TYc3Lul7Fc707xvjH3dxBjHEK+LMMS5/XzTq072TpGvP3Qgg7/tkXQghkG+P46zHG6Z3evyRJknRQGYyRJEmSJBFCeHkI4feAH2ZroZg/izFmGaP0hgxrItnGWuyUnyVbp4C9HCOyFV+SYc07Y4znu17Jc70tw5rP6noVOyvrDdFaV6vorrWM6wzG3Nnem2HNC7texXP9913azwczrHmo20VoX/kVYG6TNUN0Jzj7euD+DOt2889LkiRJ0h3PYIwkSZIk3aVCCM8LIXxjCOGtwHuAL97iJlaAb8qwnwLZxii9N8Z4Zos13La0U8DbMyx9WQhhqLvV7IgvyLDmzV2v4sbeBdQ3WXNHjKzaoJJxXdZwyX6UNdRjMObO9lSGNbvdMSUCv7NL+/pIhjV32qg3bUOMcQV4U4al39iF3WcZ0fTxGGOWTkeSJEmSUoW9LkCSJEmSdFs+PYTw81t8ThUYSR8ngLFt1vCNMcaPZVj3MNCXYd3vb7Oe2/E7bN7NJge8HHhr98u5PSGEe4DTGZbu1o3mZ4kxroYQPgC88hbLHgohVGOMq7tV1zblM65rd7WK7mpmXOe/L93ZFjKs2e1gyEdjjJd2a18Z1kx2vQrtNz8O/NNN1rw6hPD8GGOWc2hTIYRx4EszLP3JndifJEmSdDfxHy4kSZIk6c50b/rYK98VY/zFjGtflHHdXnz38zszrnsR+zgYQxLc2cxcjPFc1yu5uYub/HoeOAV8vPul7IisnWDKXa2iu7J2xdmsG5D2sRhjLYSw2bJDu1HLBh/YxX3NZlgz0vUqtK/EGB8LIfwxm4/5+0bgW3Zot28ESpusWQN+YYf2J0mSJN01DMZIkiRJ3fGOGOPr9roIqQtawL+IMf7QFp7zggxrIsk4p932EWAZ6N1k3Qt3oZbtyDKGaK8DJ9MZ1hxj7+vMymDMuqwjl7QNIYQyybX+IuA+knDkIZLuXyMk71cZKHZh99vtMLZVu/k5kKVjzp18Hev2/TibB2O+OoTwL7fb7Swk6bSvz7D0zTHGLGEuSZIkSRsYjJEkSZIkZXUZ+Dsxxrdt8Xn3ZFhzLsa4dBs1bUuMsR1C+ASbB0tO7UI525ElfJRl7FU3ZQnG7Pa4lu3IehO02tUquitrMGalq1XcxUIIzwe+BPhi4GVs3k2iW3b7PN7N7laLGdZkvRZ0sPw2cIFb/940BHw52+/i8nrg/gzrHKMkSZIk3YbcXhcgSZIkSdr3WiTfNf3QbYRiIFvY4fHb2O5O+USGNfs9sHE8w5qvDSHEvXoA35Ghxv5tHofdlDXItdudNnbSeMZ1WUJPyiiEUAghvDGE8FfAI8C/Bz6NvQvFwO4HQ2Z2a0cZO33ku16I9p0YYxP4mQxLv3EHdvcNGdY8EmP8ix3YlyRJknTXMRgjSZIkSbqZFZLvTH4wxviPYoxzt7mdwxnWXLzNbe+ELPvO8hr20rG9LmCH3EndVS5kXHeoq1V012TGdVe7WsVdJITwZcCjwM8Br9jjcjbqxnimW8k6qkzqtp8iCQjfyqtDCFk6t91QCGEM+NIMS+0WI0mSJN0mgzGSJEmSpI1mgN8C/i4wGWP8phjjE9vc5mCGNVe2uY/tuJxhTX8IYV/+HTqEUODO7kqy0Z0UjMk66mViv547t5LWnLVjTJZrSLcQQhgJIfwG8OvAvXtdzz6wWRBB2hUxxvPA72ZYmqXjy818DZt3hFoBfnEb+5AkSZLuaoW9LkCSJEmStGtaQI3kO/HngUsk3VIeBz4GfBD4SIwx7vB+s4zgyDqWphuy7rtCcmNqv+nZ6wJ20J0UIMkajCkAJ4Cnu1dKV5wk+78bbTc8d1cLIdwHvAV4YK9rkXRDP87mHV2+OoTwLzOO5rre12VY82vb6NwnSZIk3fUMxkiSJEnSnelNMcY37nURGWUJxtS7XsXN1TKu26/BmCzHVzvv6S2sfXiL6/eDh7ew1mDMbQohnADeDhzd41Ik3dxbSULE999izRDwFcCbtrLhEMLryRaKc4ySJEmStA0GYyRJkiRJ3ZalC0i761XcXNaRHfu1m0l5rwu4S30SWAZ6M6x9GPhf3S1nxz0v47pV4Ew3CzmoQgg9wB+w/VBMG5giGUk3Q3JeLgFNks+3LJ9xf3+bNUgHVowxhhB+AvjBTZZ+A1sMxgDfmGHNh2OMf7XF7UqSJEnawGCMJEmSJKnbakB1kzWl3SjkJrIGS9a6WsXta+x1AXejGGM7hPBh4NMyLH9lt+vpgqw1fzDGmDVcpmf7AbbWmQeSrlV/Bvw58AHgMeDpGOO2PgdCCAZjpFv7eeD/4dZ/nnl1COEFMcZHsmwwhDDG5iOawG4xkiRJ0rYZjJEkSZIkddsamwdj9nIcUNZ979dgzGrGdV8cY3xLVyu5+3yAbMGYz+h2IV3w6RnXva+rVRxQIYQXAt+0hae8C/hh4HdijDv6WRRCCDu5PekgijHOhBB+DXjjJku/AfiWjJt9I5sHg5eBX8y4PUmSJEk3sV/bQEuSJEmSDo7lDGvGul7FzY1nWFOPMTa7XsntWcm47lBXq7g7/WXGdZMhhKyjifZcCOEBsp8v7+xmLQfY95Lt3+Xmga+KMX5ajPHXdjoUk9rLYKJ0J/nxDGu+OoSwWRi44+szrPnVGONCxu1JkiRJugmDMZIkSZKkbruUYc1E16u4uckMa7K8hj2RjlCZzbD0WLdruQv9IRAzrv2Sbhayw/5GxnUReFsX69gLXe+uHEKYINv5MAe8Nsb4K92tiJ4ub186EGKM72bzLllDwFdstq0QwuuBBzLs1jFKkiRJ0g4wGCNJkiRJ6raLGdac6nYRt3BPhjVZXsNeOpNhzR3TseROEWO8SvZRQl/ezVp2WNZa3x9jnOpqJbsva6eH7fgysgVw/l6M8cPdLga7SUlbkaVrzDfs0JoPxBjfk2GdJEmSpE0YjJEkSZIkddvZDGvuDyHs1d9RH8yw5lzXq9ieZzKseUHXq7g7vSXjupfeCeOU0jFKL8+4/De3ubtWhjW7PeZneBf28foMa/5PjPH3ul5Jwm5SUna/QtLN6VZeHUK46e+5IYQx4G9m2JfdYiRJkqQdYjBGkiRJktRtH8uwpgI81O1CrhdCmASOZFj60W7Xsk0fybDm4RDCSNcrufv80hbWfkvXqtg5/2QLa391m/uqZVjTv819bNVuhERelWHNbt4Qf+Eu7ku6o8UYV4A3ZVh6q44wbwRKmzx/CfjljGVJkiRJ2oTBGEmSJElSt2UdBfKarlZxY6/OuG43xplsx7szrAnAZ3a7kLtNjPFx4E8zLv97+zmcFEIYJLlhm8WfxRif2uYu1zKs6Qkh5Le5n614uJsbDyFUgaObLGsDf9TNOq7zsl3cl3QQ/ESGNV+dXu838vUZnv/LMcbFLdQkSZIk6RYMxkiSJEmSuu3DJDd6N/OGbhdyA5+Xcd0HulrF9mUJxgB8WVeruHv9TMZ1PcC/6mYh2/Qvgb6Ma//bDuxvEWhmWLcb441IAzgv6vJuTpCE1G7lmd26IR5CCMBn78a+pIMixvgo8CebLBsCvuL6nwwhvB54IMNufmrrlUmSJEm6GYMxkiRJkqSuijHOA+/PsPTzQwjlbtfTEULIAV+SYekzMcYnu13PdsQYL5EtvPPXQwgD3a7nLvRm4HzGtf8khHBPN4u5HSGEY8C3Zlx+Dvit7e4zxhiBKxmWPn+7+8rolXR/dFOW7Wc5JjvlNcD4Lu7vbtfKsOZu+ffaO/1Y/FiGNTcap3SrEUsd740xvm+L9UiSJEm6hf38lwtJkiRJ0sGRZSxIP/A3u13IBl8AHMqw7q3dLmSH/HaGNX3A13a5jrtOjLEG/IeMy8vAj3axnNv1/wI3G/txvf8QY8zS6SWLLIGibndx6cgSlNuuLMc4S4etnfIPdnFfgnqGNaWuV7E/3OnH4reBC5useXUI4QWd/wkhjAFfmmHbdouRJEmSdpjBGEmSJEnSbvi9jOu+uatV3N6+fr+rVeycN2dc9+0hhN6uVnJ3+hngmYxrvyCE8I+6WcxWhBDeSLabtQBPk310VBaPZVjzkh3c3w2FEIrA3+v2foBGhjW70sElhHAE+Mrd2JeuWcmw5m7p6nVHH4s0HJjls3Bjh5g3koQjb2UR+JXbLEuSJEnSTRiMkSRJkiR1XYzxL4EnMix9dQjhDd2uJ4TwacDnZ1g6Dbyly+XsiBjjo8DbMiw9AvyrLpdz14kx1oHv3MJT/ksI4WXdqierEMLzSbrFZPUvYoxZwh1ZfSzDmr8WQijs4D5v5GvI1kFquxYzrDmyC68X4P8GKruwH62byrBmsutV7A8H4Vj8FJuPhPrqEEKnU9TXZ9jmL8UYl7ZXliRJkqTrGYyRJEmSJO2WX8i47r+k3Ru6IoSQA34o4/Jf2eEQQLdlDTj8yxDCq7payV0oxvirZA9SVYHfDyGc6GJJtxRCmCSptz/jU/4gxvgbO1zGX2VYMwZ87g7v95oQwgBJSGQ3nM2wpgf49G4WEUJ4Ndlu0mtnTbH5qKyREMLgbhSzx65kWHNP16vYhhjjeTbviDcEfEUI4XXAAxk2+5Pbq0qSJEnSjRiMkSRJkiTtlh8n2+iEFwH/uot1fDvwygzrWsAPd7GObvg94D0Z1hWAN4cQjnW5nrvRN5GtKwgkHUr+aC/CMWko5g+BkxmfMgf8wy6U8pdkGy/UjX13/BBwtIvbvybGuABczrD0b3erhhDCKPBL+O+Cuy4NWp7LsPRTulzKfnAGaG6yZjiEkPUzaq/8WIY135g+NvPuGOMHt1eOJEmSpBvxL8CSJEmSpF0RY7wK/HTG5d8TQvjCna4hhPBZwL/PuPxXY4xZxj/tGzHGCPyzjMuPA38YQjjcxZJuKYSQCyF8ZQjhC/aqhp0WYzzH1jpxPAD8eTrSaFeEEE4D7wRevIWnfX2M8ZmdriXGuAr8SYalXxxC+KKd3n8I4ZuAf7DT291Eli45XxtCeGind5yOdPkt4NROb1uZPZphTdc6JO0XaUjoyQxL9/uxeCvw+CZrPg34sgzbsluMJEmS1CUGYyRJkiRJu+n7gfkM63LAr4UQPnOndhxC+DSSG8KFDMvXgH+zU/veTTHGdwI/n3H5w8BfhhC2EpDYthBCKYTw1cBHgF8me9eSO0KM8deA/7SFpxwD/iqE0PWARgjhy4H3Afdt4Wk/2IURShv9esZ1/18IYWyndhpC+BrgR3dqe1vw1gxrCsCbQgi9O7XTdDzP7wOv3alt6ra8O8OaN6YhpoMuy7H4phBC6HoltykNpP5EhqWb/dljAfjV7VckSZIk6UYMxkiSJEmSdk2M8TLwXRmX9wF/kAYotiUNA/wfYDDjU/5DjPGT293vHvonQNZuNyeBd4cQvjOEUOpiTYQQToUQvhd4GvgFkmDOQfVdwFu2sL4X+NkQwu91qVPIqRDCrwBvBoa28NTfAr5jp+u5zpvJNn7qHuBt2w3HhBCKIYT/DPx39ubfxn4TaGdY9wrgt0MIA9vdYQjhJSSdaj5ru9vStv1ZhjVHSD4PKt0uZo9lORYvBX4ghJDvdjHb8PPA6ja38T9ijFnGTUqSJEm6DQZjJEmSJEm77SeAd2RcWwV+IYTw5hDClruKhBAOhxB+geTGe1/Gp32QrXX72HdijEvA3wKy3mQrkXTzeSyE8I073KXiVAjhn4QQ3k4yNuPfAHs2vmm3xBjbwJcDb9viU78YeCSE8HMhhJdvt44QwvNDCP+NZHzL397i0/8P8HfS19I1McYF4GcyLn8R8BchhM+7nX2FED4f+ADwL26yZLORKNsWY7wA/HbG5Z8DfCiE8Prb2VcIYTKE8F9JOnM8eJNl77+dbeu2vR2Yy7DuK4H3hxD+YQhhoqsV7Z3fJVtI7J+TjJz76hDCUHdL2roY4wzwa9vczE/tRC2SJEmSbiwk3R4lSZIkZRFCOAU8lWHpO2KMr+tuNd23hde7156JMZ7a6yJ2QgjhdcCfZFj6phjjG7taTBeFECZJbsYe2cLTGiSdFn4R+JObfWd1CKFMMirkq0huLJa3sI9Z4GUxxh0970MIm/7lO8a446MiQghfCPwO2cZHbbRI0u3k94F3xRgzdZ8JIfQDD5GEF14NvIab34zf6B/GGLOMorjjpONQfg/47NvcxIdI3oc/At4bY1zOsL9PAd4AfCHwytvc71uA/yvGWLvN529JeuP/cWAr3VH+F8nnwf+OMc7eZLsBeB7wRcBXAy+8xfb+Avg54Kc32e+2P3/TDi7vZWvftPZXwI8Db40xnr/FtodJPgO/AvhSkoDhzaySdOT4+GY736nPqDQkt9mYvNfHGN++E/vLYrc/o0MIPwF84xafdgl4jGQc4RLJ74mb+Y8xxke3UNeu/14VQvjfwFaDbmdJPi8WSY5FM8Nzvj3GOLXF/WQWQngFyTV6O/4yxvjqnaxHkiRJ0rMZjJEkSZK2wGDMvmUw5g4UQngl8Fayd3LZqAF8kqQDyQIQgX7gFPAAWwvDdNSAvxZj/KPbeO4t7VUwJt33VwJvAorb2MwC8AxwjuQm5BqQByok798kSReY2+1qcGCDMXAtrPKzJEGt7TpHct53bo5HkvegHzgNnAC2ey79KPCtMcYsN5t3TAjhnwE/eBtPbQKfAK6kjybJaKpjwH1kG6F2FXgZSYDp5zZZuyOfvyGEHwP+4W0+/SzJeTBHEg4oA8PAvSTj0bIGbr4pxviTu/kZZTAGQggPAB8j+Rztpi0dxz0KxnwWW++sdTvuiTE+3c0dhBDeS/I5slVvjDG+aafrkSRJkrRuq98xJkmSJEnSjogx/lUI4YuBP+DWHQ1upEjSBeJ5O1ROA/jyboRi9lqM8VdCCDMk3XZud0TSAEmnjVt129BNxBhXga8KIXyAZGTVdm6GH0sf3bAC/NMYY9axRjvth4HPJ+l2sxUF4OH0cTsWgM+PMZ5NGszsmm8nCYjcTt3H08d2/McY409ucxu6DTHGT4QQ/l/g2/a6lr0WY/zjEML/JOludKf7cbKPheuYIxn3KEmSJKmLttKuVZIkSZKkHRVjfAfwuSRdHvbKHEmnmN/bwxq6Ksb4hySjjTYdl6LuiTH+AElHkk/udS038B7gJXsYiiHG2CYZgfbYLu52ieT6f/8u7hOAdBzcXwcu7va+gZ+MMf6rPdiv1n0X8K69LmKf+Ab25+fiVv0KyZ8ptuJ/pOFJSZIkSV1kMEaSJEmStKdijO8EPhV47x7s/qPAK9PgyIEWY/wwyYiHHwXae1zO9Rb2uoDdkobBXkjSOaaxx+UATJOM83lVjPETe11MjHEK+Bx2JxxzBnhNjPFPd2FfNxRjfAL4LJJRZbuhDXxHjPGbdml/uokY4xrwhcDb97iUPZde958NfGSva9mONOy21ZFIdm2SJEmSdoHBGEmSJEnSnosxngFeBXwHsBvfOV0H/i3w0v0QBtgtMcbVGOM3kwRk/niPy3mS5D24N8b4y3tcy66KMa7FGL8LeBD4aZLzcbfNA/8PcH+M8SfSbi37QozxHMnnwR90cTe/A7wiDYztqRjjo8ArgW6PcnuKZGTUD3R5P8ooxjhLMjrs20muybtW+ueAV5KEBtf2uJzt+IktrP3zGONHu1aJJEmSpGsMxkiSJEmS9oUYYyu9YXsf8MPAShd2UyP57uwHY4z/Jsa4F4GEPRdj/GCM8bOB1wK/DjR3addPkRz/1wL3pe/Bk7u0730nxvhUjPEbgHuB/0jSwWQ3tIHPizF+T3pjft+JMc7FGL8QeCNwaQc3/STwFTHGvxFjvLyD292WtJbPA76OnR+tNAf8O+D5McZuh2+0RTHGZozxB4ETwLeSjFeKe1rUHknDm99Fciy+mzuwg0wadPuTjMvtFiNJkiTtksJeFyBJkiRJ0kYxxgvAt4UQ/h3wt4CvAl7N7X9zRwTeA/wy8Kv76Wb4Xosx/hnwZyGEQ8DfSB+vA8o7tIsrJGNC3gq87W4OwdxK2iHlX4UQvgv4DODLSd6H5wOhC7vMAW8OIbwm3fe+FWN8Uwjh14CvAb6WpNvRVrWAPwd+DPiNGGNrB0vcMTHGCPxsCOFXgK8Gvp7be72QvOZ3A/8D+IUY4/Im63/kNvejHRJjXCB5H34khDAGvAZ4KXA/cAqYAEaBClDiAH/DY4zxKvDvgX8fQjhKciw+heRYnATGgWGSY1Fk/x2LDwOv32TNLEkwVZIkSdIuCMnfuSVJkiRJ+0EI4RRJh4TNfDDG+NtdLWYfCSEMkYRjPg14ADgNHAF60wckHWaWSbpLPAE8DvwV8M4Y4/Qul3zHCiGUgBcDnwo8THIT8iQwBvQAVZJvtGmQdOCZB6ZIjvvTJB05Pg58aL+HLva7EMIwyQ3hh0m6ytwLHAP6WD/3i9vYxceAz4gxzmyz1F0TQjhNEhp6FclnwSmSG+Q9JJ1wFknOySeBR4D3AX9wp34GhBCOA58LvJzkPDhBEo6opkuWgSWSa/Bx4DHgAyRBtLndrle624UQisA5kiDTrfxwjPHbdqEkSZIkSRiMkSRJkiRJOjBCCF8D/CzZO828C/jsGGM3RpdJ0l0lhPBlZOsE83CM8ePdrkeSJElSYr+1mZQkSZIkSdJtijH+HLCVLgSvAn4z7XIgSdqer8+w5k8NxUiSJEm7y2CMJEmSJEnSARJj/BHge7fwlM8Hfj6EkLXLjCTpOiGEk8DnZFj6k92uRZIkSdKzGYyRJEmSJEk6YGKM3wf80Bae8lXAD3enGkm6K3wdm/97+zTwm7tQiyRJkqQNDMZIkiRJkiQdQDHGfwb87Bae8i0hhH/drXok6aBKx9F9XYalPx9jrHW7HkmSJEnPZjBGkiRJkiTp4PoG4M1bWP//hBC+oVvFSNIB9beBQ5usiThGSZIkSdoTIca41zVIkiRJkiSpS9JOBr8DfEHGp7SBL48x/lb3qpKkgyGEEIAPAy/YZOlbY4xv2IWSJEmSJF3HjjGSJEmSJEkHWIyxAfxfwJ9mfEoO+OUQwuu7V5UkHRh/i81DMQA/3OU6JEmSJN2EHWMkSZIkSZLuAiGEAeCPgZdlfMoi8LoY4/u7V5Uk3blCCL3AR4GTmyx9DHhe9B/jJUmSpD1hxxhJkiRJkqS7QIxxAfg84GMZn9IP/EEI4f7uVSVJd7QfZPNQDMD3G4qRJEmS9o4dYyRJkiRJku4iIYQjwDuBezI+5Wng1THGi10rSpLuICGEAHwP8G8zLH8CeCjG2OxuVZIkSZJuxmCMJEmSJEnSXSaEcBr4e1t4yiMxxt/oVj2SdCcIIeSBzwW+C/j0jE/7yhjjr3avKkmSJEmbMRgjSZIkSZIkSbrrhRC+jhsHXvqBSeBTgN4tbPIvgdc4RkmSJEnaW4W9LkCSJEmSJEmSpH3g04G/v0PbagLfZChGkiRJ2nu5vS5AkiRJkiRJkqQD5ntjjB/e6yIkSZIkGYyRJEmSJEmSJGkn/S7wH/e6CEmSJEkJgzGSJEmSJEmSJO2MtwFfGWNs73UhkiRJkhIGYyRJkiRJkiRJ2p4m8O+AL4wxrux1MZIkSZLWFfa6AEmSJEmSJEmS7lA14DeB/xRj/PBeFyNJkiTpuQzGSJIkSZIkSZJ0axFYBGaBy8B7gXcBfxBjnNrLwiRJkiTdWogx3vwXQ7j5L0qSJEmSJEmSJEmSJEl7LMYYbvZrud0sRJIkSZIkSZIkSZIkSdotBmMkSZIkSZIkSZIkSZJ0IBmMkSRJkiRJkiRJkiRJ0oFkMEaSJEmSJEmSJEmSJEkHksEYSZIkSZIkSZIkSZIkHUgGYyRJkiRJkiRJkiRJknQgGYyRJEmSJEmSJEmSJEnSgWQwRpIkSZIkSZIkSZIkSQeSwRhJkiRJkiRJkiRJkiQdSAZjJEmSJEmSJEmSJEmSdCAZjJEkSZIkSZIkSZIkSdKBZDBGkiRJkiRJkiRJkiRJB5LBGEmSJEmSJEmSJEmSJB1IBmMkSZIkSZIkSZIkSZJ0IBmMkSRJkiRJkiRJkiRJ0oFkMEaSJEmSJEmSJEmSJEkHksEYSZIkSZIkSZIkSZIkHUgGYyRJkiRJkiRJkiRJknQgGYyRJEmSJEmSJEmSJEnSgWQwRpIkSZIkSZIkSZIkSQeSwRhJkiRJkiRJkiRJkiQdSAZjJEmSJEmSJEmSJEmSdCAZjJEkSZIkSZIkSZIkSdKBZDBGkiRJkiRJkiRJkiRJB5LBGEmSJEmSJEmSJEmSJB1IBmMkSZIkSZIkSZIkSZJ0IBmMkSRJkiRJkiRJkiRJ0oFkMEaSJEmSJEmSJEmSJEkHksEYSZIkSZIkSZIkSZIkHUgGYyRJkiRJkiRJkiRJknQgGYyRJEmSJEmSJEmSJEnSgWQwRpIkSZIkSZIkSZIkSQeSwRhJkiRJkiRJkiRJkiQdSAZjJEmSJEmSJEmSJEmSdCAZjJEkSZIkSZIkSZIkSdKBZDBGkiRJkiRJkiRJkiRJB5LBGEmSJEmSJEmSJEmSJB1IBmMkSZIkSZIkSZIkSZJ0IBmMkSRJkiRJkiRJkiRJ0oFkMEaSJEmSJEmSJEmSJEkHksEYSZIkSZIkSZIkSZIkHUgGYyRJkiRJkiRJkiRJknQgGYyRJEmSJEmSJEmSJEnSgWQwRpIkSZIkSZIkSZIkSQeSwRhJkiRJkiRJkiRJkiQdSAZjJEmSJEmSJEmSJEmSdCAZjJEkSZIkSZIkSZIkSdKBZDBGkiRJkiRJkiRJkiRJB5LBGEmSJEmSJEmSJEmSJB1IBmMkSZIkSZIkSZIkSZJ0IBmMkSRJkiRJkiRJkiRJ0oFkMEaSJEmSJEmSJEmSJEkHksEYSZIkSZIkSZIkSZIkHUgGYyRJkiRJkiRJkiRJknQgFfa6AEnS9vSWSwxUygz39jDW18NQT5VysUA+5HhqaoYnr06zXKuz1mjSjnGvy72lgWqZU6PDjPT2cHlhiUsLi6w1mqw1Guzz0iVJkiRJkiRJkiTtQwZjJOkON1Apc3J0mAcOjfOCo5OcHh9huKeHUiHPH3zkMWrNJhfnFmi22tRbrb0u95ZGenp45ekTPO/wBO99+hzve+Y8M8sr1JstWrG91+VJkiRJkiRJkiRJusM4SkmS7nCtdqTebLFSr7OwWmOt0WSop8oDk2McGuynp1SkVMgTQtjrUjfVardZqTeYX62x2mjQbLXTLje2i5EkSZIkSZIkSZK0dXaMkaQ73MLaGs9Mt5lZWeGTl6d59NIV2jEy3FOh3mzudXlbMrO8yrueOMPHLlxmZnn1WreYdttgjCRJkiRJkiRJkqStMxgjSXe4tUaTtUaT6eUVYJaFtTVeevIotWaLZrtNvIMyJcv1Ok9cnd7rMiRJkiRJkiRJkiQdEI5SkiRJkiRJkiRJkiRJ0oFkxxhJ2mMByOVy5EMgn8uRzwUIgZD+eowQY6TZbtNqt2nHSHsH28AEIKT7LuRz5K7tOwDJflrtNq12pBWTrxvlQiAXAoV8jnwud217HTFGWjHSbrdpttq0NtQe0ufmc4FCLt13+txGq0Wj1aKdvn5JkiRJkiRJkiRJ2iqDMZK0xyrFIhMDfRwa7OfI0ABHhwbI53LkcgEitGNkfnWNszNzXJhb4OriElNLKzuy75Duv1IscM/YMPeMjzLUU6FSLFLI5YhEao0mF+cWuTC/wOX5RS4tLNJotQEoFfL0l8uM9vVwz/gIJ0eHKebzFPN5knxPYKlWZ3ppmUvzizx1dYbzcwvX9j9YKTPcW+Xw0ADHh4cY6+uhp1yi1Y587MJlPnbhMgtrayyu1p4VqJEkSZIkSZIkSZKkLAzGSNIeq5YKHB8Z5AVHD/HSk0d52cmjFAt5irl80m2lHTk7M8e7nzrL+545R6vd3rlgTAhUSwUGqxVecOwQr3vwXo6PDDHUU6FcKBAjLKyt8cEzF/jg2Qt8JASmllbWgzH5PEM9VU6Pj/KZD57mNfedoloq0lMqJuGeAFcWl/nklSk+fPYiq/XGs4IxA9UKx0eG+JQTR3jFPSd4YHKM0b4emu02//P9jzC3ukqYg+Vag1artSOvWZIkSZIkSZIkSdLdw2CMJO2xZqvN4lqNi3MLfCiXY2Y5Cb3ECIVcjlIhTz6XY2Kgj1edPsFSrc4nLk/tyL7LhTwPTI7zomOH6a+WeWZ6jvNzC9fGIeXSEUuVQp6XnzpGvdliammZqcVlVuoN+itl7p0Y4YHJMfK5wNPTMyyu1VhcqwGQDzlW6nVmllc5OzvHQvrzHUu1OpcXlvj4hSvUGk2mlpZ52cmjjPX1Egjk09FK4Qa1S5IkSZIkSZIkSdJmDMZI0h6rt1rMLK3QjpGnpmfJBag3W9QaLaqlIkPVCs87MsFnP+8+Hjo8waOXru7IfgNQLhR43uEJvuhFD/HRC5d5/zMXuDA3z+zKKvVWi3I+z8RAH5//ggf5nPtPMbO8ytPTszRbbRqtNv2VMvdNjHH/oXEWVtf48NmLPHbpKo9dmqId2+RDjkI+edSbLaav63SzsLrGaqPBlYUlHjl/iSevzlAtFnnxicPUms0deZ2SJEmSJEmSJEmS7l4GYyRpj3W6sxRyOXpKJXrKRRrNFvVWi0qhQH+lzFhfL5OD/Uz299FXLhGAuI195kKgmM/RVylzeGiABw6NU2u2mFtZo1zMM7yyRqPVpJjPM97Xy+GhAUZ7exjt7WGst4fppRVmV1ZptdusNZrUGg3KhTxjfb1c6VlioFpmfmWNxVqNVjsZu9Rst1mp159VR7Pdpllvs1pvADDa18vC2hqNVvva8yRJkiRJkiRJkiTpdhmMkaQ9ls/l6KuUODTYn3RfmRwlAjHGax1XDg0McGxoMAnQ5POEECDG2w7H5EKgWioyWK0w0ltlvL+XFx0/zFhfD0u1Oo1Wi3aMhBCoFApMDvavP6enSm+pSD4XWK7VeWZ6lr5KiecfmeS+iTFG+3o4OjzI09OzPDM9y5WFJWaXV1mq1Wi2DLtIkiRJkiRJkiRJ2j0GYyRpj3Q6xfSVyxwfGeJ5hyeYHOhnoFqhHSPtdhJ7yYVAsZAEZEII5EIgAIRAjLcXjUk6xuSplgpUS0V6yiXKazVyueTni/k8G3vSTC0ucXVhiXOz8yzXamlwBlbqDc7NzlMpFhhLO8uUCgUmB/qIJKOa+itlLs0vcnVxmYXVNZZq9ZvWJUmS1G0BKAYoAvkAuS7soxGhHqHJ9rr8SZIkSZIkSdo+gzGStEdyuRylfJ7xgV5efvIYrzh9go9fvMyfPPoES2t1lms1QgiUCwUePjLJSG8PR4YGdmbnYf0HMUK7HXnk/CXe8uFHubq4TLxRN5oYubK4zJXFJeZWVllrNCDClcUlGq0W86trfOTcJfrKJXrLJYZ6qrzg6CEePDTOzPIKZ2bm+OCZCzx26erOvAZJkqTbUACGcjCch3KAStjwR6MdMtuGK01YakMLwzGSJEmSJEnSXjIYI0l7JB8CpUKe0d5eHj4yyctOHuWj5y/x7ifPMrW0zOzyKqVCnoFqhVwIvOa+UzsXjInJqKZWu02r3abRavHU1Cx/+omneOrqDPVmk9aGbjS5tFNNO0baG34+AAurayyu1Tg7M08hl+PU2DAnR4d54bFDHBrsZ7BaodlucfhqP5fnFw3GSJKkPZUP0J+DiQL0BejLQW6HkzHFBiy2YTVCjEk4RpIkSZIkSdLeMBgjSXukM86omM9dC53Umi2WanXqzRYxRgarVe6bGOW+yTGGeio7tu9WbLNSbzC/usbcyipzK6v0V8q84Ogk+RA4MzPH/OratTo7XWBW6g1W6g1a7TbtGCkV8vRVyhTzeVbqDWqNJtNLKzRbSdhmdnmVBw+N8/DRSY4ND9JXKe/Ya5AkSZIkSZIkSZKkzRiMkaQ9EkKgkMtRyCXBmBgj9WaT5VqdWrNJm8hQTyUJxkyMMlit7ti+W+3Iar3B/MoacytrzK6s0l8u8YKjh6g3W8wsr1wLxuRzgb5KidG+XmaXV2m0ktBOjJFiPs9QT5VqscDVxWVWanWml5a5urjE9PIyZ2fmAHjJiSMMDQ/SbzBGkiRJkiRJkiRJ0i4yGCNJe6TZbrNcrzO1tMwTV2eYGOjj2MgQX/XKT2Gt2aTebFEpFhioVGi02izX6tfCMxsdGRrgnrERRnp7KBfzHB0a5PlHJhmolnn4yCSr9SZTi8vMrqxycX6BszPzTC0usdZoUms2+djFy7zlQx+nXCzQXynzkhNHOTY8yEq9QQhJx5hCLkc+l+Mj5y+xcq5Oo9WGAL3lEidHhjgxOkw+Dfm0Ypt2O1IuFqgWC4z29XJ2dp65lVUuzS8+q/Zjw4OcGhtmsJqEa06Pj/C8wxNM9PfyomOHyYXA1NIyU0srXJhb4PzsPDPLKyzXGtSuOw6SJElZRaAdIe7wCCVJkiRJkiRJ+4/BGEnaI81Wi+V2m6uLyzxxZYqJgT5OjAzx8lPHaLRa1JstLs4v8Mz0HLVmk6VajWa7Ra3ZetZ2jg0P8toH7uH+yTEGqhVG+3o4MTLEYLXKC44eYqK/j8W1Gsu1Oh+7cJk/f/xpWu0WM8uryc+dv8zM0govO3WMl506xn0TY/RXylSKhWsjnhbXasyvrrLaaPCJy1Ms1eoEQhKMGRvm5SePc3x0kKNDg7RipN1uX/t6YW6BRy9e5aMXLnNhbuFZtZ8cHea1D5zm5OgwI71VJgf6OTYyyHBPlRcfP8Kx4UEW12os1up8+NxF3vXEGR6/PEWzvWQwRpIkbUtMH5IkSZIkSZIONoMxkrRHIhBjZGFtjccuX4UAR4YGOTI0QKvdptluc2VhibMzc4QQmF1eoZjL89TVmWvPBVhcq3F2do4I9JaK9FbKPHFlmp5SidV6g5V6nVqzRa3Z5JmpWWaWV1lrNGm22rRim9mVVWrNJj3lErkQmBzoZ7BaplIsXgvGLNVqLKzVuDC3QK3RpJ2OUlqtNzg/u0Bf+Qpzq6tcnl8iEmnHSKuVvIYLc4t84vJVnro6w8zyyrOOwfzqGmdn5mi0WvRXypybnecTl69SKRZYazRZrSedYWrNFs9MzTK7vMJao0Gr3d7190uSJB0MrQhLbZhuwUobFnKQA8LGR3ju/+dJHsWQPAp2m5EkSZIkSZLuCKFzY/WGvxiC30AnSV1WzOcZqJbpr5SpFotUi8U0XAK1ZpPVeh0I9JSSoMqVxSWuLi5fe35/pcxwT5VqqUghl6OQz1372mpHmu1ktFE7RpZrdeZX11ipJ+OQWu12OiYpMFCtMFCpUC4WKOaT0UmBJMDTbLVptpIuMzPLKzTaLWKESrHAYLWSdpgpUi4UgHgtuBMjrDYaLKUda1YbjWd1vBmoVhjqqVApFCnm09rzefIh0LrWdSbSjm2WanUWVmus1hvUWy3DMZIk6bYEoBSSRx7Ip19z6Y9zpP8fkkfn18oBSjnoC9Cfg0ru5vs434AnGjDTgmaE1s2XSpIkSZIkSdoBMd58cLrBGEmSJEnSXe1aGIYN4Zg0GNP5tUoOqgGG8zCWh16DMZIkSZIkSdK+catgjKOUJEmSJEl3tUgSXmmTjFq6NkJpw4+bQDtANZeskSRJkiRJknRnMBgjSZIkSbqrxfTxnJ/cqA0hB42YBGgkSZKulwuBUrFAuVhMH4VkVHS7zVq9wcpajUZrZ3vJ5UKgWChQKhSolItUS6VMz+vUtVqrs7xWo9mlusrFApVSiUqpeBt1rdFs+ScvSZIkbZ/BGEmSJEmSJEmStqmnXOb4xBgnJsa459Ak9xyeYHFllfnlFT5x7gIfevJpLs3M7eg+K6Uih0dHODY2ykPHj/LQ8aPkcjftIH/NwsoqCysrfPTps7zv8Se4PDu/o3VVyyWOjI5wfHyUB9O6NhOBheUVFlZW+chTz/C+x59gan5xR+uSJEnS3clgjCRJkiRJkiRJ21Qtlzg1OcErHryPT3v+g7z64Qe5PDfP+alp3vaBj3BuaprLM3PP7VS3DeVSiaOjI7z49Ck+92Uv5g0vezGFQp7NojGXZua4ODvLW971Pp68eHnngzGlEkfHRnnJfaf5nJe+iM992YshhFvWFWPk4swcl2ZmqZZLfPLCJYMxkiRJ2hEGYyRJkiRJkiRJ2qZyqcihkSFOH5lkbLCfYiHPUF8PuRA4NDxEf7VKsVCg2W7Tbu/MiKB2u81qvc788jJX5uY5e3WKSqlEIZ+jkM9TyOcp5vMUCnkKuRwhbN5NZick45BqzC116ppO69nbuiRJknR3MhgjSZIkSZIkSdI2lYtJMObeI4cYGxigWCgw1NvLQE/PtWBMqVAgNhrsTCymE0CpM7+8wpW5ec5dnaanUqZSKlEpFamUilRLJaqUyBWL5GBXQiiduuaWl7kyO8/ZK1PPqqlSKlEpF59VlyRJktQtBmMkSZIkSZIkSdqmZqvF/PIKV+fmGertvdY1ZWl1jZmlJVZrdZqtFu24c8OUGs0Ws0tLPHPlKvl8jpnFJSqlIsVCgVKhQLGQZ2xwgPuPHuLExDj91Sp91cqO7f9m6s0mM4tLPH3pCrmQY3pxMa0nqatUyDM+NMj9Rw9zfHyM/p4KPeVy1+uSJEnS3clgjCRJkiRJkiRJ21SrN7g0M8cTFy4z3N/HqeY4M4tLnJ+a4fzUDPMrK9SbTeKOBmOaTC8ssriyyqWZOT74xNPkQkgeuUAIOU4fmuBzXvZi8rk8R8dGdicY02gytbDA4uoqF6Zn+cAnnyRcqytHLgTuO3qYN7z0ReTzOY6EEYMxkiRJ6hqDMZIkSZIkSZIkbdNavc65q1N86MkyzXaLxZVVpuYXuDQ7x8eeOcvc0vKOdosBaMfIWr3BWr3BwsrqDdc0Wy1eePoky2s16o3mju4/S13zyys3Xfei0ydZXq3RaO5OXZIkSbo7GYyRJEmSJEmSJGmbVmp1nrp0hZnFJR49e54//uAjrNXrrNbqTC8sMrO4uNclSpIkSXclgzGSJEmSJEmSJG1Tvdnk6vwCV+cX9roUSZIkSRvk9roASZIkSZIkSZIkSZIkqRsMxkiSJEmSJEmSJEmSJOlAMhgjSZIkSZIkSZIkSZKkA8lgjCRJkiRJkiRJkiRJkg6kwl4XIEmSJEnaW4HkuyYKAYoB8umP80A+JL+WS9cFIITka0cEYky/Am2gFdOvQCNCM0KT5Gt7916abkNg/RwoBCjy3POhcw50Hp33Pqbvb+fRjOvvfyM9Bzprd+t1lAL05ZLH9eoRViOstZMfN26xrRzJ9VFMj0kxQG7D9ZHbcEzgucekRXJdNHnuMdlvOq+juOH975wDufRr4LmvuWPja+98JrSBdnosmqTHIq7/uM3unBdZXf+5WEh/XCC5Djq/vvFauNV10EzPr86P99vrlfbS5PAgJyfGmRgeZKCnh0qpRL3ZpFav89jZCzx27jy1xu1/WgagWChQLOR54NgRHjp+lN5KGQgsra5yaXaOS7NzTM0tMLWweNPtFPI5+qtVBnt7OHVoglOTExTy+U3332y1aDRbPHPlKo+ePc/U/MJtvxZ1x0BPlf6eKsN9fQz399JfrdJTKVMuFinkc+RzOdrtSKvdptZosFZvsLi6ytzSMnNLy8wuLjG/skqMW/9kPz4+yv1HDzM2OEA1PfefunSFZy5fZWl1jaW1NfqqFYZ6exnu72Wkvy+9ToqUi0VyuRz5XKDVatNst1irNVip1ZhfXmFqfoGZpWVW1tZYqdV35FjlQqC/p8rAhuPVV63SUy5RLhbJ5/PkQ6AVI+12m7V6g7VGnYXlVeaW14/X4urabR2vew5NcP/Rwwz391EtlWi328yvrDCzsMSZK1M8c+Xqbb2uyeFBHjp+lKNjoxQLBfK5wMziErOLy5yfmub81Ayr9Wcfw1KhwMnJcU5OjjPQ08NAbxUi1JtNLs/O8di5C5y7On1b9XTkczmKhTxjAwM8ePwIpw5NENI/eV1OP7uuzM1zdW6BlVot83YL+TwDnfexv4/hvl56KxV6KmWKhQKFXI4QAu12m1bnfazXmV9eYW55mdnFZWaXllip1biNt1GSpD1hMEaSJEmS7mIbb/72BKjmoBygEpJAQWnDTeH8hhvjG28Eb7zh3dpwA7geoZYGD1bbydfOOu1PGwMR1RxUA/SkX0shOTc2nged24GR5L1tsR6Gamx471fasJKeLJ1wTLd1zuveHBwpwOEb/AvIUhumWzAbYKGV1Hy9649JT7rN3rAelNkYHOqs71wXnWNS61wP6bWwkh6X5j68mRBIXlN1w3lQzaWfCaQBuvRz4VpoLjz7MyFu/ExgPRDUiOvHYi09HvX011p783Kfo/MeFja8553jUE4fBdJrYEM4qvO6r78OOq9zJX3f1zqBoD17hdL+cmR0hNe+6GE+5d57OD4xxkh/H4srSejgN/7sXTxz5er2gjEhUC4W6a2U+bSHH+TLX/tqJocHAbgwPcv7Hn+C9z/+JB956swtgzHFfIHRgX5OHZrgDS99MW942Yuploqb7n+lVmelVuNPPvgIc0vLBmP2mQAM9fVyfHyM+44c4r6jhzk2PsL44CBDfb1UikVKhSKNVpNGq5UEO5aWOHd1mqcuXeGJC5d4/PxFFtfWaLfZctjj9OFJvuiVL+MF95xgpL+PpdUaf/jeD/DHH/wIF6ZnWanVGOrt5fThSe47eogHjh7hxMQYw329DPb2UCwWKRUKaWCnzsziElfnFnj68hU++vRZHj9/kctzczsXjMnlGOnvS47X0UPcf/QwR0ZHGB8aYLA3OV6FfJ5Gq0Wz2WRmaZm5xSXOXJ3iyYuXrx2v5bVa+vvm1o7XA8eO8CWv/lTuP3qEkf4+mq0WT1++ymNnL/D2Dz3CmStXb+vPmUdHR/n8l7+EVz//IXqrFUqFPI+fu8gnzl/kLz/2GHNLy88JxpSLRZ5/8jif9ZIXcHJyghMTY7TbkcXVVT74yaepv/Nd2w7GFPI5esplTk6O89de9am84eUvvvbnlPd/8ine94kn+NCTT7Oafs5kVSzkGRsc4MT4GPcfO8x9Rw9zaHiQ8cFB+qoVKqUSuVyOZrNJrdFgNg00PXX5Ck9evMwnz1+icb7FWr1Om2g4RpJ0RzAYI0mSJEl3kWudQFi/oV9MQw+VDYGY8o1u+rPeIeP6YMyzghHpzeAG6zfB13LJjeG1XHJTuJ4+mvvoZvjdKrB+PpQDlHLJeVANUMmtnxfFNBRxfRgA1jtltNL3s9MJpCfCWnju+19L3/9G7G4HmVz62npyMHCTb+pfSwM8K50TOtW5VjpBsUonILIhLLGxk0r+umtjY5eUTkii3jke6deVXBKU6ARF9vJ6KLAehisFKG94veX0/0usv+ZOMORZ3aR47mdCp1vOxq5Rneu/FqGWW///zmdCp5tOg93tqtLpjtP5DKxcdy2Uw3o4KB/WX3+ng07ndXc64HReb+czsLe9fi10gkGd68AOMrrbxQiVUomjoyOcnBxnZa3G3PIK7/3EE4wO9NNstVirN2i1tx6vzeVyDPX1cnh0mHsPH+LB40eYHB5KOovlcjzy9Blq9Qat1iafwCFZXyoU6KtWGBvsp7dSIZ8LSdeOkHQWyeVz5EMghKSrw/JajaXVNT7+zDkqGYI06r4kLFVgfGiQiaFB7j08yX1HDnFycoKTk+NMDg8y0t/PQE+VUrFAMV+g2WrRbLdYXFllYXmFQ8NDyWNkiImhQSaHB7k4PcfFmVmarVbmc7W3UuHI2AinDx9iYnAgOVfOnOPQ8DDVUonRgX5OH57k4RPHOH34EKcOjXN4ZJiBnh76q5WkG1I+n3RZajSYX15hZnGJiaFBRvr7ODQydK3z0tLqGourq7TbW/sdJ4RAtVxiYnCAyeEh7j1yKD1e45yYHL+2r/5qhVIhCcY0Wy2arRbzKyssLK8wMTyYHq9hxocGefLiJS7OzHF5Zo5W2pUki4GeKkfHRrn3yCTjg4M0mklobmF5hb5qZUuva6NquZR8Rhw5xEBvlXKhSKPZYnF1jcHeHvI37A4Vk/8iDPf1cu/hQxQLeZbXaqys1Tk6OsxQXy+rtTq1xs36Em5SV6nE5PAg9xxKglEPHT8KJH/ueObKFK12m3qzmSlglAuBvmqF8aFBjqSfh/cemUzO+4kxRgcHGOnvo7dSplQokssFmq0W9WaTheUVFpZXGRsc4PDIMIeGh5gYGuDpy1e5OD3L1MIirXab9m18RkuStFsMxkiSJEnSXSKQ3NStph0v+nJJYKAThslvuNmdZ31MyPU3vsN12+yEIzrPiwFK8ebBgKUI8y1YSDtmrHo3eE/lSIIefTkYTAMknSDMszoF8exuQRvPhc5bmNsQuooxOddaufVOQrUIi+3kvV9oJz9uxr0LBOQ2hMOun7RUSgMwQzkYzifHZ+NIneu7J11/TDrBobjhmJQj9JKGx/JQT8//mRbMttcDE7t5S6FTcyUHAznoTx99uWePDrp+ZFTncwFu/ZkQWQ/dtGNyPDphmc5nQycsU4uw3E4eS53zo/uH4Frd5ZC87oF8cix6cuvjpG51HdzsdReBdoBq53Xmkq/19DpYbCedihbahmN0d5tfXuHJi5c5NDzE6cOT5HI5KuUSQwHGBwc4MjpCvdlkan6BVn3rn5CFfI7J4UGed+Ioh0aGKBWSfxKPMbK8VuPc1SkeP3+RmcWlW24nxki92WRpbY2phUXOXpm+FpwoFQuUC8lom3KpQKlYTD8vwi23qd0XQiCfS8YBvfj0SV7x4P3Xgh5Dfb3XumWU00BMLhfIhWSsTCHmyPfl6K1UGOrr48TEOA8eP8oLTp3giQuXeOcjj7K4uspKrUat3qB9G200cvkcvZUy40MDnJgYo1Iq8cCxwzx88jiTQ0k3j2q5RDGfjAcLIamvVCyQz+coFgr091QZHxrg9JFJXnj6JH/xyKMUC3mevnSF1Xqdejv7767J8cox0tfLSx+4l5fff5p7jxzmviOH6O+p0lepUCkVKRWLFAt5ciGQC4EQ8hTyOXK5PvoqFYb7+zg1OcGDx4/ywlMneOzcBf78kY+zuLLKWr1Bu16/434PbLbaXJqZ46NPn+XQyBDPP3mcnnKZvkpgZKCPyeEhJocHmZpfvO1gTF+1yomJcU4fnmCor3c9hBwjMwuLPH7+IueuTm/aLSYXAvl8jsnhIV7x0P285L57uPfIIU4fmqS3UqavWkk+v4qFdBxWLvl7YAgUcnmK+Xwybqy/j3uPHOLB40d50elTPPL0Gd75yMdZeaLGWr1BzWCMJGkfMxgjSZIkSQdcYL3bR19u/dG58VtJb/5eH3rZyvaz/GSnm0i1nd5sJw0OtNe7SWh3dG7idzpjdAIxQzkYzCc/1wkAZN3erX6y0xWmEaHchlIrCV3kSIIhtXYalNjWq9q6TkeZTiAM1oMvnWtkJA+j+SRMtpPHpB2hGZKQRCeEtgDQTn5uN0ISnbBcOSSvdSi/fi705m4chsu63a38QqfLVC2uB/VaJAGZzg2gbulcB6X0GAym18BgLglGdQJQWWz2ujvXQTs+dyTTtRFLXe6iJO1HiyurPHP5KkdGR5hbWqbdblPI5aiWyowNDnDq0DjLa2ssLK+wVt/6zeVCPs/E0CDPO3GMyeEhioWkm0Wt3mB2cYmLM3NcmJ5ltX7rG8vtdmSlVmd2cYknL17mfX1PbLiZXKRSLF4LJIwO9NNbKdNTLt/uYVGXVIpFhvt7OTU5wUvuO82nv+B5HJ8Y5fh4MgZntV5nrV5nfnmZerNFO+2CkcvlyIVAKQ0PVEslhvt6OTwyxOHRYQ6PDLO8VuPq/AIXpqa5ODN7WyPAivk844MD3HfkMKMD/YwN9nNsbJTj46MU8nlWajUWV9dotpLaQtqdqFQoUCoUqJZLaXCnl6OjcHR0hHqjmbyWGLk0O0cz/XEW1XKJkf4+7j96mJfdd5rXvOB5HB8f48T4GLVmIx3hU2d2aZlGM+mUE2NMAkW5HOVCgXKxSLVcYrS/n0MjQxwZHWFscIDltTWmFxa5ODPLxZk5mpt1bdpnmu0WV+cXeOzceZ5/6jir9QaDvZFSscBgT5XDo8OcGB+j3mgyfYsxbbfSV61wcnKc04cnGertIQK1eoO1RoOr8wucn5pJgze3Ptd6qxVG+vt48PhRPvWBe3nF8+7n+PgYR0aGk/ewXmdpdY3phca1jkcxQj6XBKM6531ftcLEcNJp6djYKP3VKosrqyyurHFpZpaLM7O39TolSdoNBmMkSZIk6YDLkwQehvLroZjOSJAi62NAui2k++oJkEu7klTaUG6tdw/xZnD3dUIxlZCEPobSEERvOi6mFJ7dDWQn91sg2U8hn4QOBnMw24JpkoBMp2vGbrkWGtvQEaU37ZgylAaFetOuSjt9TAJJF5JSgGHWx/bkW0m3lNUud0vpjH8aysNIDvrzyXtT3XA8dksgCSMBtNNAzlI7CQvdxjfbZ5Ynef+H0wBUb/p+V0MyUqxb10GOdBRX+lk8EGGuBdPpe++IOd1tltdqXJie4fzUNLNLS6zW6kn3i1yOscF+Hjh2hLmlZc5PTbOwsrrl7RdyOSaGB3ne8aMcGh6imC+wslbjytw856ammVlcYrVWo7HJTfnOGJ1Wu8V7H/skZ69MUSzkyedzFHI58rkkgPPie0/xwntOcHx8jOPjpds9LOqSob5eXnLfaV56/2ledv9p7j1yiL5qhUBgan6eZ65McX5qmsuzc0wvLLFaT7q/lEtFKqUS44MDTAwNcHwiCSsM9/Uy0FPl2Ngon/rAvZSLRf7io48yv7xKvbG05T/bVksl7jk8SblUYqCnykBPlXaMTC0scnl2nqcuXebSzCxLq2us1uoUCnmK+QKjA32MDQxw6tAE9x89zPjgAPl8jkqpyP1HD1MpFllYWeHRM+dZqzdoNJuZwjFjA/287P7TvPT+e3nJffdw+tAkfdUKMUauzM7zzOWrXJie5dLsLLNLy6zW6jSazeR4FYtMpOOqOuGOvmqVwd4eTkyM8cqH7qdSLPLnH32UmcUlWq3WHfV3gVa7zcziUtI5ZnaOxdVVhvt6KRULVMtljo2Nct/Rw8wsLfPUpSu3tY/eaoUTE2Pcc3iSwd5e2u02s0tLXJmb5/LsPAsrK9QajU1HGB0ZHeal6Xn/4ntPcXJinL5KhUarzfnpWc5cSUYiXZqdY2F5hZV6nXa7TaVUpKdcvvY+3nN4gtOHJykVCsn4qCOTvGbtIXrKZf78o49yaXYOYryj3kdJ0t3DYIwkSZIkHXD5kNzsHcuvj0nJZ7jbu/HfyuN1X6/3nJEq4br/Z73rQj5AhaRbTaGV/H+7mXRMaN1iH9oZnTBAby7phDJZSG7OV0ISRLiRrOfC9edBuO48yKfBi0pnpFA++bkGEFvrXWV26xzIsT5KqTM2qC+9VobTR/G6Y9I5FlmuiWeNGLpuO2HDaJ5iHgbSH7djso9mSAIS3dAJonS6BU0Wks+FUlgPqGwUN/wg3ujnb7KPjV83Hozrd5HbEExqA3FDF6tu6VwHPWlA7EgxuQbK4eafjzt1HYT0eqsAPWm3rE6XnDZJKKq9hyPGpN22Wqux1mhwcWaWqflFFlZWGOjpoadSZmxggAePHeHc1Wkqpa2HTHK5QLlUZHJokPuPHWF0oJ9CPsf04hrnp2Y4d3Wa2cUl1jKMOUk6xtRYqdWYml/ko8+cfc6a4+OjNFotBqpV+qtVjo2PbrlmdUcuJB1MxgYHePHpk7z2hQ9z7+FJjo+PslZvsLxW4+zVaT785NM8euY8T1y8xPnpGRZXVllZq9FbKdNbSUIKpw5N8MJ7VqmWilTTwMzkcIkXnj7JxPAg80vLPPL0GVZqazS20J0FoFwscmxslPHBAYppF5gzV65y5soUH336DB/85FN88sIlZpeWWVxZTcZ4FYscHRvh+PgYL1m+h2q5RKVUpLdSoVwqcnJynCOjwzzyzBmG+3tZXF1NOuHcIgyWS0coTQ4PpZ11HuLew4c4MjbCWq3OQtrp6YNPPM1j587zxMXLXJqeZXE1GY3UOV6nDo1zanKC5bUavZUKxULSbefI6EgafhtgemGRDz35DI1mi0arRexmKnYHtduR+eUVFldWuTI7z+ziEqP9feRzPVTLJY6Nj3L/0cN88sKlLW87pCOpBnqqHB8f4+TEOAM9VVrtNtMLSdeqS7NJQKrevHmUOpd2fDk2NsorHrqfVzx4H6cPH2J8cIC1ep25pWWeuniZDz7xFI+fv8gTFy8zNb/AwsoqrVaL3mqZwZ4eTh2a4NTkBPVmk/6eKhODg/RWKhwfH6NUKDDQU+Xy7Czvf/wJGq0WzeadFXKSJN0dDMZIkiRJ0gHXjsmIjsV2cvO1bwvPjSQ3azsdDNo3GPHS6QSTT28oF8jWbSLP+riWeg5W87DWTsapOJ1+53U6VfTm0tBH2hWlcosgwEad979JMvqmzfr71Nl2Lg17dEImt9I5RwZzEApJYGYm7ZjR2KXRWrm0a1IlQF+ARtolZiTtaHOz87hFcgw6xyJy3bEI6+PC8ukxyaInB2OFZCONJjRb3RkxlWN9TNRIPtlvMUOXmM7rbrF+Plw/9qcTCOq87ny63SzHoE3SOWi+lYZDtvzKNtc5V6thPfw0lHbryRLGaXPdcdhwDDa+9k7oKn07b6ozzqsvwKF8EpaZBuZ38TqQ9loEiJHltRrnrk7xyQuXODU5kYz+GOjj3iOH+PiZc/SUy+RzgXY7WzeCYj5Pf0+VyeEhxgcHGOnvo7dSJpfLsbC8wpMXL/PkxcssLK90+RVqP+itdM6nSe47eph7Dk0w1NdLjJGnLl3m0TPneeTpM3zkqTOcTQNTSTeOJo1mk3qzydLa2rURNnNLyyyurnJlboEHjx3h+MQYAz095EKOU4cmePDYEUIIXJ6dY3nt1mO6NuqMRQKYX15hfmWF93/iCd718U/wyQuXuDg9y/TiImu1OrVGk3w9RyGXjAebXVym3mzSaLaYW1rmeSeOcWJijHwuR8znGe3v555DE9QaDc6nIZSb6e+pMtKfXH/3Hz3MyclxBnqrNJpNHj9/kUfPrh+vC9MzzC4usbi6Rq3RoNVqUWs0WEr//8rsPAsrqyyurvLwyeM8ePwIh4aHGOztoR3b3HNogoeOH+Hpy1e5PDvPWr2+7fd718RIG5heXOTx8xeplEqcOrQe/plbWma0v49CPke7HTOHpHrKJfqqVSaHBhkbHGCwt4dSsUiz1eLy7Bwfe+YsF2dmadwiFAMw1NvLSH//tffx2PgofdUyy7Uaj509z8fPnOMjT53hkafOcGU+Cfcsr9WSLjQxstZosLxaY6VW58L0LEtra8yvrPDwiWM8eOwog709DPf3cnRslHsOT/LQ8WNcnpvjyuz8pl24JEnabQZjJEmSJOmAi0CtDYsh6YaR9bv3Ojf7mzEJq9Tj+s3gTiii0+WhEKBE8ggZx7DkSMf35JPgznLaKWO3x+ncLTo34HsDTOZhvJB2CMnw3EgSgmiQnAf1uB6Wium28wGKMTkXKun/bxYI6AQ0+gKUSc6vzvvfrW4p19dQTEdI9eaS/Q6nYZGbncMxrW3jsehcF51t5tPOI+WQPCFL8AiS7iWVfLKPpRaspqOEdvJ66ATZBnJwpJCEYioZwztt1l9zg+Q4dD4LOi/xWZ8J6edCMeP2I0k4br6dBGTaXTgHOq+/moPxPBxOr4PrOwPdTOfcvHYcrrsOcp3rAChn6M7Vqac/l7wX1bB+nGF3rgNpP4gxsry2xtmr03zy/KVro1ZG+vvoKZc5PDJCT7lELpcjxnamjhKFQp7B3h4ODQ8xNjTI6EA/+Vzy6b6wssqTly7z5KXLzK8YjLkb9FbLHB0duRYQuOfQJCEk43CeuniZP/ngI3zoyaf5+JlzzCwuXQtsXTvT1pIvV+YWCMClmTlmFpdYXq0x0FNNgiM9VfrTHz9w/CjLtRoLK6tbDMZAsZAn5AKLU6s8dfEy737scd7yV+/j3NVp2jESbzCqZmZpEQjMr6ywtLpKvdlgdKCfExNj5EK4Nm7p1KEJZheXmZpfYGnt5nX0p51K7rsWjJkgkIw+e/z8Rd76vg/xyDNn+fiZcyyurCYh0euuywBcnpsnAFfnF5hZXGKlVmekv4+joyMM9iadVU4dmuTB40epN5rMLy3fUcGYznkyvbDIJy9cZLi/j8nhZOzQ4ZFh1up1Rq599rRpt7L9xl4tlxgb7GdieJCxgX4Ge3sAWFxpcHl2jo8+c46L07PUm7cOnwz19XJycvza+3hsfCx5X9JwzR+970N87Mw5Pn7mHPVGk0h8zhjLAFyYmSUAc0vLzCws0Wy20tBOP8N9fcQIpw9N8tCJo0QiMwtLBmMkSfuOwRhJkiRJOuDaJMGT0IahtAtB5+b1xo4wnZu8jU7wIf35ztfrO8Y8q0MCaTAifXRG81Q7N8fD+iiljmvjRWJyQ3g0n2x/NXozuBuqAQbzyXHu29Ah5Ebjk5pxPRC1lr4n9Qj19vr5cquOMZ33vBMOqeSSr53wwcZ95mLy/51zIADTrfV9dPNU6Jy75bR7SDWXHJuNx6VzTdRi0sWkExKrx2cfi7hhmxu7hZTT115NX2MpPUad6yFcV1AurWcwn+x3ob1z10OOZP/VkASBqmnHnBudB51OU51zYK29/hlxfdegja/9Rh1jCmwYWcX66KpieHY4q/NZtdBOvnYjINcZHzWSh/58+n7c4LyE9aBWI70G1tL3vdYJhsVnd/S5vmPM9ddB51oobdjPtX3G5HhV0o5OkFwH9Vb3rwNpv1ip1Th7dYpPnL/APYcmAMjn81RKMNLfx/GJMaYWFpleWGJ57RZ39FOVtGPD/ceOMDbQTwiBVrtNs9VmdnGJc1emOD81s6XQgu5cQ7293Hf0MPcdOZx0iiGyslZjaXWNZ65M8fGz5zg3Nc1yrXbLrh6dUMr8ygpPXbrCSH8fn3LvKdYaDQr5PIVcLum0cniSK7NzPH3p6pbqDOlvDO12mzNXrvKXH3uMx85eYHF1lWb75r8zJiVHFpZXePryVQ4NDzO/sRtSgEqpzEh/H/09FQq5W0dWR/r6eODYEU4fnmSgt4d2u81qrc7V+QWeuXyFj505x4XpGdbq9Zser43hotmlZZ64cImJoQGm7r+HWnq8knFK/dx/9DBX5xZ48uLlLR2v/WJ6YYlPnLvIoZFhHj5xjFza+ae3UmFyeIjThyeZXlhiemGR1i3ex46h3l7uPXyI4+Nj9FYqxBhpttss12pcmZvnyYuXmFpYpHmL8EkIMD44wMMnj3FiYpzeSplmq8Vqrc6l2TmevHiZj585z+XZ+VuO/Nr4Pk4tLPKJcxc4PjHGzNIytUaTQj5HsVBgcniIh44fTUJC5y/e3oGUJKmLDMZIkiRJ0gHXudncbCXjiurpDdjihs4Ea+2kY8tyO3msbAgAdLohwLNvznaCMR2dkEGnA8dIeoO3P3frbgw5kk4ZIZ8ED2b85sKu6Ek7ZHRG59xqxEsrDQIspu/HfHt9zFUnFHUjne0VSYIP/bkk4DFIEkYo3KSLTCAJpYylgYlaTEYqwXonlm7onLOVAKU0mHV9h49mel0stGE2PRadgMj1x2LjNdEJyFTS62E0D+NAyN26q1JgPbzR2NBNaSd06ul0J6nkktd/o/dk41ij2TbMtdY7BV0f1Nj443Dd142BqWp6LHpC8n73po9OIKhz3i201o/vTqsEGC3AWBoQu9k5Ccnr7JyLM+n7X4tJB67Oebnxs/H6194JBPV2roP0td5sZFPnvR9JAzv1mBx36O51IO0Xy2s1zlyZor+nyssfuBeAQi5HPgSG+/s4OTnOlbkF1uqNjMGYIkfHRnjw2BFGB/oJQKPVptaoM7u0zNmr01yYmqHWaHT5lWk/GOrt4f6jh7n/6CGGentotdssrq5xdW6eZ65c5bGz57k6v0Bjkw4cHUsrqzzTaDDY28OV+WT8T6VYolDKMdzfx31HDnHmyhTVcum26m212zxz+Sp/8dFHeerSlcwBrsWVVRrNJoeGh1lIO7l0gpvVconhvj76qlXy+U2CMQN9PHQ8Ccb0Vys0Wy0WVla4PDvH05ev8vGz51leXcvcFWR+eYW1Wp2JoUGm5xdZqzeolKBYKDA6kARjnrp0hXKxmGl7+830wiKPnTvPPYcmWKnVCCFQKOTpqZQ5NDzEvUcOA5eYW1rOFIzpnEMnJsbprZZpx0ij2WRlrcaV2XmevHCFpbXNjn9gYmiQ5588zsmJcarlMo1mk/nlZS7NzPLUpSs8du489WYzU00AM4uLLK+ucu+RQ8wuLlFrNAihSDGfY2JokIeOH+Xx8xcpbHJ+SZK0FwzGSJIkSdJdoE3S5WE5vbm7knZwaXW6QaThmE5XhNX2+riYrdycDkA+ro8B6YxbgfWOITcaLdK5UVxJ1+Q2CWAou07Xiv4cDKShmOINOvjAeuBjKQ2CzLeScMxS2mko663DOsl72DnvGjEJefTHJBxRvUHHjHxMzpHeHAzlkwDCchuWungSXNt3+tiYVqilQaDF9FgstJPAxnJc76CURafzTiA5HkMxCUlUWQ+NXKsn/VokOQ5rEWbTa2MnDkMurB/j8nWdazra6TmwloYyplrJ+7/Yvv0uPiEmr7UR0s+aAOU2LKVda8ppQKdNsp/rA3k7oUh6HeTT8V25G3eygvUuMSvpWKfO+7/YXv+1LLXlSK6DJsnrudaRK5cEg3pucB3k0usgpmGalTS0uNR2xJwOvnqzycziEhdnZrk6t8Dc0jLlUpFKqcRQXy/3HJrk8sw8l2ZmN91WAKqlEkdHR7jvyCFGB/ohBBZWVrg6N8/F6RnmlpZZrddpZ7whrDtXAHqrVY6OjnBkZISeSoVWq8388goXpmeYnl9kcXWNWqOZeZvNdptWrc7iyioLy8kj9AYqpSJ9aZeQkf4+SoWt3YJpt9vUmy0WV1aZml/k3NVpZhaXMgd2mq0WK7XI0uoqq7UatXraySafo5DPUS2XKBUK5G70G2AqAAM9PRwbH+PQ8BDVctJpZG5pmYszs0wvLLK0upq5pk5drVaLxdVVFlZWWFxdvdZVpb9a5fDIMMN9vRQKd2agYnltjcuz81yenWd6YZHF1VUqxRLlQoFDw0M8dPwIiyurPHP5CvVNTrMQYLivl9OHJzk+PkpvuUy92WRqfpFnrlzlyvwCS2uryeijW3Q3yoVwbZTS+NAA5WKBWiP5nL02CmyLHbMazRbNZud9XGVpbY18LkcxHV13ZCwZkdUZWydJ0n5iMEaSJEmS7hKRJGhwtbU+RqlzA7y+YSxIi+THtxNMienza+lN9eU2tNPxOAP59c4R18uT/CNwJ8RRDN3rGHG3qYYkCDCYh940GHGzf6ruBEFmO4GI1nq4aSu3DTvhiZU05LCadj0ZTLvWlPPr373csbF7y1A+ef6VZlLDXliNyXGYSzumLLfXx4pt5bxskoRNZluwEqGWT8eOpd1KbvReFEISmliLaXiDnRmn0xnT1AlH3UiL9XFGsy242lw/B243rBZZ777SSIMxOSDffvaYpRzJfnc6FANJ+GYgB0Npl5rKLa6DzgiruVYyzmj+ukBM1to679laGipabcNKLgkETeShUkjHWG14TqfTUCntGkQBLreS53rrXgdd52br9PwiV+fmuTw7x8hAP6VCgaHeHk4fnuTC9AwfO3P2ltsJQMgFesolDo8Oc9+RQ4z09xGA2cUlPnnhEmevTrO8tka73fbPGgdcCIEQAr2VMhPDg4wPDVAtlWi1W8wvLXN+aob55ZXbCkhF0iDKWo355RUqpaTbSbVcYnSgn4HeHopbDHq02pGVWo25peXksbzCai17gCuShGuarRZr9TortRrVcolCvnQtwFDI58ndaJYmG49XEu4ZGxygUiyyUqsxu7TMxelZFldXuUUe45a1NVstllZrLCwnwZG+nkBPpczY4AD9PdU7ttPIWr1Os9Xi6vwCl2fnmVlYYmSgj2KhwKGRIZ534hjPXJ7atFNPCIFcCAz39XLP4UmOjY3SUylTqze4MD3D4+cuMjW/QKvVvuXIrxACuVyO/p4kdDQy0E+xUGBxJfmMvTQ7l6nz1o1EoN5osriyyuLKKj2lEpVSkd5qhYmhAXorFXIGYyRJ+5DBGEmSJEm6S0SSm/2dVhdt0u4FaUeDndxPJ1zTubFfIAnFVALE9N/hr40dCes3g4tpcKOYbsMbwdvT6cIzlI60KqejijaKaeilTRJkmW2l45Na6flymyJJoKIRoZGOxmml3TCqG0JQ12pNz4MiSa3EJEBQbO3euRDj+rm7lI6Rmks7hdRu81h0jm0rQq2VhH/60tfew3PfD0iulU6IpRMUa+7AdRpYv8Zu9g9C7fS67YxV26kxTtc+F0jOhWs/yfq1n6d7gbhySMJhA2mXmhsd93b6/q+kwb7O+7+0jZMvsh6oasT1r+UA1XY6xis89/OwEJMAT47kPZhNO3z5maiDrB1jcrN1dZVLs3M8dekKhMBQby/9PVVOTIxxfHyUwZ4eCvkc7Xa84Y3hYqFAtVxiZKCfiaFBJoaHKBeTT72ZxSUeP3eRc1enWa7VDMXcBfK5QCGfp6dcZqCnJwlf5PKsNdoUCwV6KmVOTo7z8gfuY6W2te4ZACcmxpgYHqSQzxPSsEmpWKC/p0pvpUxhiwGBdmyzWqsxt5x0VVmt1zOPK+qIJAGbRrNFvdm8dv7nQqCQy5O/RbeYfC5HIZ+nt1JmsLeHvmqVQj5HqK93dzl9aJJXPnQ/zS3WBXD/0cOMDfaTz+XIhZCMESwWGeip0lMu37K2/azZatNstZldXOLc1WmOj49SLhUZ6etjfHCA+44cYnJ4kEqpyMpa7YahvE6nq55yibHBAQ4NDzLc30epUGRheZXzUzM8du58EoyJN/8TQSAZQ1cuFOitVBjq66W3nJyLuVyOUrHIcF8f9x89zGqtfluv98HjR5IOP7nctTBVtVQi9vZSKRWvXQuSJO0nBmMkSZIk6S6y8aZzZP1GcDettmEKKLWTDgiVW6wthPUwQL1TpG5LJ2xUTUcT9eZuPMYK0oAUSWeMqRYsttbHYe2EFslooiWS4E2OpKZieHa3DFjvltGbjpqp5JJa6rvQQSiSBGBW0xE61zrF7MCON3ZNmW9DoQX5dKTSzXSORTmkAYtt1tE5JwrcvFtKJzC3tsOBuVvpvLZuBaA6AbHBdITSjUIxkLzeWkzO/5m0U1BtBwvqvP8xDaDlQ9LBZij/3PcjkHYLSoM81Ry00w5MhmN00NUbTS7OzPLRZ87SUylzYmKMvkqFI6MjHBkdYai/l2q5RK3epN587idVT7nMoZEhjo+PMTLQT6VUvDbWY3phkcfOXeDM1SlWbvOGsO4sxXwSlKqWS5SKBQq5PCGXhDyOj4/SV61wfHyM1zz/odsKevT1VDk+PpqOHEo6xhRyecrFIsVCnrDVYEy7zUqtzvzSMrV645ajcm4tCY6123FDd5eQ/rnr5qGFUhosq5SSkUuFfBJgqZZLnJwcZ6CnyqlDE3zGix4mtrde22BfLyfGx5KQSLkEQCGfo1xKj9cdHqhYWFnhyUuXmRwZYnSgn/HBAUYG+sjlcowPDdBfrbKcju1qXdcFKOSSTjGHRoaZHBmiv1qlXCyQzwXW6nXOT83w6JkLXJ1fuGXHnhACpWLSwaVaKlIsFMjnkwBLX7XCvUcmGe7r5f5jh3nDS198W69zfGiA4+NjjA70Uy2XCCEJoFU65/2d/TZKkg4ogzGSJEmSdBfpdMPYTWsR6q2kU0NnrEwObvhv8nnWgzE5QzHbkiPpvlINSQeWm42OiSShmKU2LKSjg9Z2+Nh3usfQhvn0fS+mdYV0X51/QM8FKKUvoCeXjH+C3Rmt1Rl7M99OOuYstnc2IBRJtrfQTsIZfblnv6Zw3deNXZSaEbb+fezPlQtJIKPTmeRGNXY+J27jftdt2dDIasflWR/R1ZdLAiY3+8ewetopZ6G9/U4xN9LpHtNOz4HQSmrp21BT5zoIaeesAuvXQTNsfayZdCdqNFtcnJnj42fOcXJinGarRV+lQrlUZGJokLHBAQZ7e5mPyzcOxlTKHBkb4cT4GMN9vZQKBdrtNo1Wi6mFRZ68eJmL07OsGYy5KxTyeaqlUnLDPp8nn0/+NJQrFBgfGmR8aJAHjh3Z0X3mc4HSJiOLbqbdjtTqDZZW16g1m7c1sqgjxnjtAenv+2mXlnCDPwUENhyvNKjSCZWVi0Umh4eYHB7ioRO3X9ONasznckkIJ3cAgjHLqzx16TKHRoZ44NjhZJxRtUqlVGJ8cJDRgT4WV1dptlaeE4zJhRzD/X3cc3iCQ8PD9FYr5HM5WjGytFbjwvQMT168xMzi0i0DUyEk519PuUS5WKSQz117H3vKZXrKZY6Mjuzo644xUsgn8et8Ln/D80uSpL1mMEaSJEmS1FWdThnNmHRLaMT1sSnXCyQ37XM3uWmvbHIkQYCeztiY9OduFoRYbsNUMwkCdDM41SIZ1wQw0E5H6qTnwo06x1RzMFKA2IQ1uh8IaJOMrZlqJceiG8GQVkzCNythw0ihmwhhPRizFtiRZFDnerzZpjqBqlK4eYehO0Wn60qn40qRG59rHavp+KyF9ubvzXZEkvBZbCVjtWoxCUrdrLbOOLQWydqd6GAk7WeNVpPLs3MU83lect9p6o0m7XIkl3Y7ODE+xr2HJ3ny4mUWV9ee8/y+aoWTE+Pcc3iSwd4e2jGytLbG0uoaV+fmuTo/z8LKypbH0+jOlM8FisUChUKe3G6N6QmBkI4K2qpkDFIS5Gq3dzkKGZLuLaVi0ilmt0IqIYRkrNIdHooBWFxd5ZnLVzkyMsL80gqtVptcLnl9Y4P93H/0CPVmi1q98ZxgXy4ExgcHeOjYUY6MDlMqFKg3m8/67JpaWNx05FcIkM/nKRXXO8XshuR9zNktRpK0bxmMkSRJkiR1VWR9VEq9DY00+HLDYEx6M/5WN6+1uU4wpj+XjCIq3iDk0PlG0zZJMOZqKwmtdPM2YRtYjdBswXIuucmf48YBjEAySmkknwRJ5m6V5tim64/FVDpKqhvHokVyDMrpqKIYN5zr1x2HztijmwXJbkeb9WBMfO4u18M4OSgcgNYk5fQ66Am3vg4geV+m02BMN8MnnWDMWoShdnIdlGPyuXgjlRwMsT6GyxFzOugazRZXZudZWatxeXaOWqNJux3J5QN9lWTszenDh5hZXOLs1ennPL+/WuXU5DinD08y2NtLu91maXWNK3PzXJmb5+rcAgsrq3vwyrQXcrlc2r3l2QGBTseNGOP6x+oOfb626XRq2fpzY4zXgjFJR5Hd/NAPG45X/ll/RnjO8drBstrpNuM++A1uu3//WFxZpd5scnh0hLnlpCtMCDlyuRxjAwM8cPQws4vLXJyefc7nUC6XY2xwgAePH+XwyDDlYpFao8ns0nL6+bXA9MJipldRSLvw5HO557yPyfu3s+9j7Jzz++A9lCTpZgzGSJIkSZJ2xbURLaQ3o28Shshhx5jt6nTK6M0lX2+k0zmknnbyWYu7M66IdL+1mIwqIpd2CbpuzbXXkH690RiondIZ9bTaXu9q1OrSsehss512/miShF5u9vo6IbKduB7aJK9trZ0Ep242zqyaS0NMueTROT/utFsdG6+D8i3Ooc7nUud11ndxXFFnjFkh3DwkViQJ9pR3MCAl7WcxRhqtFmv1BlfnF3jy4iXa7TZjgwP0ViucmBzn8tw8n7xw8VnPy+eScSGDvT0cHRvl2NgIfdUKzVaby7PzfOzMOS7OzNG4wfglHVztGGk0WzRb7WeNn6k1GpybmuH81PS10EFzh7oIxRghRj705DNcmpndkW3ujki73abeatFstZ71+/5Krca5qzNcmJ65FjJrb2fO08a9puOe3vPYJ5lZWNqRbW5VCIF8LpeOv7r9P3W2Ypt6s8ni8goXpqZ5+tIVxgb7GenvY2ygnweOHeXc1AwffebM+r5JOrxUSyXGhwa459AEY4MDFAt5phcWefryFT554RJzS8sZq0jDVc0kXLXxXZpfXuH81DQXpme5Mpd0oNkpnffxLz76KMtrz+3mJUnSXjMYI0mSJEnaFW2Sm8+3+t7Xa8EYks4Vd9yd+H0il3b86A1JMOBmI5Q6461qaViixe4c8kiyz4V20sWj5wZBqU6oIc96qKFbp0QnMLK6YdxXN4MRnZBYM66Pk7rRLZhnBcV2IBkTSYMxtxjHkycZPZTPwWo+WTvfhnqru92EuqWYjhQrhxt3ZOm8F/UN18FuBcRI97vYTkc+3ST1UtxwHXRCUn406iCLQLPVYq1RZ2pugScvXqGnXGagt0pvpcKJiTFmF5d4d1/fs56Xz+UoF4sM9fVydGyEo2OjlIoFao3G/8/efz1Jsq3Zgd/a27WHjpSlq86pI69Wp7vRzbGGATAb0MaMw3+STzTygUYajZwBOIOZAdDdQE/3vfdoVbpSho5wvfmwt0dE5snMSi0i188sKrKqMiM8XYW77+Xfh7edLj5/9gJvdztI2ELpVimm1VfyPcGYKEnx/ZsN/P2X3+LPz57jz89eIErSc3nP8n2Gkwk6xw4zXAMKewMVc/NrFMX45tUb/MPX3+LPP77An5+9MBVtzuFtzfv0x2N0Blczv6QQsC1dWeg0LbBKRaGQFhn64wle7ezi2cYmHNtCu17DUqOGDx/cxVcvX8F33enPCCHgWBYCz8VKo47H6yto12pwbBuDSYQf327huzdv0R0db94osxyTLNPLaG459kZjfP7sJf7rN9/jz89e4KuXr0/9u/70fXXdn85ghFF0dLsnIiKiq8BgDBEREREREV2asn3LYQ4pYkEnVIZKQtNG6bBgTDIXBLjMYv3le48LoCqA4pAbcwV0JQ3HBHySsv3QOU9PWTlncomhiLJiT67MxZlDVvz5sNhZ5SYUMyh0e6ECgDC/7HQMyIR0HJjvsXR1mVDMqqmkZVWdc5imiySg151AHL4dALMqOsklbwfle08KIJZ6+RykDAo65QN6O1iATldERyoKha1eH1+/fIVWtYL7K0toVEK0a1WstZpYqtfQqISIkxRRmqIa+Fhp1LHebqJRCeG5DiSANMuw0enii+cv8bbTRZZd970Xnac0zzGJE0RJijQrkBfFNPhQFAWyIkdvNMbr7V2M4+Sc3lU3lMnz4tyq0FwGBd3KbBLHiJMUmWnnNJ1fSodmuqMRXm3vIMvP65NoNr/SY86vadZD6GCJfuDE6VEBQJhKMa5jw3UcWJY808GAAjCOYrzc2sE3r96gXa/hvTtrqPo+1poNrDYbaNeqqPo+ojSFJQXa9SoerCzryli+D8fWadnBeIJnG1v44c0mesPx8d5fKSRZhnEcI0kzZEWBoiimrcQKpRCnKXYHQ7w8oB3d6X9vPdOyLD+30BQREdF5YjCGiIiIiIiILhUrHVy8aSDgiGDMfJWU9AoWShkISI4Yeyin24aulpEI3YLovIeYlAl8HFVJ5dwp/bsUODzgsKeC0jm8ZQEdRoICWlK//2FtyyR0MMYXQL0AxiZQ0y90659xoX/+um/P5XZwWDuusorO+JIrxZSyuUpFRw0hCcy2A1fodZZDTrTolFLY7vXxxfNXuLe8hF8lj7HcsNGohFhp1LHSrGOpXkN3OEKcZWhUQjxaW8E900JJCgGlFOJUB2O+fP4K2/0B0pytlG6TNMsxVjEmcYI0z1AUBSAlhBDwHAfVwIMlJZIsQ5yeT8UYQIcEdEel6/5JuVeaZRhHCpMkRZrlKAoFIXVFFc9xUPE9SCEQp9m5hn6OO78U5r9HQUAHYqQQEKc4WhJSwpYSrm3Ddxz4jgMpxZlDP+M4xvPNbSzXa3h67w4AIPA8OLat91+NOhrVEMVwBCkEVpsNvH93HcuNGhzbghAChVLoj8d4trmJ799uoDc6QTAmzTBCjChJTVBFwbIEpBTwXQeB5wIC57rOA7PlSEREdB0xGENERERERERT+1sZyX1/n6/osudrsfc15p/Lr5uWqdyAg1uazH8vq8acnoBut2Lj8DAAoAfWU+gB+UsLg5TvDV3xIjLTcNDbz69TttCBgMhUjTnvYEwZEoqKi6lIc5h3VVACYO6EPr/3SxUQARiZkEtgwi9lF5/5bdqFXoccAfhKf+0K/f1jMQsSZaaST65m7dKuAwn9e7lCr0NHtRSLTEDssgdzchzdvmt+2VtitgxS4PqnkojOSCmFznCIH95u4M1uB4PJBHlRwLYs1EJdeeHh6jIUFHqjsQ7GrK/i3lIboeehKAoMoxjbvT42u31sdHqYxDHyghvPbVK2BBrHCXqjMfrjCBXfhW1J1CsB1lstVAN/+r23XV4UUKnCOIrRG40xnEwQ+h5sy0KzGmK11UDoe1BKXcn8Kt9XL9eyDZENzzWVXk7Is21UfB/1MIDnuqd6jYNESYq3ux388LaCnf4AcZrBtiR810Grptu9vdrZRZykKJTCWquJp3fXsVyvwZIScZJiGEXY6vWx2eljtz9Akh4v1Fe2oxMARlGE7miMWhii4rvwHAetWhXLzToC1+U6T0REtwqDMURERERERARgFkhxzIB42bajbGVjQwdaLLG3ioWcC1+Ur1GGasTcw5ur3GDtf3M6N+Uyscx8PixTUYYkYhNmuIpKGbF5ftcleUsAngQcU+HkvCe2nBcJriYkdJnvVYaABgWwkQNLABzr6G3Sgt5+pdThtqbUAaVY6Uoy40JX/xmro0Mel0lCrzd2ue864nszzAJil70d5Ga9O848k5hVjJlwXJ9uAQWgN5ogzXK83e2gOxxhEscIXA+u7WC93cKH9+/qliWbO2hUKniytop7y22Evoc4zbDZ6eHHt1vY7vUxSWKkeX7jKnjQ2SilUEAHBDa7PWz1epBChzuWG3W8dyfDUqMGx7YhTJWh26xQuiHOcDLB204X6+0W1qSE69hYbTbwZH0V7VoVlqm6c9nzKy90O6csz1EoBUtKBJ6LauDDsx2ctJdS6HtYbTWw3KgjcJ1zm844TbHd6+Pl1g62en0MJxMEnovAdVGvhHi8voq3na4OzSQp1poNPL27jqV6HVJKdIdDvNrewautXfRGI8SpqXZ0TGWAqD+a4PXOLiq+B8duwndd3Gk38XB1BY1KCCkllFK3fr0nIqLbgcEYIiIiIiKiW6gMq5SDx2VlBctU5vDnKhOUFSMcMfseab6WmAVj5kMw+4Mx0rwpq8FcrOkyxWxZHaas2pIoPTh/2cqARg5dpaOchMPa+pQhrYtYf+bnxWUFOtQhX1/G+2YAhgpAPgu9qLnQW7kNl8qQlWP+rWxnlSrdVmkkgKEA3GLWFqgMesy3i7qs33N+O5juow5ZcRT0+p/icqsFlcr1P8MxtoMy6HNEJSiiRTOOY0ziGJvdPja7PXSGI8i6HqS/027ig3t38HJ7Z1rN4uHqMtbbLQSuizhN8bbTwXdv3mKr10eSZig4+HsrKaUwmER4ubWDVyu7qPg+amGAZqUCKQTutFtYbTaQ5TlGUXymFkHz+++burYppdAbj/F8cxtrrQbqYYDQq6FVreLecoY77RZWmg10h0OMovhMVUdOOr+yPMckSRCnKYqigGvbCD0PjUqI0Pfg2TbSPD/2NNXDAI9Wl6eBOnFOZfrSPEd/PNEVX7o9bHR7WK7X4DkOGmGIx2ureL2zi+9ev0UfwGqrgSd31tCuVSGFQG80xo8bW3i5vYP+eHLidVIf3yjsDof4cWMTjUqIZrWCiu9hqV7HvaW2Xo6NOkZRhFEUnykcswjrPRERLT4GY4iIiIiIiG6hsr2IL4DQVIHwzKMceC0Hw6dhGBxcCaZssQQc0mYJDMNclvlqMe+a5wqzgMNVVPcwuQwUx6jSMR9yuKhgzFXOi8umoMMrygRjcgANCdRNu7OjKg0Bs3ZdEEDFVIGqSKClZpVkIqWryExMi6poLiBzGeZDf+9SYFa56LIHc8oqPmWA6CjzFbrEBVROIrqudOWYEb5/s4ElM7BcCwKsmtYjf372Ar7nolmt4O5SGyuNBjzXwW5/gJdbu/jqxSts9/rcZG657mCIr168QrtWxWqzjntLLfiuAyDA07vr+KtPP8SffniOr1++Rnc0PtV7SCEg5w6MlQKKoriR695Of4Avnr9AsxqaIExdtwGqVvDh/bv4m59/jC+fv8JXL19hFMWneo/986tQCsU7Wp1FSYrucITBeII0z1G1LNTCACuNOpYbdSw1ahiMJxhG8ZEVVoTQbZhWmg384r1H+PjhPTQrlVP9HodRAJIsw9vdLr54/hIf3ruLRqWCmgnjvNxaQbNSQZ4XWGnUcX95CfVKCCkEOsMhvn31Bs82tjCcRKeego1OF//8/TPUwxD3V5bQCAMEnovlRh2fPLyPv/7ZR/jqxWt8/fI10lMGwqQQkHMJ5KJQDCESEdG1xGAMERERERHRLVKGVFyhB8DrEmha+jk0j4MqRtDNUAYWLBxeIWNeAV0t46qCMeU0KOjBIwEcmMgoA1kXWSWjDMfcluv4iWnhk+c6tJJaJgwnTXUeMx/mF0e5TyjHsMpKPvNSE44ZFUA/B/oF0AdQFDp8UlZlucjZXO6/3hXwKRWYhbSuQhmOeed2gNm2zd0z3Tad4Rjfvd7AarOBu0ttLNVrWG00kOcF1ltN1AIf7WoVd9otLNWrEEJgEid4tb2Dr168xk5/cHt28HSgznCEr16+Rrtew6ePHqBQCo5lwQ4CvH9nHX/16UfIiwLb/QEmSTId3FfAgeuOEMLsr3W4QwihX8+2kBcF8jxHlhc3tk2NDsa8wkqjgV8+eQSlFFzbRqMS4oN7dzCKIiilgxdpnkNN59cBiWcBCAhz/KDnlZQCtmXBtizkeYG8yE2rs+LI+RUlCXYHQ/THY6RZBtuSqAU+luo1rLUauNtuY0N2kWY54izVi06pfdOh39uxLdxdauEXTx7io/v30KiE576skizDm90Ovnj2Eo1KBe/fWUMtCHB/ZRkPVnfQrteQ5DmWG3rfpoNCAp3BEN++fovnm1sYRacLxigFbHZ7+NMPz3FvuY1fv/8Y660mPMfBUr2GTx7exyRJkOUFXu3sYhzFehmeYDlaUsK2LFhSIit0pZ4sy1GcoeoSERHRRWEwhoiIiIiI6BYoB7GrUj8qEqgIIJC6akzZOontOW6+sqrEcSrGzA/IX5VpxQwcXhFGYNbC68IqxuDq58VVyBQwLvR8TZXZN0ggFIBv9g8nCSWVYZkyZBdIoGEqyESmgszEVJOZttK6gN9rvoXSUetMOV52nMpFF+0420FZPYnBGLptesMRvnv9BneWWvjFk0ewhETouWjXqniyvoZfP32CR2srCDwXRaGQ5Rm6ozHe7HbwYmsbvdH4yrdxulrjKMab3Q6+e/0WXz5/iZVGHavNOpYaday3m/iVegzbstCu1fDjxia2uj10BiNMkgRRkkIpHfzQQQAJz3Hguy4qvodaGKAeBmjXamjXq/jy+St8/uwFtnt9DKMIRXbzQgKDSYRX2zv49vUbfP78JWphgNVmA/VKiHvL7Wm4ZKlew4utbWx2++iNRpjECWLTtkwpBduSsKUFz3Xgu860jVWjEqJdq6IeBvj82Qv8+ccX6A5HGL6jlVVnOML3b97i3lIbH96/B0CHlALPxc8fP8R//9ef4YvnL/Hli1fY7g8wnERIUh2QkVKg4vuoBj7uL7dxb3kJv/vwPXxw7y5atQqkFIizDLY8vzOiNMvwdreDz5+9wJM7a8iKAr7roBYGuNNu4uMH93TQr1mHEAJpniNLcmz3B3ixtY2NTg9Rkp76/XujMV5sbeObV2/w+bOXsC0Lq80GfMfBw9VlWFLAtW2sthp4s9PBVreH/niCSZIgzUz7OQUdfrEkfNdF4DqoBj5qQYBGtYJ2rQrbkvj8x5f487MXGEUR8knEqjFERHTtMBhDRERERER0C5RtReoSWLeBmgnIOGJvWyS62fa0WjnG908DAVd43fo44ZxppQxc0Hqq5irGXMTrX2MpdDgmzoFeoYMwLQtoSqAJwLH0950kGCOh27EF1mz55goYFPrRMWmYMpRyEcOFJwmQXJeAmDLVmw6b5osOiBFdZ93RCN+9fosHq8sYTiaQUiDwPQgh8GR9Fb95/wkerq0g9DwUSiFKU/RGI7zd7eD55jbyI1qq0O0wimNMkgRV38eXL15htdWEJSWWG3WstZpYNq14nqyv4ptXb/DF85f48e0WOsMheqMx8qJAUeiqKZ5roxYEaFYrWG7UcKfdxt2lNh6vr+Dx2gr+H//xH9Ad6pBIlKRIL+ST7mINJxHGUYx2TQeJlmo1uLaNdq2Ku0ttrDX1PHv/zjq+fvUaXzx/ieeb2+gMRhhMJsjzAkVRwHMdeI6DeiVAs1LBcrOOu+027i238WhtBevtJv7v/+E/Y6s7QJJmpoLJ4dPVHY7w/ZtNPFlfwzietXAKXA8/f/wQd9strDTqkFLix7eb2Oj2MJxEKFQBx7Kw3KhjtdnA7z54D7/74D08ubOGh6s6VJdlGZI0hXAciHP6pE2zHG92uyiKAn/46CmyPIdrB3AsC+vtFj5+eA+r/YaeZiGQ5RlGcYydaTCmi+wM+6/+aIzhZIJvX73F589eoBb4CFwXd5fbeLi6YtpkNfDh/Tv48sUrfPHsFV7v7qIzGGFk2lEppcxytNGoVNCsVrDWauBOu4X7K8t4vLYCx7bwf/tf/jNe7ewiLwqM4xhFftuOqomI6LpjMIaIiIiIiGiBldUbalI/WhbQsGYVYqwjrvmWLXZy0/4kU3tb78wHCeYfgB7gnX5tHqGpROGZFidHvTfdHgK4NmmUazIZl05hbyuhXq6394nS7ZA8s9265uEIfUHpoG142m5p7rXL9l4VqUMdtqlWNS50y6WJAmLzoMNxl0m3WZyk6I7G2Or2sdHpYac/QOh7cGzLtAh5goery/BdB6MowqvtXTzb2MLuYGTas5x+B+NYFkLPQ70SYLXVxEqjDksISClhSWme9d9XGnX88r1HeHJnDa1aFQK6qkbgunh67w7+2z/8Bh/cu4OiUMiVDg7khTLPBSZxgmEUoTMYYtNUbjiM7+iqE41qBcv1mq54Icpp0i1OLCkhhdDz6L3HWGs1UAl8AEBgKu78/MlD/Hd/+Xv8+umTPdNTFAVypb8eTCbojcboDEbYHQwwiuLDp8t1UQt9HYJo1NGshrCEnJtfYjpdD1aX8cv3HmG11UDF9yGE0JWA6jX88r1HGE4m01BBGUzJiwKF0l/3x2a6hkPs9gcYx8mh06WUQq4UdgdD/PMPzwAA4yhCrgos12tYqtfQrlUhhP4d2rUqPrx3F6Mo1oP8SkEVpgKKrZdpaKrFtKoVtKpVrJhwTS0MYFsWhLi5ScZyfm12+/jHb39EUShM4hhplmOpXsVSvYalehVSCPiubs2z09PrxiRJZvPLtuBYFgJPz696GKBVraJVq2KlUUMtDFANfFiWhJDvjuoPJxHe7HTww5sNfPXiFaq+j+W6fp1aGMCxLfz8yUO4joOtXg+90Xha8ceSclqt5sn6Kp6sr6JQCt++fgOlANe2EPoeVhp1VP3gXOZjXhQYRRG2ewKb3R42Ol1YUqLie7ot1d07GLYjLDfqKFSBnf4Qr7Z38Gang5GpnnOWw6NCKRS5wuudXfz9V98izXNEaYpJkmCpXkWjUsFKoz7dT602GugMdSgmTlMUhW6r5JjWU6HnITTT3qxWsFSvYblRR5plqHjetK3YjV3xiYhooTEYQ0REREREtKDKKhueAJYs4I6tAzGBnFXfOEoB3eokNm1PYgUkalZhIlOzwfTcfP98UGZ/eGbZ0tVqymCOdVG/ON04x63qcZHUvufbSEFv80MTiunmOvxSkUBVADVLB+xCqQMwJ9mGJfR27wjdxq1t6VBMt9BBnE6u9y/nNf/ng3o3yTvbPl3WhBBdM0mWIRsX2OkP8Ha3i41OD2utxrR6RcX3UfV9+K6D3cEQzza28P2bDfRGozOFYgDAdWy0ahU8XF3Bbz94Dz9//BCubcGxbTi2DXf6bKHie1iq19CqVhF4LoQAHNuCJQU+fXQf7VoVvdEYaZ4hzXKkWYYk018nWYatXh9vdzv4+uUbpHl+ZDAm8Fyst1t4784afvb4AZ7eXZ9Oi2Nbe6arGvhYadTRqlXhOQ4AmGCRjd9/+D4eri5jMI4OnK40y/Fyewc/bmzi21dvkL7IjgzGVHwPd9ttvH93DZ8+eoD3767BsebnlTV9roUBVhp1NKuV6XRVAh+uY+Ozj57i8doqhpMIaZYhzXMkaTb9Os0yPN/cxrONLXz96g2SNDsyGFPqDkf45++fYbs3QJJlEELgk4f3UQ9DhJ4L126iVa3iyfoqkjRDbkI5JQHduqcM+liWhGNZsK3Z76VDMcAi7LV3+wP847ffY3cw0CEzAJ88uo9WrYqq78NzHLRrVbx/dx1plv90fglAYDa/bEvCNiEL17Z1eypLn5UcZ26NoghxmuK7Nxv40w/PUfV9yEf3Ua+E8B0Hjm3hk4f38WhtBWmWI8tzXfUEernZUsKyLASuboX11cvX+N+/+xGTOMFSvYY77SZ8xzm3YEyhFCZxgrwosNnt49V2B4HnwbV11aGn99aRZTnqlRCFUtju9fHli9d4vbOLOEnPbQ16u9vFaBLp6kd5gUIpfPLgPpqViln3PSzXa/jw/l2keT4NopWE0PPPmi5HvZ47Zr3fHQxhWdJML49YiIjoemIwhoiIiIiIaEHZ0APaDanbotSlrtRgY1bVoVS2M8kBJHMhmMQEY6IyFDNXPaasIFMGYsogTFktZvp383Ug9M8XClC8ifBCzLdjOc7laH2R26wPV3j9+l03VO8PW503hmJmFGbbeAxAmG09kfrvk0IHY3yhQ3e2mO1XbDFrpbS/cgzErHKMErNKMhL6Z8vniQnlnHVZnGR9uS7t5Mrt4MhtQd3Oll9EuuqBDoq82N7Gjxub0yoVFd+D59iwpAVLWhhMJvjx7Sa+e/0W3eHozO/tWBYqgY/VZh1P763jtx+8p4MQphKGY9uzv9sWPNuBY9uQZmOWQkBaFlq1Kiq+jzTLkOU50lwP2qdZPg16vNntoBEGGEcxvn395sjpch0HzWqIe8ttfHz/Ln75/uNpQMOxLTiWPfe1BdfR4RRhdtCOZcGWEqvNBpqVig4fldOV7Z2+RiWAFAL90RjPNraOnC7PsdGsVnBveQkfP7yHnz9+ODdd9r55NwvwlNNlT6eriWa1Mg037Jku81wNAkgp0B2N8OPbzWMtzyTLsDsYIstz/PGHEArA7mCI3cEAS7UaapUAFc+D77qo+B5sy4IlpQ7DCKHXxUIhK/R0JFmmKxqlI4yjGCOz7DqDISZJeuPbeEVpiqSfQQGohQHyosDuYIhOf4hGNUQ9DBCY+VULAliWPGB+FcjyAmmeIUkzREmCzjDFOIrQHY3xw5tN9EYjxEmCQh09v7Jcv9ab3Q7+6fsfoRQwimIMxhFqoY9aEMB19L6hrEykgOk0xGmKKEmxO9Atsv7p+2f4+6++RVEUeLy2CseSuLvUPtd5mBcFkjTDdq+P79+8RTXw0KyEqFdCNCsVKKUr62R5js1uD18+f6mDMWl6btMwiWNESQLbthH6nt4O+gNs93qoheVydBF4Huq2BVuW6z0AIXQVKaWm+4Qk1ctvEicYRTFe73TwbGMLw8kEcZpdaZtWIiKiwzAYQ0REREREtKBcATQtXamlJnWlhsOqxBTQwZfIVInoFbMqMWVlmBx7QxeF+Tuwr43SIc90OeYr9xylHICXuNpAgMC7gwllqx9eZL98Cno/kBdAVAA9U/XFM49Q6gowoakk4wjAwbvXKQG9j6pJ/eybyjRbORBnZw9B7W/1dtR0CHG9toPDlPvdiwqIEd0Ew0mE5xtb+Lb9FmutJgBMB+H1AxiMJ/hxYxPfvd5AdzQ+83tKKeG7DuqVEGvNJh6uLuuwixSQwgQApA4BSKFbBUkpfrI921JCmIoWyoQrCqX016Y1kBQCSZqhXdueVlA5jG1JVDwPrWoFa+0WHqwsT9uYHDR9ltAhgXlC6FZPUgi4jj03TcWe6ZvECXb6Q9TDEI599JCCbVmo+h7atSrutPZN1/x8mpvG+ekSesLg2BakFPBsPR2FmU+qmP19OImw2x+Y6Tp+HTOlFMZxgq9fvsZ2r49vX73BP377A56sr+K9O2u4t9zGcqOOVrWCwPMQuC4sKQFLToMBkzjG0FTg2BkMsNXr49XWLl5t7+CPPz7Hy+1dDMYTZFl+7Om6rgqlMBhP8MXzl9js9PDNy9f4r998j/furOG9O2u4026atll6fvmOo6vASDkNNo2iaDa/+gNsdnt4tb2LF1vb+OMPz3VFkyhCnh8vSLTdG+Afv/0BW70+3uzu4seNTTxZX9NtzKoVNKsV+I4D22xvuqJQjN3+ENv9Ab559RrfvHyDr1+9wTevXqPi+3AsC6vNBuLk/AIpJTWtBvMKS/UaHq2toFmtwLYtQCkIIVEUumrUF89f4vVO51yDMcpMQ2cwxB9/eIa3ux18+eIVHq4s4b0763jvzuq0VVwZdtKBQ70PKdf7YRRhNInQGQ6x0x9io9PFy+0dPNvYwh9/eI6d/gBppqv0EBERXTcMxhARERERES2YcnDVE7pKTMvS1VrsA0Zcy0oviQKGBdAvdEuT3XxWJYaXNW+OcuD8uCGSqw7G7AnnHDERZZUMBgKuRg4gNxVkoEx1F6EDLVUFTMxzrHTAxTXhGQu6FZMEppUTgNn6VlabcZX+Gc9UlRrLWdWq0yzv+e2gOO52cERw8DLMbwdHBcQYjKHbbhRF+HFjC9UgQL0SwD0gDPH5s5f45tUbvNrZwXByeCui4yqUQprlGEUxtvsDvNreOfNrHmaz28d2f4D+ZIL0HYGKvCgQpSkG4wm2uj283Nq+sOna6HTRGQwxjmJk+TumK9fT1R+NsXnR09XtojPUlVqOG6gopVmGzW5v+vjhzSZebu9go9vFw5VlrLWaWKrXEPoeQs+btuApq/voKiVjdAYjbPX62Oh08WxjC882t7DZ7enWQ8cIxQwmEzzf2EYtCLDZ7UFC4NnmFl5sbqM3GqM4ZSp4Eid4vbOLL56/RCXwUfE8fPv6LZ5vbmNnMESSZSd6vThN8Xa3i81ODxudLr57s4FXO7vY7HZxf3kJa62mqYpkgkSm0k7ZlmsUxeiPx+gMhtjq9vGm08VzM7+2un3d4ucEYYpRFGEU6aDNcBJhqzfARqeHnf4AS/Ua2vUqAtedBtHiNMMoirDV7WOz28fnz16YAMouNjo9tGoV1CvhtHpKXhT49vVbvNjaRsdUGDoLBWCrP8CXL16hHoaohQG2e/093zOJE3z54hW+f7OBrV7/WOvPSY3jGOM4xma3h9c7HXz/+i1e73Sw2evhTruF9VYTjUqI0NdVgCypw35pliFJcwwnE/THE+z0dRjs9c4unm1s4eXWDja7vSPbrBEREV01BmOIiIiIiIgWjAU9KB2YCg7hIaEYQA8cxyYUs50BO7luYxKZSjHnPfh6HdqVLLKySkY5eH4UAb2u2FcUCCiDAGUwh5Uybo4CZv9gAkuR0KE6x1R+Ccx+p9z/eBLwjng9Af2zodRVrjLoylXdXH99qmlUQC6OF+ybtnN6R0uvi3DS7SA385wbAt1Ww0mEZxtbGEURXmxt4//3T3/+yfe83e3iu9dv0B9NkKSn3YvM6ICBrt6w0x/gP37+1Zlf8zBjU4Vks9PF293Okd87GE/w3eu36I3G+Pb1Wyw36hc2Xf3RGLvDITZN8OAovfEY37x6g+5whK9fvcFSvXZh09UbjtAZjnRwZzg89euMo1i32ilybHV7+GOogwGB68C2bDi2NdcaqEBeKNNGSbflGccJxib40R9PMI6PH9T5/s0G/p//+b/gP33xNXzXgTAtq7qjMV5ubZ86HLHZ6+N//Mc/4uuXb3Q7LdtGZzhEdzDC204X/fHpqikppTCKYmRFgSzPsdHpohb4Okjh6CBKWYVImBY8uVImWJGZ+RVPgzIDM79OGwCKkhRvdjsYmyDQP3//I3zXhe+5OswkJRQU8rxAmufTZbXbH2BnMMBwEiHNM/RGE3z94hV2+wN88fwlWtUKumb9erPbwSiKTjV98/Ntu9dHlufoDUf487PnqPj+nu/J8hzfvX6LjU4Xozi50DZceV5gOImQ57od2KudXVR9vRw9x4Zj2bAsOV2OeVGgKAokZjlOkgSTOMEwitAfTTCY6OVIRER0nQl1xAGHEIKn2URERERERDeMJ3SFmGULeOAAq0fcEhEVwMBUiXmdARsXWO39jg08snUFG9+0T9mvm+tp2c6BzVwHdq6DwAzar9vAfVsP3h/mVQp8l+qqO2UbqstSDrJXJfCBC7w314Vhf0WWSaHb1mxmQMesA5d5EaCsJvLYAZ66uqXOYTYzYCPT87Rb6ODWcV7fE0BDAk9cvS0cpp8DzzLgZaqDYvElzIiKAB45wD3HhEnET5dRVOhls2uW0+YN6MZQtleqSaApddWqqgnplQGQ0v7fN1d6f9QvgDeZfpx2WUjofcwHrl6/ysW//z1TBWyZebtr9j9nH0Y/vnI7uGsD7zvA8hH7691cbwc7JjQ04lU7IiIiIiIioiml1KH3m7BiDBERERER0YKxYSo1SF2F4SiJ0kGDbVMp5iJN25VcQVWG22K+hUxqWtFYpqXNfmU7HE8C9hUEkMpWPM4x1ofMhFVStva69nKlQ1eFAuIC6EsdAqqYsExNHr5OzreA60v9dW7CZSfdPZXbQmbWG3nEe1qmjdNx1sXzZs1tB/Idb56bbTq55MAdERERERER0U3HYAwREREREdGCsc0gdCgPb6FUSpSukLCT668v0v6WIXQxynZKGYDU/IN1wAwXQl8U8IT+f4HLqxhTtnHyzDS8a33IodfPFKaNDF1bGXQYJVJAH4Cd69ZKFaGrRnlCt1U6KCAnoKvn+ALomLBKIvQyP00wJlezYIx1xHvOB8TEZW4I0NM1Dca843sLmO1AcTsgIiIiIiIiOgkGY4iIiIiIiBaMhD7Zs48YaC3ULGwwHWi9wGkqgxC20A8GYy5WAb1MJwUgpG4jc1AgwDUtfN5VWegiOOa93UPW0/lx/zJokbBizI2ioIMyZTuknVwvv6alH675vnL1m29zVK4fiakac9rlnkJXw7JMCOugda18r4O2k4tmn3A7KFt9cTsgIiIiIiIiOj4GY4iIiIiIiBaMNOGTowZ5p612zHOGiyuSUFaIsUwA4zgVQuhsFEwwRgGO0hU49pOYC8bgcpeJgAkjSD0NR733fLgiPUXlELpaCjrQlJkqJ2OzDCvy6NZFttBVryIFRKes4qKg33dS6PXsoO1AQAd01BHhlItkQ0+Xh4MrO5UU9H47ZkCMiIiIiIiI6MQYjCEiIiIiIlowZXWWo1oWlYOsZSWGiwwb2GbA2RV6ugRTMRdOmaoSo0IPuh+0fKctZOaWT2IqCV00Af2+NamnTx60TpTtoNQsWHEZ00bnr9zfRArICx2OiRXgmhZHBwVCLJgg3RkrTCUKGCnAL9sP7XuxMrTnYrYdpGZdu4wQlmNa3wVS/84/oWbtqaYBo0uaNiIiIiIiIqJFcdk3whAREREREdEFE9Ane0cGY8wg8WUMsDoAKqZaw1EVEej8FNDBg2Exa2Ozn4C+W8Yxy+aodi7nbU8wRh7eQiZRwLhghYxFUbZviwsgesdyPU7A713KdWiU6/c87L0s6HXfM9vCZVaOcQVQlXr7O2z/mJnqTzFDMURERERERESnwooxREREREREdGEEdPChLnVbFAtso3QZCuggwAh6MD1Ts4BBWbFHiFk4JpBA3QJUrqtlXFQIpXw/zwRxwiNCCMpM+8CEKBiMufnKyjGZeeRKtzA6iNj3fFqJqZwUzbVzOmg7AGb7qhxAVujpuyg2dDWccjvwjgjjJCbkNin070BEREREREREJ8NgDBERERER0YIpB5+PqiwgTFujiwyqlJVrQgG0LV0dhBVjLkcZKlFmMD1Rul2RjZ8ubwHdymXF0qGBsbq4wXcJHcKpmaCUIw5fBwvoae8UulpGwUDAwhD7HgdRc4/TKivGKOjKQ7HSLZNsHNy2KBDAkqX3n5MCSM7w3kcpA4NVUy3Gkzokc1gwJlJAL9cBH7YTIyIiIiIiIjo5BmOIiIiIiIgWTNkmKcfhg8oSs4oFZTDhPHMHwry2K3ToomHpgMxBg9F0/hSAFLrixcQ8pAnH7B98F9CBAGHpUEzPVKU475YtAjoIU5VAy9LrhXNA+xhlggy5Cen0chOMOcdpua3mwyhX0ZKnfG8J0ybpiKBcAb0O5Ops05lh1opoogDPbAcH7Yt8sx3ECuhLIM6P3o+eRlk1qSJm24F7xHagYIIxBTBSF1vFhoiIiIiIiGhRMRhDRERERES0YAroSgdHtcSR0MEVx7TwcIUePD6PagTlwG/TBGJaln4PS1xcdRo6mIKufLGb668dU5liXhli8qHbyCxb+u8DU2nmPFiYhaRa5j0qh6wPCnrdjZSe9lGhQz7MA5xeGUixoZeDI3T4I1Jnr8pyEjb0ewdSh1AOa6MFmP2Y0sGW85i+WAHd3IRyLD0dP5k+8281qSvHCJgWRuc0gyT07+wLoGnp7aAqD28llkFvC+NiVvGGATEiIiIiIiKik2MwhoiIiIiIaMHk0IOp6RHtZ8rKIa7QbTy8Ylal46zKyiANCdyxdbuQMhhDl0tBV13ZzfUyqUnANctYiNmzA7PMFFCYUhqxOsdgjFkHymoxy9ZP2+go814FdBBmYirGjM9YMYQ0C3oZV0woZVDMqgpdxvwt9wuBefimUso8NTchuZoL+J3DBEYF0BWzqkVq33YA6GCMLYAadCgF5v3POxhTkTo4uGL9NDA4Pw9Spad7YqrFnNf2SERERERERHTbMBhDRERERES0YObbhmTv+F5PAG1LD4x3ct22psDJqxKUg+6eGfStSv26VVMVgpmYq5MoHYIICqBSADCBBOeA73UFUDfBGEsAfdPGKFInqyhUhl48Ux2jInU1mrppHbM/FFNSZno7ObCT62oxzAKcnYAOgLimUklLAi2zXMsAVGLCdJnSgZnzaKcloPcNngnC1Mx60DykYgsw2//E6nyrpCTQ1V88obcDy8wP94DvdaCnFdBhltCEUyZm/rxrv1oq1/OySkw4Nw/qlg4oHlU1qZfrUFu/OJ9wEBEREREREdFtxWAMERERERHRgslgBnFNe6SjuEIPklvQ3zsujm7BdBjLDPzWTTWQlmWqQojDQxB0Ocrgg5/roJINwJIHBxM8U1HDFYBf6HZHOzmgzApx3IpCZSAiFLN2Wk3TNsbG4WEAZaa3kwMbmQ5u0NkJzKqVNCRwx9HLMle6EsnItOoZm31AVIahcPr2auV7llVq6qY9Udu0VjvsglRh3vO8gzFl6McxwRhXAOKAqjUw02yLWaClYtqRFWZmHLfKTrkd+Ga+l9tBw9L/flgbqbKNUr8AXpvt4Dza3BERERERERHdVgzGEBERERERLZhcATFmlT6iYtYiZD8LupKDgg60WAKIzWB0jtkAcDkIXIZcJHQFCgv6dcvKIFUzAF4x7yehB7UzAKkJ3Ugc3EblMol9jz3/Jn76b4HUQR9XHD6YXSpDQhUBpGLvPJw+zAydn7dq39/PS/maEwXsFvoXkgKQSi+/+RZXZYstDwDk7P9Ds07Epq1Njp+uF+ZHIKGXvSN0MKYqdTCiMlc9aE/rGPOcmCBEp9AVbsrqHHR+hNkuHehnZdYDp1xnFRDLWQWZsjpKAb3cf7Iel6+77yHFbN1xzXpQVksJzHp10OZfQK8DQ/NIcT6hGMxN76TQwavy/e1yWjFrqyTNswtASb1Ol5VvErMdlBV19lfVme4fMQvYBHPbQVXuraJVPpevkZp50M+BngkrXVa7KyIiIiIiIqJFxWAMERERERHRginbkExM0GAiAR8HB2Mk9IlhKPX/N9WsckSigKTQIYiyjYeYG/C2zWC6Zx6uedhib1WQ3LzWUOnBbkcAbXF1wZhy4LoMgcw/xPy/idkAt2+CMZ7YGyQ5iAMdAimkHuTO5wbQi/JrMQsalAPr8/P5IgbBJ8Us0FIuK88sz/3KKheO1OtGqmaPRM1+r7KKRVkZwzLL3hOAK2cBjDJAddisU9Ahrh3TQmlgQlQMA1ycMsRSbrOhMOsgZutpboIx5bLP5/5vfyCkrIBS7hscoYMl5f6g/PfDQjEwrzksgM1MrwPHrVB0EmWrrgJ6GsvA20HbtYSpomTpQE/rgO1gvuVUuW8p1/dyGysDMuV8OGo7KKdvO9fhGG4HRERERERERGfHYAwREREREdGCmbakKXQrDi/XrTtctbcqCjALupQtTwKlB3KDMhgjZ8EOYG9FEEvMKsXYc/8G6IooZUuUkQKG+SwYE5qqMpehHKB25qpklBUt9gRisDcIs//rMkgSHhIkmecK3VLKMUGD/WGC+UDMnq/No5x3malKkeJ07a32ywDkBdDHrMVVzVSxOKhiRrmcPTNNGfS6kCogwd71ogwElMGHcn5N17N90zJfMaeswNE11WJ6ppXPeVUKoZ8ScwtkemFo30Ka34azuWBMudz3Vzea3zeUIRBnbp9wUBik/PnC7G8mSi//jmntdBHrQGbeTxZAkOvprJmJt3HwdgDo9VnNzYP928H+YIw1t9+QR80Dsw9IobeDfq6DMd1czw9uB0RERERERERnx2AMERERERHRgkqVHlxVpmVOxQxSHxXsENBhFxtALmaBjv3fI8XeKiHloHhJQQ+ml9UPNjPTfsT87EVUgjiIJ0x7J0uHcQKxt11SOVB96NdibrB7brD/yPeUQEvowfY9bWfmKj/Mhwr2fD3XrmZoWgoNTMApPuM8K398ovTyiApg2VwV8E3ljKOUgQEpAEfpNjwHtpCZCxUdpQwTDApgp9Drai/XgYj8HT9Ll6PcxssWTMW+5a7mvq9c3vsrLx1HWgZicmDXVAzKLjAUUkAHB3egQ1grpoxNAL0tHLWPnP5+ArAP2Q72h+uOUgbjRoX+3TumhdJIsZUYERERERER0XlhMIaIiIiIiGhBpdDhigJAWOiHL3RwQ6rZAC+wNwhSVo85ifnKD2W1k7HSIYdd0xYkN+8TCB2QKauGiBO+10nYQldEaUpg2dIBGeDdg9VnUVaJOI35cfDdHLAyPS9H5zJlppJQWQ1I6cF7Czo8tKdiBmYBImBvQEj/w8nft/yirEJStqTpFsB2psM/k0KvG3S+yrBVoWbVX6bBlUOqmZTLHJgLipzThlNWSiqrr4zm2gcNTMWgi5Zits6VwbdMAkrqFlDz1aT2bweAnien3U+W20GB2XbQM79/J9e/f8JQDBEREREREdG5YTCGiIiIiIhoQZUDz5HSA66pAloW0IQOyLjHaAt0Uhn0QPOo0IGHbqHbKCVmIFhAD0hnpiXJcSoqnIXY97hJLnK6FfT60DHLpib1o2oe5bpx3u+dQ68fEzWrhlM+YraNuTBlVZIUOrDWNyG5sqXWZW8bGfR6N95XFWlQXG4gpNxH9gogy/ZtByZEWLYZO08F9H55UuytDFVuB5dVUYuIiIiIiIjotmAwhoiIiIiIaIEVmLUzGphqHBb0H2X1D7Hv+SfK/zhgsHZ/O6BE6YHeTg5smQoIat+PZqalUgZ9UnrcdiundZPCMeIYX5+XFDoQ0C+AkdSPpXK9kLoahj234E4zDfvXj9RUB+nlwI55pGZ9YBbgYuWmCsmo0PNfWbqi0rR61L7vP9byPmLfgAP+q/w6KXRAp9xP9E2VmPQKVoIcs1DK0GwHbQsQFiCUrh4DHGM/eYT9racy6FBQf247mJiwIMNhREREREREROePwRgiIiIiIqIFV1ZFgAkk5AqoFEAgdVujsvWPDTNQLva2ESlfY74dS25es2zLkihd6WBiqkCMzMD3/lAMMBugjwtASJ6YXrWyvRIKvUxHZt3w59YNRwAO9PohMFtHDlw/oJfxfLukZG4dGZv2NSPzfzkYirlo5fwtW1elCugUevt3hA5/OEIvX9tUC5Jzz/v3B/Mhs/3hpz3rgJrtJ8oqMYkCIhOEGZugTqL0fuWqJaaSUW7W00AAvgS8g/aT0PNmvsXY/nlQHLAdpOV2YN5jPFct6RrMAiIiIiIiIqKFxOuPREREREREt0BhHt1CVwkJhA4/VAVQs4BKOQAMM/ALAGLvgG850JspXW0kUT9tBzI2g7/ZEQO9ZRWbWOmKJN51L+NyC8RmeYwKYAd6mVQkEErzbNru+NIEJxRgzYVj5kMAOWYBiEkxCwCMTAulMiRQrlN0OcqKTlkODDALvpQBuXKf4JdBKPMo9wdlSKYMxczvG4DZPmY+FJUoXR0mMvuKoVkP4rlQ1HUKhJTBlTGA3VwHYabbgfm6bEFlm3kjzf6r3A4UZvNgGgSaC8GMzNfl/OF2QERERERERHTxGIwhIiIiIiK6RcoB2EgBRQHkAogBDAXgFLoqiCX0Y7790Hy1mAKzChCp2huQSY7RDqRs7ZQpPcA8H4wpK0gMi/Npq5Io3aZFmd/Zz8/+mpdlZEIEQxNEukjzLV4EAKUAZZZBpMz6AR2UKAMx8yGJ+XVjfv2YrxQTFfr3yNXlBAGUmY6xAjYz/fVhJgromrZO+SWlNDLooJpIZyGU/RmxsvVUGSo6D+UyEmYZqQLIBBALPa/KMIxlgjPl8p7fJwB7l335uvPrQW5ef39VqcgE565rpSCFWcBLmdRKqvT8GRWzZVXOHzEXEDtqPxnve1zWdkBEREREREREgFDq8MsQQojreI2CiIiIiIiIzqgc1J5vlVJWgRBzFRD2K08S1Vylg7JaSPn1u04kJWaD73JfGKCsOlIOnJ914FhibpB/rgLOTVCYQfUyYHCZJ+jlulAGYObXD4i94YiSmnvev36oE6wf56lcx8sww2EK7K1kcxnTeNR2UJqvPlJuExcxHdPluy8QJ/DT/cFRBZ4OWgf2h0UKXN48PqvpPhE/bSklTrAdTLeFK9oOiIiIiIiIiG4DpdShly0YjCEiIiIiIiIiIiIiIiIiIiKiG+uoYMxNulmOiIiIiIiIiIiIiIiIiIiIiOjYGIwhIiIiIiIiIiIiIiIiIiIiooXEYAwRERERERERERERERERERERLSQGY4iIiIiIiIiIiIiIiIiIiIhoITEYQ0REREREREREREREREREREQLicEYIiIiIiIiIiIiIiIiIiIiIlpIDMYQERERERERERERERERERER0UJiMIaIiIiIiIiIiIiIiIiIiIiIFhKDMURERERERERERERERERERES0kBiMISIiIiIiIiIiIiIiIiIiIqKFxGAMERERERERERERERERERERES0kBmOIiIiIiIiIiIiIiIiIiIiIaCExGENEREREREREREREREREREREC4nBGCIiIiIiIiIiIiIiIiIiIiJaSAzGEBEREREREREREREREREREdFCYjCGiIiIiIiIiIiIiIiIiIiIiBYSgzFEREREREREREREREREREREtJAYjCEiIiIiIiIiIiIiIiIiIiKihcRgDBEREREREREREREREREREREtJAZjiIiIiIiIiIiIiIiIiIiIiGghMRhDRERERERERERERERERERERAuJwRgiIiIiIiIiIiIiIiIiIiIiWkgMxhARERERERERERERERERERHRQmIwhoiIiIiIiIiIiIiIiIiIiIgWEoMxRERERERERERERERERERERLSQGIwhIiIiIiIiIiIiIiIiIiIiooXEYAwRERERERERERERERERERERLSQGY4iIiIiIiIiIiIiIiIiIiIhoITEYQ0REREREREREREREREREREQLicEYIiIiIiIiIiIiIiIiIiIiIlpIDMYQERERERERERERERERERER0UJiMIaIiIiIiIiIiIiIiIiIiIiIFhKDMURERERERERERERERERERES0kBiMISIiIiIiIiIiIiIiIiIiIqKFxGAMERERERERERERERERERERES0kBmOIiIiIiIiIiIiIiIiIiIiIaCExGENEREREREREREREREREREREC4nBGCIiIiIiIiIiIiIiIiIiIiJaSAzGEBEREREREREREREREREREdFCYjCGiIiIiIiIiIiIiIiIiIiIiBYSgzFEREREREREREREREREREREtJAYjCEiIiIiIiIiIiIiIiIiIiKihcRgDBEREREREREREREREREREREtJAZjiIiIiIiIiIiIiIiIiIiIiGghMRhDRERERERERERERERERERERAuJwRgiIiIiIiIiIiIiIiIiIiIiWkgMxhARERERERERERERERERERHRQmIwhoiIiIiIiIiIiIiIiIiIiIgWEoMxRERERERERERERERERERERLSQGIwhIiIiIiIiIiIiIiIiIiIiooXEYAwRERERERERERERERERERERLSQGY4iIiIiIiIiIiIiIiIiIiIhoITEYQ0REREREREREREREREREREQLicEYIiIiIiIiIiIiIiIiIiIiIlpIDMYQERERERERERERERERERER0UJiMIaIiIiIiIiIiIiIiIiIiIiIFhKDMURERERERERERERERERERES0kBiMISIiIiIiIiIiIiIiIiIiIqKFxGAMERERERERERERERERERERES0kBmOIiIiIiIiIiIiIiIiIiIiIaCExGENEREREREREREREREREREREC4nBGCIiIiIiIiIiIiIiIiIiIiJaSAzGEBEREREREREREREREREREdFCYjCGiIiIiIiIiIiIiIiIiIiIiBYSgzFEREREREREREREREREREREtJAYjCEiIiIiIiIiIiIiIiIiIiKihWRf9QQQEd1klhCwpEDbc9DyXVRsC6Ftw7X0vwsIKCjkCoizHFFeoBun6EQJxlmOOC+QK3XVvwbRO9VcG23PQdNz0fIchM7xDyEUFLJCIS0KvBpGeDEYI8qLC5xaIqKbI7QthLaFldDDeugjsK2rnqR9FBSAzXGMH/pj7EbJVU8QERFdU6FtoWXOjZueg7rrnOjns6JAWihsjiO8GE7QT7ILmlIiIiK67XjcQkR0+zAYQ0R0SgKAIwUC28LTZhU/X6rjfjXAnYqPhuvAtyVsKZEVCklRYHuSYHsS48vOAJ/v9PF6FKETp5hk+VX/KkTvtBp4+NlSHT9r1/BJu457Vf/YP1soYJhmGKYZ/r/PN9GNE0QTDqwSEQkALc/BnYqPz9Zb+Ou7y1gPvauerD0UAKWA//R2F//Xb14xGENERIdqeg5+tlTHp+06PmnX8LRZOdHPD9McozTDf3yzi//Xj285wEREREQXhsctRES3D4MxRESnIAB4lsSdio+7VR+/XW3i96stPKqHuFcJ0PQcBLaELQWyQiEuFLbGMTYnsa62YVv4sjPAd90RNicxskKxcgxda1XHxv2Kj0/bdfzFehsftKrH/tm8UOgmKbpxim+7I3jWdauGQER0NYQAAttC23fxQbOKf3Gnjcf1k12Mu2iF0hVjxlmG/+H55lVPDhERXWOBbWE99PFxq4rP1lv49UrzRD/fjfU5w3aUoPaalyyJiIjo4vC4hYjo9uHemojohAQAKQQanoPfr7XwN3eX8KRewZNGBU3XQdW14Vk6FCMhICwFKRRWAhcVx0LFsfC4EeL+RgCJLSRFgUGSYczKMURERERERERERERERERE54rBGCKiE5JCwLcklnwXv1pu4N8+WkfLd9DyXFhS/OT7LQg4EvBtCy0A66GHrF2DZ1l4OZxgaxIjLxSDMURERERERERERERERERE54zBGCKiEwptC3cqPj5oVnG/GqDtu/BtCfHTTMyBhBCwACz5Lj5p19CNUyRFge0oudDpJiIiIiIiIiIiIiIiIiK6bRiMISI6ocC2cK8a4INWFfeqAdq+c6KfFwAsIdA2wZh+kuH5YHwxE0tEREREREREREREREREdIsxGENEdEKuJdH2XayFPqqODXHcUjFG+f2+JbHse1gNPIS2dRGTSkREREREF8iVAq4l4VsWQsdCaOtHYNsIbAuBbcGRArYUsISAVT6L2d/l3PmEUgq5AgooFEqhUDDPCnmhkCuFpCiQ5ApxniPJC8RzjyTPEecFxlmOcZZPf0Zd4TwiIiIiIiIiIrpqDMYQEZ2QDsY4WAs8VJzTB1p8y8JS4GIl8BDY3B0TEREREd00riVRdWy0fRfLvoflwNUP30Xb99D2XYS2RGBbcC2pH3LvsyPl9PUypZAVCpkqkBYKWVEgK/TXaV4gKRQGSYZhmqGfpBgkKfpJZh6zr3cmMVSUIMpyFIWCYjKGiIiIiIiIiG4xjsTSwmt6Dpqeg5VAV+bwbfnuHzqGKCswTDPsRAlejyLsRsm5vO5FsoS+U/FhLcB7jQqqzvnuArpxipfDCTbGMaIsR5QX5/r614UlBHzLQsWx9lzEPvHrSIHA1neW2vJkVWeIiIhocSjzIKLrqTyPCmwLdddG3XX2PDdcBw3PmT17Npqug7rnoO468CwJz5KwpYAjD3ieqxiTKzV9ZKbaS26CMlmh/22c5ZhkOUZpjnGW7X1Oc4zSDN0kRS9OMUzL/9c/M/8ofy43lWmIiIiIiIiIiBYVgzG00CSAtdDDh80afr3SwO9Wm1gJvHN57e0oxqthhD9u9/AfXu/ciGCMIwV828JvV1v4P79/Fw+qwbm+/jfdIf6HF5v4+40OticJovz6z5PTkELPS9eSsM4QaJFCXwh3pIR1wnZMREREtBgUdOsUVnMgur5sKRDaFlYCD08aFTyuh3hSD/GkXkHT02EY31R+cSwJR86O8x3TKkk/9DmAgHkWgIR+LkklYEOZfQOgoPcPhXlWSleV0S2STFhmGp6ZPSd5gaQo0ItT7EYJticJtibx9LE5ifF2FOPNSH9vqgoG9IiIiIiIiIhoYTEYQ4tNAFXHxmro4YNmFb9fa+HeOYVBNscRXgwmyIoCf9rpn8trXiQBILAtNDwHT+ohfrfaxNNm9VzfI3QsfLE7wBfOAL04PdfXJiIiIlo0SgFRlqObpHg2GOMfN7vYGMd6AB3YM5D+k69x0L+bZ8y+LitdWCaIyyp1RO9mCwFLimlVmJbnou07uFMJdCCmoUMxT+ohqq6NmuOcKTC/h5j+cWrKJO0UgEGSoROn2DHBmM0yGDOO8WYU4c0oQj+ZVZaZZDmiPEecF0hyhmWIiIiIiIiIaDEwGEN0Sr5toR24aPsufNu66sl5J2FCQmuhh4bncFDkDAoFpIVCnBXIz1BzvFAKcZ4jznNkajHbThEREdHhFIBukiLtK6T5Nr7rjtDwbLhSwrXk7Pmwr/f8m5h+7cz9f2BbqDo2qo6NwLFgy+t/3Ep0lQT0uV7FsfBJu46fLdXwuFbBvaqPlcD7SSslx9pb8eU60b+LRFs4CG0Ly4GLx1k4baU0SDMM0gxvTUDm9TDCq+EEb8YRNscxdqMEhVLgmQoRERERERER3XQMxhCdkmtJND0HTc9BYFuQoix1fT0JCFRdG2uhj4brwJbyqifpxsqVwiTLMcpyJMXpLxOnRYFxmmOYZkjz67rmEBER0UUapTlGaY6tSYw/7vTgSgnfsuDb+tmzy79b8C05e55+vf97Jby5f2t4DlYDDyuBhxV4CG9AoJvoKlhCh8sCW2Il8LAcePjtahN/td7Gh60qHtRCND0HwFnruVw8MZfU8SwLnmWh7u79HqUUcvN4OZzgeX+C73sjfNsb4vveCL4lIQSmlWSIiIiIiIiIiG4yBmOITskWAr5V3oGrnyNTbvo6kvsrxlzX2xpvgCQv0IkSbI4jjNLKqV9nkuXYMCXMR1l2jlNIREREN40yf2SFwgQ50qLARBawU93+yBYCtpT6azlrkWRLaf6v/D4JS85+ZiXw8LRZxYetKj5t17EUuO+aFKJbRUBX16y5Nh7WQjyuh/jQbDMPaiEe1gIs+S58a/FuLJDmnLDtubAaAk3PwZNGiNejCN92R/imM8Afd/r44w1oHUxEREREREREdBQGY4hOSQ9MABXHRtXV5ekLlSK5pjfTCQBVx8JaqMt/s5XS6SV5gZ04wcY4xijNodSs2os4RuCo/P5JluPtOMKbUcy7MImIiAgKQKYUslwhBgCc/fjgbsXHbycxsqLAauABqJ35NYkWiRT63K7hOviwWcVnay38Yb2Fz9bacC0dQjvOMf5NI4SAgA7HtHwXLd/F47r+v90owdedIe5WfAzSDH/a6V/byqhERERERERERMfBYAzRGTlSouW6WAk8ZEpheE0DDkIIVB0bq6FnWikt3sXdyzLJcrweRvjGHeLnS3XsRgl820JgW8cqq54VCklR4M0oxp92+vjjTg/bk/jCp5uIiIiIiDRbCDhS4m7Vx0etGj5uVfFRq6YrxVQD2HIxAzHHEeU5Xo8m+KY7xG6UXvXkEBERERERERGdGYMxRGfkWrrk9ErgoZ9c34uGAkDVtbEW+qaV0uKVAr8s4yzHq9EEthR4OZxgJ07QggvfsnCcZExaKIyzHG/GkQ7GbPfRiZOLn3AiIiIiIgIA2FIgsC08qVfwrx+u4rO1Fu5WfKyGHhwp4dziGwmirMDrYYRvu0PsRAmrxRARERERERHRjcdgDNEZOVKaYIyLN6Pru0lNK8YEupWSdYsv9J5VoRSirMBOlOCftnuouTae1Ct40qig6TmoOjZ8S+q7TCGQK4WsKDBMMwzSDK+GEV4OJ/gvm1181xuhEyeIs+Kqfy0iIiIiooVnCwFLCjxpVPBRs4rfrrbwy6U6HtdD1F0HFef6ntNdtLxQyJTCIMnwejTBj/0xugzwExEREREREdECuL1XfIjOiWtJND3dSil0rKuenEMJABXTSqnOVkpnoqDDMb04xT9sdPB6NMHvVlv4fdzCo3qI+9UATc9BYFuwBBDnBSZZjpcmEPNPW138160evu+N8Ho4wSTNkSveh0lEREREdNEcS8C3LHzSquHfPl7Dz5caeFALsOS7t/4cKVcKUZajl6R4PYrw42CMKLuerYKJiIiIiIiIiE6CwRiiMyorxiwHHkL7+gVjBHSZ8NC2UHUs1F0d2JDidl/0PSsFHXh5M4rQjVNICKS5wovhBHcqPpquA9+WsIRAYoIxr0cR3owifL7bx592+tieJJjkOTKGYoiIiIiILpwtBO6EAR7WAvx6pYFfLTfwpFHRFR/P+VxOmWN8BSArdAXJXCnkSofslQIUFArzLCAgBWbPQj9LIWDNPcr/uwiTLMfWJMbr4QTbkwT9JAVPVYiIiIiIiIhoETAYQ3RGrhTTVkrXsWKMFAKhbZsWPw4Cy4IjBeRVT9gCUADSQqHIcnzTHWI7SlB1bIS2BdfSoRgBfeE7UwrjLMc4zdGJE3SiFFGeIy94pZmIiIiI6KJJ6Gqfn7Rr+Nv7K/jlch13qwGqjg1HXszZUQF9LjDOMgzTHFGWI84LpEWBrFCm5ap+tkyLJ0cI2FLAkRK2JeBJCd+24FkSvqWfL8ogzfBjfzxt96rDO0RERERERERENx+DMURn5FjSBGM8hPb126QsIVB1LCz5LmqODdeSsC/owu9tlCuFPFd4O47xdhxf9eQQEREREdE+lhCoOBbanouP2zX89Z2lafuks1SKUaYCTK4U0qJAYkIv+llXiUmKAv04Qz/JMM4yRFmOpNDfr79HIVcFLCFNIEbAlRKOJeFKAd+2ENgWwvLh2LMKMlI/2yZMY0sJR+qvpQnpn6S6zCBJ8UN/hO96I3TjlKEYIiIiIiIiIloY128Un+iGmbVSclG5hq2UbClQ9xysVjxUXQuSHZSIiIiIiOgW8W2JJ/UKPmpV8XGrhrtVH3XPhn0OJ0dRlmOYZtiaxNgYx9gcx9iaxNiNEgxTXSkmznNEmakUoxTyQqFQalpRplAKUuiqntIEXuRc+KUMywQmJFNxbFQcC1Xz3HAdtDwHLd9Fy3PR8h24Up64uswgyUwwZohekp553hARERERERERXRcMxhDNmd4RZy5SQgHC9HU/jCMF6p6NJdNKSZrXuS5311lSoO7aWA99VB0bx730W16gne9xT0REREREdNOEtoUnjRCfrbXwUauKtdA7VaUYpfRZngKQF7pdaidOsDVJ8H1vhG+6Q3zfG+GH3ggvhxPsRgk6cToNwZyFAODbFnxLou27aHkOlgIXbd/FWujhXiXAvWqA+9UAuQp0eMa2YEldOUYKfV53UCWZQikoBfSSFD/2x/ihN0Yvzs44xURERERERERE1weDMUQHGGc5+kkGpRTqnoOqc/imIoWAI3S/95pro+27mGQ5xll+LcIxthBouA7WQk8HY44ZcOnFKXaiBL5toe05CI+YB0RERERERNeNJQRcKdDyXDxtVPHb1SbuVv1TV4opFJAUBYZJhmeDMZ4Nxng+GOPFYILNcYztKMbOJEUnTtCLU0yyXIdOzuF3UQDSQsdrOnGCOM/RS1K8HcV43p/gK2+Ihuvoh2cero2m56LpOVjyXSwH+uuKYyOYCwaNUt3q6c0owvYkQT9JkRRnjfIQEREREREREV0fHOkmOsAkL7A5iZEXCrYURwZjBHS7It+yUHNstHwHiIEoL5Crq4/G2FKg7jpYC3xUXfvYrZS6SYpngzEarmN62V/sdBIREREREZ0nS+gqK23fwdNmBb9ZbcG3JKxTVsPMlUKU5diJYvzTdg//2+sdfN0d4qvOAOM0R26qbhYKKKCrsJznGWFWKORFjjjL0ROZqfyiq7+UbZik0IGg5cDDsu/ifi3Eo1qA9xtVfNCq4nE9hCXEvmBMjo1xhLejGDuTRN8kco7TTURERERERER01RiMITpAnOXYmcRIC4W2f3QipKzAYpUBlNBHWij04hT5NbiaaAmBhudgreKh5tgQRzRTUqbEt1IKwyTD5jjWd0XmvFuQiIiIiIhultCx8aAW4INmDWuhj9C2ThWKSfICcV5gYxzhy84AX+4O8OedAf6828fbUYRunCItLufkb9q2t7wJQ03/mBLQ1W0mWY6RObd9OZzg6+4Aa6GP5cDFcuCh6TloeQ7ejmK8Hk3wfW+EfpIyFENEREREREREC4fBGKIDRHmO7UmCJC/wsBYc62csIVBzbayFHnpxCikEzvf+wNOxpUTdtbEW+qg6764YUyiFrFAYphm2JwkcKaclu4mIiIiIiG6KqmPjSb2CT9o1rAYebHnUbQKHS4oC/STFD70R/t2LLfxvr3ewNUmwHcWI8wLZJYVijktBtweO8wK9JMXL4QSulPAsiYpjYzlwsRJ4eL9RwdNmFVtjHYz5tjfEIM2uevKJiIiIiIiIiM4dgzFEc8qLpEleoBeniM2dgcdRVoxZD328GUWnuuB63so2T3XXwUrgovKuijEwdxWmOYZphjjPkRUFrtl1XiIiIiIioneqOBYe1kI8bVbQ9l1z88LxKaWgAOxMEnzZGeAfNjr443YPX3eHmGQ5omtcWTNXCrlSSAoAyKf/7kiBzYmDphehEyfYnMToxyl2owQb4xjjND/0NYmIiIiIiIiIbioGY4gOkBYKgzTDJMuP3UbIEgJ118Z66KPm2Ce+6HoRhBBwTMWYlcBDYFs4arKKsoXSJMYw0XcKSiGO/BkiIiIiIqLrKLR1K6X3G1U0vaNb5B6kgA6YvByO8T+/2sZ/eruL73sjjNIcubqZdw9khcIozZDkBcZphheDCZK8QJIXmOQ5opzBGCIiIiIiIiJaPAzGEB0gzQsMEh2MifMCau6ipzgkJaKDMY5uWeQ6Vx6MsYSAKyUqtoWqa6Pm2rDE0aXDCwUM0gwb4xjDNIMwr8NcDBERERER3RQSgJQCNcfCWujhbsVH1T355Y9xmmGQZvihP8Y/bffw550++kmG5Aa3mlXAtDLqMM0AxFc9SUREREREREREF47BGKIDpIXCMM0wSjPEuW4lJASODIhYQqDm2lireKZizKVN7oEcKVD3bLR9FxXbgi3EoaGeUqEUBkmGN6MI4zSHEAK2fPfPERERERERXReOJRHYFuqeg4broObacKQ88etsTRJ82x3iy90B3o4iDJIM6TVun0RERERERERERAdjMIboAJkqMM5yjDJdSjorFCypwy+HsaRupbQWeKia6ixXybUkGq6Dtu8gtG1Yx7gQXCiFvgnGSCHgSsGKMUREREREdKM4UqLqWNNQTMU53aWPrUmMz3cH+KY7xOY4xjhjmyEiIiIiIiIiopvo5LdMEd0CAgJS6KDIMM2wE8eYvOMiqCWAqmNjJdQVY2wprrRqjCslWr6DlcBD6FjH+plCAYMkxZtRpFspmYoxV90WioiIiIiI6Lh8S6LluWh6Djzr9Jc9OlGK77pDvBxO3nk+SERERERERERE1xcrxhAdQkKgUMAwybAbJbCEQPWIOw2l+X9bSlRd/SwgIKCgLnG6S665GLwSegjtYwZjoDBIM7wdR7CEwIrvwpKSFWOIiIiIiOjG8GyJlueg4TlwzxKMiRN81xvh1XDCajFERERERERERDcYK8YQHUAK3ZceAPpJhs1xjFF69IVQAUBKXWGl6lho+y5qrg3risrGuJauGLPsewiOG4xRCgPTSmmQZhACsIUAC8YQEREREdFN4ZqbFaqOBfsYLWXnKaWQFQWiPNfVQ6ME/SRDWhQXNLVERERERERERHTRGIwhOoAlBBwpIAAMkgwb4xjDNHtn5RcJHSSpODaWfVe3VLqiVIkrTcWYwD1+xRgF9E0rpUGSQkDAkrruDRERERER0U3gSImqY6Pi2HBOeKOCApAVCnFeYJDMgjFZcRV1QImIiIiIiIiI6DywlRLRAaQQcKSEEDoosjGO8LgeHvkzwgRghFCoODZWAg/bUYJOnAL55d9dqFspOVgOPITO0cGYQimkRYFRmmGQZOglKZK8gBQ6JMSKMbRoBPQ24lkSvmXBs82z+Tdb6n2ALQVsIWFJAUvofYPA7BkCUEoPoBRKQSndkkwp/fdMKeSF3r4y85yWz3mBpFCIshxRXiAtCiR5cSWt1y6FKv84/W8ogOmyCR0LoW0hsK3psnMsCWdu2UkISKH3z+WY2PzyKhSQFQVypabLJc71I8pyTMyjXEYLu2zOQAAQQg9AepaEa571Qy8X1zwsIWAJASlm21P5tSg/a6bLB1DQyyg321GuzLLK9bJKzDYT5wUis8z01/l0OdPpWEJM95Gz7UzCsy24UsKx9HbmCB2gLZdluT6U81+p2TLMCl2BITH7wTjPEWWF3s7M11Gec+CZiM6FJQU8y4JrSchTnMwkhcI41Z//Sa4/f+j2KY89588XfHNcMzv2lLCFrhxry/LYpvxMnH02QgEFZp+N5XFOodT0WCdVClk+d74wfS6mn5NJrj9LF/vjUp31tMGcxwlzzmDrYxmzDMvzBf0oj2PMOQNw4DleNncsk+47Bp3Mnzfk+YIvG7otbCFM5TUbdddGzbURWBY825puNwLlPgzTfdUkzTHOcvTNtcVJpo/vz+tztLwe40iBhueg4TqoOBYqjj09H7WlmF6jzQtltl99TWaS6ekbmuuf4zTX12sW+HNeQs+z8jzdnTtXnz9fd6ScnqeX5+2z68I/3T8qpVBAz+P561/lta/yfD2Z+wyL5875FneOXx0et1wVHrfcJo7U18sCy0LgWAgsvay8fcvKluW+dO+2ddB16fJzKskVkqJAbK5Dj81yKq9Tc1FdD+U1U9/S4xMV2z7kM/WAdQB7963lPnXvmJG+ZhqbfWm5DsR5jpQb7LlgMIboAMIEYwDdSqmsGHNcVcfCaujhzWiC11faSul4FWNypU8O+0mKYapPDDOlYE0Hl4kWR3khJbR1y7PZw0HTc9Dy3OmFldDW4QvfsqYDwZY5WSlPRHI1u9iSF7MLLpkqMDEngqM0xyjNMJw+ZxgmGfpJip0owU6Uop+k53rB6PpR03PF05IC8C0LFcfCesXHesXHSuBh2XfR9BzUXBs1c3d4aOvWCeXJpW32xQUU8gJmgF6ZAIwOBg6zDN04RTdKsB0l2BzH2JroRxwlZ57+RVReKAttC01vtg3pZwdN30XdtVF3HQS2hGtZcM1JpCPlNGRhCb2cCsxOCjJzUa08+C/DL6M0wyDN0E8y9OMMnTjBTpRgN9LPaVQgNwE1Oh1HCtQcGy3fxVroYjXw0A5cLPke6uYCedVsZ765OF6e9FtSTE/uZstQX4Aep+YidJrp5TVJzDaWYDuKsRspZMXRrSuJiI7DEmJ68V+esPqlUkCaFxinOeKcFyBvq/KcwS/PGTx9vrBkjjtbvoOqowdkQ9s2QVIzaGHpQadpeBT6GHI2QFueO+jzhsgEREdZ9pPzhkGSYZCm2IlS7E4S9JIURZIhUYva2ktNn0+77QkAngnSr4Ye7oQ+VkIPy76Hlr/3nKGsKuUIM4BhKgcXZgAwLRSyXC+jSabP64ZZhn6cohOn2Jkk2JxE2BrH2IoSpJMCSnHAl242AcCzJNZCDw9rIR7XQjyqh1gJPLR9fb3EkRJS6G0kKQoME32dY2Mc4+0owo+DMb7rjrAxjjDOcuT5OQVjBOBaulL3k3qIp40q7lUD3Kn4aPsOaq6DwLamA/0Tcx5ZBnY2xzHejCZ4OZzg+WCCN6MIwzRDli3mOYiADgu7Uk7P16fn7L5+brg26p6DimNPb3RxLP0zbvmZJmfhienNK+bzLCnKwIs+bx+nOQbm86ufpOiZ6ns7k9k5e6FyPYB/1TNogfC45arwuOW2CWwLddfBcuBiLfSwHHhY8l20PP0ZpKuW6rDEdCyh3L6gxxHKm9TnA5vleEEvSbEzSbET6Wtlm+MYu1Ey/X66era5Ztr2Xdyt+rhb8aefrQ3PQd11ULF1QNGzZkGp8gbecp9ahmHiLMcom+1Dh6kZn4hTbJtrprtRgm4M5EWGRd2bXiYGY4gOIAWmg6j9JEWhFEbp8S6KCghUbBurgYeG50wDNpdJAvAtfdLT9l347wjGZIWalgkfphmSooBS+g6R8s6Am2jJd7Fe8RHa1rVsBjVKM3TiFIMkQ8TE54Ww5u6KCUzVg/JRVlRa8l0sBfqkseXrwfzK9IRjLhhjBvBniW/9XF4MmK+IUD5PzED+MNUni/o523ORYGeiQxg9c8AT5bqaTFzoiwrzFxhykya+iebvXDhuvMQxd7oEtg7DVB1bLyPfxZ3Qxx0TjFkJPDQ9Rw/Yu7MBe9vcTVEGYxQwvaOpvItpYoIxw3R24NmJEmxPYmyMY2xOYmyMI2xOYozNif4ozTHKMiS5uhUXc+bvyvOmd0LoO1fKaiKN6QU2vXxa5oSg5esTgobn6IojZXpezhL0rgnGWEJM15NMAfm0skgxrS4S5TmGySwY0ytP7qMY2yZcsT1JMDYXPsdZhsncHf+LfCfgacwHBUNHL8vQnOQv+S6WAw9roX4sBS6WfBd1V1+YqTo2KiYYU1ZymgVj5u4iK4MxqT7R03dnptOLo1uTBJuTeBpE60TJ9K6Y8uLATd73EdHVEMCs2t8JTwQUdMA5Lu9o5mfHwisHgX1z3B/Ys3OHhudg2XexVJ43zA0wzQ9SzA8wuWWYft8A095zBr2eZWVQOy8DpHNB+nKAyZyrb0cJulGCbpJOqxzM3wFcHi+VA5Y3UVl58yRTbwsBz9Z37pbncGVAez30cKfiYzX0seK7aJnQds3Vy63q2PqcYe7u+fJOzlzpwaV0bhmVg3+9OMVunGB3kmBjHGHDHMuUN1XNnzPEZpnchCVSdfTgW9XV514nuZ5VDqImRYEtMz9uwu+8X3l8vBZ6WA/96bXBk4jzAt04RS9Jp9VHz0t5PtXyHLQ9F651+DIqq3p04vSdN/xJ6ABFaNto+w7WQh/vNSp4v1HBk3oFj00wZilwUbHLimwmGJMX02scG+MIb0cx7lR8LPsung/G2BjH2I6S6XZxGo4UCGwLNVdfb10PfXzQquKjpg7G3KsGBwZj5qsjjNMMm5MYr4YRXgwnuFMZ44WZvo1JZMI9+Y3cf5Y3rHimQohvW9PrYKG5ntLy3Om+sTV37t40g3hVx9I3slhyejNLed5ehiYEZoO65c1h+29kGWe5+ezSoZhekmJ7ogMx2xN9vt5P0umNExNz3l5WSqB343HL9cHjlsUlATiminI4N56gtysPK6EOxugQk15WNcdGzYQiKo4N1xL6ps25fej+qsrjuUpmw6QMxsxu2NycxNgyz8M0M59nellFWbHQ16XLcZ3QtqbXmo+jrFjWiVPsRgniMx6HBWZ/WbH1dljuZ1dCD/cqPu5WffMZ6+6pZqcrdpmbrcvqa0Lo692mSlBqgmzluFF5zbQzDcbo9aC8IbSsxhdlham+Pauezuumx8dgDNEBJMS0F30/yaYDOVDAOxMWAqiYhG/DdU51En0WUgC20AOWdVfvqL0jTpQBXTmhO3+irMxJ1dwdATfRp+0a/o9P1vGwFl7L3+O73gh/t7GLL3cHOv0bp1c9SQvHtSRWzaDuvYq+WLIWelgNdZCi6tgIHcuUFy1LjcppoGK+9GEZhhFzLZX0oIuAkIClBBypUCg5LYdXVcX0BHK+JF4y1zppMq2Cofcz04H+STw9UXk7jrAxjqcHOzftOEeXXFVmcPv4lTxqjo21io/71QDv1St4WAuwXvGxFnoIzaB8eWJSloV1yzCMlNMT+nK5lctMSnMnublzquIoNDx71kopm108G5oARjdO8XwwxvPBGD/0x/i+N0QnShHfgrCFJQR8W06Xx3roTy8U62CSq0trm5DEfCulsmxveTFNmpPBn5RmNql5/TErIIVCISw4UsGzJHJlTe9WSqfbj5oGyMrSkoPpnYoR3o4jvBhM8GwwxptRhE6UYnCC6m+Lbr412f1qgEf1EA9qAR5UA6yGPpZ8fUI3rZxl6wtvs1DT7AR/vpTvrN2cgGUp2FLBlQKBZaFulp8up51PL1SXF087ka4g83I4wYvBBD/0R/ixP8Yk0yWYeZmUiI5LDwbi1KEWfcESbM13S9hSYCnQ5wj3zLHnmjnemR9I8ucCwgeVS9/TkkDoC+rTlssAbAlYELBlGRiXKKDDCOVgU9kysjx3SPZ9bpYDHP0kRTfSQdMyyP12HGNjpKsz3NSLowqzQdfjTn5gW1ir6PO9cgB/vaKPVatuec5gIzBl7vWx6WzZSaGvAZXneYBZdgAsS5/juZZAWOhrLOVyieaOQUeZrmTYS1JTiWKMH/tjfN/TFTNi02riurtX9fFRs4oPWjV80Kyg5bnH/tlMKYzSDLtRin//cgv/7sXmjfid9ysHYf7yThv/9tE66u7JL51vTWL8l80u/nm7hzejCG9G0bl8lggADXOX+u9WW/iL9RZWAu/Q7y+D6v+w2cH/+9kGvu4MD50O27SFeFwP8bvVJn6+XMeDaoj71WCuAqjeB5bbjYCAsJSu/il1FZeGa+NeNcDTZgW/X23hxXCMP+/08UVngO+6I3zbG53qd684Nu5XArzfrOBXyw38fKmOpUAH+cu7832zfdvTUKxAIHSoJrQtNMw10ruVAB+3a+gnKbbGMT7fHeDLzgBfd4b4pjtElOU36ryjrDbh2Za5qcHHunleC/WNRC3f0W0/yvN18zx/vu6aayjzrR+k2NsGAjDBY6WvgRVSDxwHhdxzY0R5vSspylbV5iYXM/C7EyV4O47wehTheX+MZ4MJOlGC3Ti5kZ9dl43HLdcHj1sWU3lzYNN18Kge4mEtxH1zvWzJVJ6vuvae1uO6mvLc9TIhYcmfLitR7kPNeziWRMWx0fSc6Y2ykQk+lDeNdeIEnSjFm1GEF8PxdHm9HkVmjGExl9V89bo/rLXwh7XWO3+mgMJupAMx/7DRwX98s4vNSXyq9y/bXy0HLu5XAjwxgeG7Vd9UCZp1HShvIC1b15UV7GfXv2fLX0gJqZS5ARXwC70OtAsHSaGvm5ah08ncNjsyIbe3JoT8ejTB61GkA1TjCJNzDGIvOgZjiA6gK8boMMkgzZDmuppAoRSEKneKB8csBPQJW1kx5rKDMbaQ8G29M62ZJPG7piAtlA7GjCIME10ZR4pZZYwbWjAGj+sV/JuHq/jFUmN6sH+d/N3bXX3X/CTBIMkABmPOzC7DDqZfctN38LgW4nGjgqeNCj5oVvGgGuBBLUDNtc3J4NmqOpWDwGdVhl52TCL89UiX9i0PdivOGP04RT/JpgfGN+mOCt03VQdjDlOe3JW9WR/UArzXqODjVg0/X6rjw1YNdyu6UsyZnGB55aZM7DjN8VV3iK86AzS9HiwBvBpG6MbptNLWopS0tKVOspctKHQFERtLgYvH9QoemVLaj2uhKRkZoOJYew70T0vs/eNElDIXYfICL4Y6EPN1Z6jv2nBHeDWcYHMcT+9mK/v53jblybdvW9O7gj9dquPTdg0ftWr4sFWdlgGtOGc4VZhfjkcXrgMAxLkOx2xPEnzdHeCrzhBV14YUArtRgn6STQMyix5GI6Kzm+/bzl0G7Td/IdqzJKqOjcf1EI9qIZ42q3jaqEwDo23PnR4TndV5nDOUAxs9c2PL21GE53MDGlXHRjfWn5sjc1fpTbpYXpiB1bzAoRtvef5VDuquVXRliw+bVfx8qY5P23Xcrfq4VwlgneV6zNzyOjx6oCmlptUSvuuN8FVngGW/P6260I1161wdEL6+y2PZd/Fxq4a/vNPGX6y3cbcaHPtnE1Ml5dVogheDMf6nlwLpDYsWTitlWhKftuv4P713Byvhu5b+T/3QH6EAsG3u7n5zuizIT6fP3Ii3Enr41UoD/92TO3hUDw/9ft12oYBrSfzvWz181xuhKNSe0Ef5O9cdG6uhh0/bNfzNvSV8ttbGqglVHMWCgCMBvzzg93WYqtyW344jLPkuQseGUsBOlEwHZ4+zdpQ3s6yHHj5qV/HblSb++u4Sfr/WMoPER1e5tmHBmzsXWTLPZeuQXpJireKj5TuwhMAgzbAzSTDKsmt7fl8GkcqQg2dJ1FxdQfdhea5uPtMeVAPcrfhYDrzpTSrn4ifz/BgnfMD0JomdSYJngzG+74/wRTBAxbHxajiBM5IYpxmivJheP7qeS+Fy8bjl+uJxy2IpP3NCE3a4WwnwabuGT9r6WtmHzRpavq6YfaZt7ITbVlmN6dlgjG86A3yxO4Bv6Urp/USPFZTXQxdpablSV8h7VA/x13eX8N+/f/edP5MrhddDHRgZZzn+ebsHTI7/nuX2astZde0PmlV82KziF8sN/Gq5gUe1UN9wfYrwdPkme/tbvPszNDM3iA7SFM/6ev/5dXeIrztDCOjjGQZjjo/BGKIDlDs/AaErBiQ60R7lOTxY0zJ1h6mWFWOuoJWSb0uTXHXgHbOFUFoUJm04K60qhe5XaZn5QHTdCQAt38F66E+rH9yvBdPqFrq/rou6p++cKCuKXBc6RKcP+Fwp0fD0Afgn7Zpu7xMneDvSJ5FfdAb4004Pu9HNCFMp6DsI40IPaB90kC4BBJY+4PywqU843mvoEMbdqo/VQPdtrZ1loP4UhIAOhzjAw1qA0LZwp+Lj50t1/NAf45vuEN/3dOji7fh0CfTrojz4X/ZdrAQe7lZ83DVVlpZNP/lpX3LTHqnm6lR8WUXpqllSwIXESuDBsSRavov3mxW8Hely2c8HE3zbGeKb3hCjVJdsvkXn+BDQlZju1wI8rOq7HR7XK7hTKVuT6f1kGRy8TJZp6bQcuBCihiXfw3uNCj5bb+GHnr5z6Zmp2rQbJaziQERHKkv7J0VxZCj3IMJUD9Xl5a9fuJ7OrubaWA893KsGeFTTd4GumTt12+Yu0KapkOBcs3OGsppF3dWDuHVXV/T7sFmd9qIvK+d90x3hT9s9vBpFVz3Zx5Yr3UojU4dXivPN3bnv1UNzzlDF47qubLFq2qzWXPvSb/CxTfD4bsWfVi79uF3DM3PO8G13hJfDCV4NJzeqGgXdXPrapr6LvebqQPzY3JBTcs0dzh+1avhsvYVfrTTwSbuGlcBD+I627EeZBm5cBx+363vaI+vtYXisAZxl38PDeoCfLdXx+9UWfr5Ux4NaOG3jehYCgG9ZeFIP4VsSNUe3kPrjdg//vN3DdpSc6fXPW1kBt+bYWA506/h7FR93KgGWTfWc8ny9Yc7Zdbtp51StJS+CrsIg0fAcPEKIumvjXiXAr5Yb06qh3/VG+KY7xPYkxijN2V4JPG65znjcsjgEgNXAw/1qgMf1EE8aFTyohbgT+liveFjydXsy3778bcyVOhB3vxogsCTuVAJ8ulTHq+EE3/dG+K43wovBBC+GY8R5cauuc+4noI9tqo4N3zr5srKlQNWxseS705sIH9T09nrHVLGvu/aRrSwvgv781AUZ7lUDhI5tiiNYiPMcL4YTdHnT/bExGEN0AAFMS9NNsnxaEWCS5SZhf/jJ4bRiTOih6TrTlkyXJbAttH0PLd+Fb8kj75woZcXensMKahoOsuX1OHkiOkp50aXtu3jarOJ3q018tt7Gx60qGqZf8nVnSwlb6hOmlg8A+u688li2UArf9Ub4vjuE/8zCi8H4xgRjACA3pXSz4pBgjBQIHd3P/NcrDfzrh6v4sFk11X2ubvlJIeBa+o6JiqPvwEqLAmle4OvuEP/r6134loU4K7A5jnXrhiub2tMr24LZUodKPmhW8cvlBn610sDTRlX3SzV3/13XjwQhdJlKWwIrtr6T8gPzf/04xfPhBN90hvh39hY6cQqBBHGen3jA9KaaXZy28bRRwe/XWvhsrYXfrbWmZV+v8gKabSp4hY6N5cDDh03TOqtQ+KetLv7ubQd/v9GZtjfLiwL57Vh0RHQKxVwVsRNX2DOh2MC24Fjy2n7u0cnND9Q+qVfw65UGPltv49crjekg4nHOn6+SJQUsWPAsCw1vdow8v5Y/H4zxfXeE/+nVNjbH0c0bYDIl4Q9qhSYABJa+meDTpTr+9YNV/GK5rkvbv6OyxUUSwlRclEBQDXC3GiArakgLhVfDCf7X1zsI7V3kSum2OqyCQJegbIkT2BJ110bNtZGZ4GhJVxux8VGriv/20Rp+udJA3bUR2mcbMhBCwBJAw4Q0Hprz+oY5t38xnBwvGBO6+MVSA391p42/ubuED1u1M03X/PQB+hrq43pFBw1CH0/qFThS4Plwcu3a+pQVWuuujUf1EJ+0a/j1sm57dbcS4G7Vn7VquOJpPYz+DNPXVxqeg4fQFY9ypfBiMMaLwQT/y+sdXaXCfBbc5mAMj1uuPx63LAYJva2thT5+sdzAH9Za+Gy9hSf1yrSq+VUqW97VXB2OyZVCVijsRgn+bmMXf/e2A0t0sBXF03VxkZfXu3iWRNXVgbSThmgdKdH0HDyqhfhv7i7j3z5ew5K5ifCybyCcJ4WAtHTlsKpj407FR2iCz69HEYLN7pVN203EYAzRAWahEH0HQq4UBkmGt+MYK4FOaVrW4TtV37bQMnfS+7auMJMfMhh83nzLwrLvou25x/7QTgtd8vbtONLBGFW2kzKtlK7tKRXdZpYAAttG1bHwpF7Bk0YFT0yiu7yDoubq6iuLIslz004ku1FtlJTSPXfLwan5k0XPkmi4DlZDDz9r1/GzpRo+btfwfqOCpeBqDzoPIzELkPx6pYGqo3t5P6wH+L43wve9kT4RueoJPYIUuvVY1bWxGvhYDb1pP/I7FV9Xi6noNknLgQ5a3mSuJbHsu1DNCgqlcLfq4/PdPr7YHeDtKDIlvRfzgltZrvd+NcB7jSo+aOqSve83q3hYC+BbOpByHT/pJQRsAdypBPjtqtIXT+shvukM8U13iB/7Y0T53rteiYiAWaW6JD9NxRj9uVGBhdC24JvKMYeFe+l6E9ADn6Ft4WEtxJNGOD13eFzX5wx114F/xRe8z1OaFxikGcZZdqPaEQC62lNi2r/Mf7rbQuhBQM/Bz5bq+Fm7jk/a+rxhJfDgn6GyxUWRJrBdTnNg68rC96q+ubt3jHGa3Yq7sOlqeZaFpuei5bkYpzkG6axF/NNGFb9aaUxbZ1VsC7Y4/3M/R0rcrfoAmtieJNiYxHjWH2NnEv8kICMAUwXDwa+WG/jLO238fKk+vVHjIggADdeZVqd5O45QsS28GF7NDUnljSuuJXVFibnz9fVwVt31bsXHeujrahOXPpXnRwCouw7uVYE/rLXQ8Bx8uTvA57t9/NAfY2eSoJfcnBvDzoLHLTxuuSq37bhFCj2OVnVsvN+o6PZWLd0y53G9gtXAg2edvTrZRdCfEbq94tNGFa7UnxVPm1V80x2aqlu6deF1bQt4UcqCBxW7rHB+vJ+ru/omvUe1AJ+26/jZkt5mlwIXoW3jul01VQC6cYof+2NsjWMkvC56IgzGEB1ACpherQJS6DsOB2mGjXEE36R8j6pfEFgSrjTBGEvCFgJK4FIGsgPbMilGB94xBzLTQqGbmIoxiW6lJCBgyevTHoNoPymECST4+Gy9hb+9v4JH9RDroY+qY8O1BGwhF6riUZwXGKQpJll+o4IxgK5MpU8W9w4qeaZc50etGv7lgxX86wcrqJlyv44J5103Uuj1b9WUKn5YC3C/GuBBLcC/e7GFl8MJcnWKO9QvkWVKGC95Lj5uVfWJ+lIdn7TrqLs26qZFkiN1S73ruBxOwrUklgIXDc/B3YqPP6y38O9fbsE2LTJGWb6wwRjf3I33SbuOf/VwBb9cbuBOxcey78G19HpwXZduua3dNW2entQr+PlSHZ/vDPD/eb6BTpwAMRiMIaKfmG+ldNLqUgLmRgghENgWfMuCIyWKa/7ZTgcTACrmHPk3qw387f0VfNisYr3io2lamNry+BdNb4K0KDBMM4zSm3cxvFB6+rN9d17bUmDJd/GoHuJv7i7h3zxYxVrFR83Rx6zWNVyAAnpgrOk5+LRdn7aIfVwP8e9fbmFzEiPK8lt/Vy9dPM/c/dzyHGxPdPtfYarJvN+s4t88WMUnS3Xcq/gIHRsXcUuELQXuVXTbkI1xhNejCbKiwCjNDg3GPG1UdDBmvY0n9fDC2xY0PBtV10J3qW6qaQPDNLuyYEzZ1vFRPZyer3/aruNOxUPddRDaFpy5mzqv317w+MpgTNm+4mdLNfypWZm2l8kLdauCMTxuuTl43HJzWUKg4lhYCV18tt7Cv3qwige1EHcrPqqONb0eev2W1Cw8WbF1qOdBNcD7jSp+O47wH17tIMkLRFlhKsvkVz25l841LZR86/gVY+qujfcbIX672sR/c28Fv1ttIjBt0KQQF3JsdCYK6MUpnvUn2BzHvC56QgzGEB2gPEG0TbWUwlSMeTOK0fLcd14Q1b1bBULbRtNzUfcc9OMU+SXU/A9sfVd823ffGYxRSqEwVRx6cYqtSYxRlkOhrCagP2Rv+HgoLRjfkmj5LtZCD08bVXzQ1Hc4fdyuYdl3UXedS+/zeJGmm58CdqME33ZHeDOOEGc354BHAchVgTgvkJkTKH+uNdFvVhv4zUoTP1+q407Fhy31ndnXtSRsOV2OKWEohMCTQsGWAoMkQ5QX+LGv+7uOs+t5AiIg4FgCLd/Fx+0aPltv60pL9QCeZZ2qD+t1VpadtoWCIx1UXRs/a9dRKIWKY0MK4Fl/jF6i2ybedBJA6NioOBY+aFbxUauKXy038culBh7XK2i4NirO9T4NmN/+y3Zm0tw1KQCMswyhY+GrzhBfdQYYpTnGWXatyp0T0dUpB9vGaYbsFCX4hamsVnNtrIUeOnGCnShdiM+I28KRAi3PxZLv4v1mZdom8mdLddyt+Ki7DoJreLfuac0ftfXiDD/2R3g5nGCcZVc2TaehWxIopEqhgF6OVdOq+rcrTfzGPB7UAlRd27TAvp7HrOWxTNnq07EEHtVCeJbEwBxzft0Z4sVwgm58OwZ86Wq4lg7GNH0Xnm3BFgLLgWval1bwtFnFndA7VcuB45pvUfy4XsFn622khcLWOEY/yabV3WypB7Leb1Tw13eX8IulBlZDD+EFn7tM2/ICWA89/MKEY14MxmbAKUdyiScaQugWNIFt4VEtxGdrLbzfrOJxLUTDc0w1uwW67iV0pVBAwJICoW3h/UYV4zSHa0n4loUCCv04RT/JFmJQfj8et/C45ardluMWV0qEjoWVwMNHrSo+atXwu9UmPmrV0PZ1yz/nmo8rlMvKEoAlrekYYMWxMEr1zbSroYevOkO8HI4xThf3ZsCDWEJASH3841kSrqn+etAcaHkO2r6LT9p6PfjVSgMfNCtY9l0IEzq9juMTCgrdOMWz/hhbkxhJzusUJ3G9r4gTXREJfRBgmYoxuQL6SYY3owj3q/6x7hQsSx8u+bpcaZwVl/IB5JtU+ZL/7tYXBfQBXJTn6MUpdibJNF0ozUmYJa5vb1q6naqOjSfmjpm/WG/jD2sttEx5StfSrcsWkYLC1jjBF7sDvBxMMLlRBzxKnywWBfKiAJQetL9b8fGzpRr+9t4K/vJOGy3PgWdZNy6M50mJtdBDxbGQK4W66+B/fr2NXTOAdh0v2uh2eRIt38HH5iSw4tgIzcXQG7YITsQyIZn3GxWsBC4qto3UDJr+0BsvxKCnJfVdPndCH3+13sa/fLCCx/UQy4GHmmPf2P2kKyUang1bVlB1bTxtVvE/vtjEOMvxdhQhyQsk6vac7BPR4RJz5+kwO92dp+Vesu46uF8LsBMlGKX5QnxG3BaeZeF+LcDHrRr+Yr2Fv1xvYyXw0PL1wNJFtAq5LjpxYloOjjBIbt4AU2paEiilS9yvhR4+bNXw13eX8K8erKLlO9PqkjfpiMYSAsuBh6pjIy0UQsdC3XUwyvT1mOt4zkCLwbOkaaXkwLckHNNm9dN2HR+1arhb9dHwLm8g8EEtQGBb6CUp/rjTw6tRhKzQ1zw8y0LNtfFxq4Z/eX9Ft8i+5ED/ku/Cty30kwx/2u7jh94Y3QRILnV/qq9Je5aFR/UQn621sRK6CB0brql6uqgkACEF1kIP/noLS4ELASDKc/zQG2OQZljEAn48buFxy3WzqMctvq3bDn1sKpf/izt6W1sJPLjXtJrPcQSOBceS+OWyriymW6dvIS0KbI5jRHly1ZN4aQR0INeRAr5twbUsFMhRHHBdYCXw8LOlOv6w1sK/uNPGh60qaq5z7T9ndSulBM/6Y2xO2ErppBiMITqAMKEYW+pKALpiTIo3owj9JEN+xMXV+QRh2dao5TnoRJfz4RNYFpZ9Fy3fhfeOfqNZoTDJMgySTN9RmeXTuzTKqjnyGldteBcFNT1ZuqkHazRTsS00PAdP6pVphZFfrzTxcatmBrqvZ4L3rAqlkOQFxlmOzUmMF4MJtqME6Q064FHKtFLKCwgI+LZE3XXwy+UG/rDWws+W6nhSD6dVPW4aSwpUpC6H+n6jCt+2sBsneDGYQADoJem1K2mooJdJrpS+K14K2FIsVLWlg0z3EUqh6TloeA76SYZekqIogCjT7crSXCG7gVfbLCGmrZM+btXwabuG36+18MvlBtq+q1uD3NCTfMAEdmHBlhKhbaHpOejGKUZZjs93BiiUvmMiztnuhOi2i01FzH6cIspz5IX+vDvOccb88WTbd/C0UcXOJMHGOEbnBt8deVuUn4N3Kz5+vdzAb1b1OcOnS3VTTnsxzxmUCaEneYHtSYKXgwgbY13y/ibJzbmPUnowfyX08Gm7jt+tNvGL5QaeNisQppz5TVuO0rRnC2wLj+sVuFJilOZ4NZxgYgaZrmu1SbrZPNMSvuW7eh20LDyshfj9WhNP6mUFksurRNEwlS8e1UI8qIb68zVKkBUKa6GHR7UQT5tVvNeooOW7cC75/CWwLfi2hXtVH0/qIZ4NQqj++NIH7IsCyFQBBcCSmFbWtReoUsxByjv0Q7O/tITATpQgynNAAduTGJOsQFoUC3Gtl8ctPG65rhbtuMWVEr4t8aAa4tN2Db9e1dV8Pl2qw73mlcvfRQgBRwg4ErBDD03PAYBpha0vdvtIC13J/bpdnz5v5TLULQml+UyXyIoCZb0xAaBiqmx/2Kri92st/GaliQ9aVdypBFc38cdQKGXGdHN04hQbkxi9OEPK8tknwmAM0QF0yUoJ2xy4FEqhn2R4O4rQT9JpeORdAltiyffQ9l28Gk4udqKn72lhKfCw5Lvw7KNPlpI8RyfSlWLKUEz5m0mUFWNuVpp5nlJluygFS7H0zU2nTy5q+NVyA79fa+HTdh1LgXtt+32el7KX8vYkweY4wnYUY5hkN27QPi8U4ryALQWanu4X/rf3l/G71RbuVX3dgu6qJ/KMpBC6jZ0t8bN2HVvjGI4U+KozwNbkeiXz06KAyoCdiU6Xf9cb4UE1QPWat9c5bwLAnYqPv1xvwxYCu1GCrYku5z1Mb9adSoAuE7oc6IvJ/+KOrhRztxLoO0Dl4rRGlNAnuDXHxq9WGlgKXLS9bSSFvotwJ0pY1YHolovyArtxgt1In+dkqoCFkwdwyzvItiYxvuoML2hq6Tw1PQeftOv4xXIdf1ht4derTX1ubEnc4GzoOykAwyTDbpxiw5wz9JPsUlt/nIfchOmlEKibVmb/4u4S/g93l3C3GizEOQMANFwbTi3ETjvBxjhCoYCvOgOML+m6Ed0uZSulJd9BxbFRdSy816jgL9fbWK/4cC85aGFJAU/IaRuLbpziq2KAcZbjabOKv1hv4f1mBaFjmRb3l09AV4172qxic6Kvwby8xO2zMNW9+7HA6+EEX3eGKJSutrNILZTeRQCoOTZ+3q6j6tiYZAWeDcbYmSToJzfzZpb9eNzC45abYBGOW6qOhdXQxy+W6/jb+yv47WoTdyu+3tYWYilplhAQlsTdaoC/ubeE5cCFb+tQ006UYCeKb00LckcKVBwbgW3pa4TmMqElBdZDD4/qIX6/1sLf3FnCk0aIhutc7QQfQ6EURmmGbpyiG6foxbpaPW8OPJnbNfpBdEwSOhBimfKUuVLoJynejCP0kgy5mlUgOepjM7B19Za270x7/V0UXSJMv2fL0/0Q33VyG+cFduMU2+aC8fzuU/d31X0vb+pA2iDN8HwwRuhYcKTUFYCgg08CswojZXm18v8k9O88+z/9/ft/TqKssnB7Tkqvgm/pdO+TeojfrjTx+7UWfrXSwON65VzfZ379L0wljfJRKIVCYRYeM88KetvTrZD3ri9S6FZkZeWl+ZDZSRLomVLYjVL8OBjj7ThGL05vZF/QAkBeADXXweN6iE+X6vjtahOfLtWm+5p3UaZnr1IKaaGQ5gUyk5SeLSddKUovnzIJLvZs25YQ0wop5V1XlqmSdZa7A6QQqLk2aq6ND5pVDJIMca5LVnaiFPlc+PCqFQpI8gLdOMWP/TG+7gxQsS08qIVnel1VbitQyMvtqNAXrIrp9jTbltT0WS+vcivZv7yscnkJvbx0X2aY7z35Mpv/mZbnoubaiPMC33SHeD2a4MVgcqOCMWWYteE6eFIP8QsTIPzL9TZsKU99l1m5fMo7ErLClAk2y7WY2yb3L0chZuVLZ/tDCVuK6Z2OtjzdflGY1wuEhcf1EPerAYZphq1JDKV08CvJiz2BXyK6XdJclzTvJSkGSYZxmusy9Cc8bG97Lp42K/ixP8Zy4OLl0EJijj/oenGlRGBLPKiF+NVyA3+xriumfbpUP9f32XPOoNQB5w3zn4t7zxmA2Tnm7DMS5nNSTNs9nuYYRymgm2R4MRjjzThCx7T0vGkU9N3XoW3hfjXAaujh1ysN/GqlMZ0/73yNfccvaVEgLeaOTctzBsyOXQAcePxii33nDFIcezqOou9StfFeo4KuOb/rxAnejKPpuSfRefEsXWmxbBUxTnM8qoX4uF0z18rEdLvJi1kVh8RsO+U5Xrl9OFLCtczDfH0S5f5uyXfxtFnFTpRgexJDxinea4T4w1oLj2qBrpZhdojlJqFM25I0V4jnjvnz8iKAOY+0zTmjb0v4pl2zvuZ3/MpxNdfGk0YFu1GCb3ujE/2OZ6UApIXCKM3xehTh890+AsfCauihcoZxu/n9Y66AvChmn2GF+Tel9nzfbF+pp2x+XynmPr+m11iEmK5XpbOcs/u2rnDU8Bx83x3hy90BBEaY5AWyG/g5V+JxC49bpq/B45YLVe6fVkMfH7Vq+M1KE39Ya+EXS/Xp9frTKK9RF4W+Rp2pwlw3K5CX1z3N8irnT3m9bH5Mau8+VO7Zl5ZOsm2V60Lbd1F3HTRdXWl5N9Ity4ZphjjPr/UyOy9ltenQttAz89s2YZlH9RC/W23i1ysN/GyphqXAO/brKnMtQI916GVeXgtXB1zzBvYeg1gH7UulHmssHbbMc6UwSDJsjGPsRglGWYakuHnjRFeNwRiiA+iKMfrgQQg9gDhIZxVjjnshNLDKVkruhQdjHNMCo+rofryhY+05CTlInBfYjWJsTeKflL6b3zHf1FIrX+z28X/56iVWQw+eOWl35GxQ1bEk3LmvHbn373v/z3wtZyf/ga3LXdZdBmMu0r1qgPcaFfxhtYW/WNe9Hpuee6HvOclzjNMcw1RXjZhkOaIsRzwXxCgvvpTbSnny4UgJz5LwbAsV20LV0dtjxdbtP056x0eSF3g9muBP231sjKMbOxAjBWBL4L1GiDsVXZJ4OfBgC3ns8F0BPT/iPMfWJMH2JEE3TnQrFdMOLs6L6YBVeQBqCwnHEtOLdmULlqbnYsl3sRS4qDk2qo4N65x2d2vmZLifpPiuN5zuZ69bycphmuHb3hB1z/7/s/efX3IkaXcneE249lApoYGS3dXVul82yZd65szO7Hzc/3T3y55DHu5wyJdka12qS6CgU4d0bWI/mHtkAgUgMyJVRKb9+qCBAhKJUO5mz2P3uRe3zsAuUmmztuRSYlyaqL5xZQ4lzfVkrqVKKZR18WAKfvOe0ddcS7FjxEbmPXOw6ntYDVwERxqcp4EQgINi1Xfx47UOMiGh9AGeJfmpX4+LwuMMbdc0Kf7x1ir+8eYq3utE4JTMfM85imnIGqvVfl7hoCjRz0v08+rw3ihV3bhRUxEUJ+SltTNgDFH9Pq76LlZ8d/p+OnPcF49CCQGnwPudGP/bPY3YMSKnXChkQtoC0WK5puj6/3KhsJ+X2MkKrAXezFERocOwSXzcbwf4oGum2reSHAc2Umnh2Ag9vNuJ8NO1Dv7FjR5+uNbBRnjyBuc8lFIhqQSSum5IhEAuzLoplHpJvE1weDjRNLw9RuExhshhiLmpGUJu4jln3eMoaOymBT49GOPpODeRE0tIM3xyJw6wGrhYDzzcjoKZD3Wag31z4G72L1OhXF3bHR76m4MKVh/mNjWDz+l0v7Liu1jzXbRcB7HD4Z5R0bDiufh4pYVMSHw7SvHtKEUq5FIeDloWF49R9HwHt+MA3+vFiB2Gm5EPl9HpAE9zuDusY+RfJDl2swJ7WTmt75p+2Irv4lbk41bk40bkY32Gw6SjtF0Tlb2flfh2lIJRgnutEB92Y6z47msPK0upsJeX2E0LvEhyPE9yJHVdouqYYJ8x9Opr9kE7NBEg7GVR/kkIOcPtyMd+O0TPc0AJeemQ6yJQWuN5kuEPuwOsBh4+6rVO/T2b+m5SCowrMa3bm/5XUsnpoIGohUiiPqQ3sU6N+MUc4jb1eruu2Vd802fp1q/Zqet1mJrP5wzvdSP8u9trcCjB3pK7hNp9i923HMXuW86P2GFouw5+uNrGv7+zhh+vdXAjOr1zuayHNieVMP2yvES/7pllR/pRzT1U1EqUZlisOYuKuHFya963Xn3/bLv8VI+RAOCEoOM5+Ol6Fy6j+C9Pd3GQVxgW5jFedZcRh1KEDqsHZMz10vMd3Ax9/HS9i/9wdx3vtCMEc8RJKm2u22FRYVhWyIVEJtT0PW8GeqXWU1FMI3jy61jLyGGIXY6IM4QOg8fYse+3UBp7eYlvRgkOivLKv4fnhRXGWCyvwag1UVt2EiitMSkFKqkwLgWEUtD1Te1tJ7r+1DHGhcfON6/XYRQh57UtKj/RDT2XEvuZiY3Iqpc3MASYOuYspywG+HKQ4MtBAocSeIzBZxQ+Z1MHkiY3uMkaDFj9a3bk9+qfD3+PTZWmTZHXXgKbtWWEwhS/d+IAv9zs4Zc3evjFZg83I/9Mvv+hIr9ReTdOFpgqqffzEvtZgUFdjCSVrIUZZmMjlJoWIg6j8OqJpOYAeKUWXvR8F8Jz4PM6oo0cXluEvDyBMb2n1BubUik8T3L8bX+ErbSYbqSXiWYz7jGKzdDHWuBizTeRb+wtJ+JHXSiUNpNrk7px83CU4OEwxfMkx4skw35eYliY9ymXRoDSTC149bUf1Nduz3NwKw5wK/Jxvx3ivgyxHnig9WM0zjEnnyh7Het1pN1eVuB3OwG+HaWQWi+gMMZEz7iM4ufrPUil3/jc9ZHNdjNFpOsJiMY1xLxHEuOywm5aYDczh5G7WYH9rMB+XmFUVsiEqt8nI6wo6x+cGgFT03CJHY61wMV66OFm3Xx90JZglEC7qJtx9fV0dJpihteA1k94xXfxo7UONIBH4wx0uz99notOwI0V+QfdCP/y5gr+l7vr4HR2F6SjUw+qLvLTWtD0dJLiyTjD04lx1NnPTY7tpBLIa4FM08wx4kCzrvqcoe04WA1cbAQu7rZC3GsFuF3bCk9d3QheaqaddJqTwUxbvNMOcTPyoDTw7SjBTlZA5RpluVjXnMViuTg0Duud7bQwkbP+bOLqZjryXivE93pmgiWzHAABAABJREFUqj2v87yXYX24DjQHZjdCDz9b7+Bf3FjBP2z28F43PpPv/9J+FIdOkhrAsKjQb2qGuhluRMESpTR1Q1U3winBdNDCY2bP2Xy+mkPEnuei52lEDjuMNSZmepCQlyeDX60ZlAZ2svqAaZIt3J7zpLB6L3g79rEWeNO64W0ura/uX4QyFuOT2kH24TDF00k2PegfFi/vR5t60KH1/qWuGdqug1uRj5uxj/utEPdbITZDVe9V+HTS8zQ1Q883Bx+FVPjT7gCf+C50Viz0AZNl+fAYRcd1cTsK8P1eywhb4pcjlBqxxF5W4u+DCT4/GOObYYKHo2Q64ODVB0z3WiF+sNLCD1bbJirZdaauEbNcC22X40E7xKAo8Xk/ACPAvVaI9+v7N8F3p7InlcDzSY6vhxN8djDGpwdjHNS9AKHU1MX1ThzgnXYEoTR6vovY4YgcNlOtEXAjIBqUFbqeC04IJHChh1BKa7xIcpRK4YNujKSOSzDrwnefw3dq9iMT7I27QSOAafrBTd2+mxfYz00MZTNk8Gq9rgB49WCmxxi8Osp3LXBxIzT1+t1WAKUP1zyHEVBthqWatWuWO2bjFuqD4t2OETnt5QX+tDtEH8tRrx/F7lvsvsXuWy4OSowI81Z8GKH0fjcCJ/St/ehXad6zxtlHaVNnpsLUmk8mGZ6OMzwZp3g2yTAshYm4kYeDtqVS0BrwODVnVPVZ00p9dng78nG3FeJuHEDEwZHzBnNNncRN5OXnbi6+juvgx2tt3IkD9PMSnx2MIZVCKasrL6pwGEHEzTkpJxQu01gPPLzXjfDT9Q7+9a01BOz1LvavrqdHz4+kAoRWSCuJF0mOrTTHqBQYl1UtZFPIpBGMVfXehJHDgd22y9F2Hax4ple64rvoKgdt99CZa+osdPQ+CiOM2c8KPBwmOMhLqCU8J1oErDDGYnkNjRVkcyPSQH0YbRT1g6JC13MQcAbnLQtRwFl9c3Nmthadlcjh2Aw8dD3nxNE+RT1B+SbHmMMb8XIjtZ7aq1ZKIaMUk0pMbQWbnxurz6M/N4euR7+2Edbcinz8+zvruB2f3mXB8jKcktrm18XP1jv45WYP73fMZNNZkUmFcVmhn1fYyQrsZQX6tSBmXE/OJJWx3s9qoUUT3TONEKnthBt3JVarvs1Gh9XTE4c/YreZpDFxZx2Po+MaNX/scrQcPp2Kaia2mk3W3/tj7KbFUm5aGSXYCD0QQuAzirBuSh2XjV0qjUJK7GUlnowzPEsybCU5ttMc+7Uaf3RkgiJrXH1U4xiD2jHm0IHEZQTbnOFZkqPtcvRq55jbsY/bUYB7rRD32yFWfRcBZ3NPVRBiLJxXAhcfr7QxKgT+tj/CqFyseB6hFEZlhZ20wLMkw7fjBF3XQcdzwd/w1JVGPUkm0C+qeiLi8OdhWWFUiunXJJU0PwuJtDLxUlXtFiNqh5HGIpbUolRWxya5jGI7yxGN+bRwWA9cbASm6XanFUwnFdfmnFRsME09F3fiALdjHzcjfzpBt6hXXTO9dTcO8Y83V/DLGyu41wqnYqFZEfV6eZCXeJbkeD7JavFZbt7ruuk8LCuklWmSvjpdJrV+aaqscf4JJ2YK5rODMbqeUzeNPNyOfdyNjZPURuih7fK59h2MEnhguN8K8K9vrcGhFL/f6eOLcrKw75/FYjl/0kri6STDN8MEXc/BvTkHrTcCD/9scwWUmKGJVMjpQaHlclkLXKwFHn683sE/2+zho5XWmbpLlsoMxwwLUzPspEW9/6mm+9BJJZDWjgWFVCgaF7VXaoap02Q9LdhEkQTTeoHXNQNDy3HQcjk63mHd0PXM78WO89Ie1YivJXbSAl8NJthK86U9YFrxXXzQjafi2cjhx7rvCq2RCxOd9mRsDpO2khxb6eEhrzlUMnvTXJqGtagHHZqagR5xQHDryfitJEdrwNHzTc1wM/RxK/ZNzdAKsRl60wGaeWgOSNuegw+7LbxYL/DJ/tC6UlnOFEYJAk6xEXr4eLWNB5WYuoU2jiDfDFN8uj/C3wcTPBwleDrOcJCXOCiqqWsrpxRuQZFUEvu5OQjcSnLspAXutULca4UzObB6zLgbPGhH+Bc3V3CQl7jfCr9TCygAu2mBr4YTfDVI8NVggq+HyfSe3LgpGMcYgkFdj+6kBQ4KM1X90/UOfrreRdt1TtznNM6UxnF21XdxM/IxLCsML1AcqwHTr81KvEgKPB6niByGrusifEt/LBMSk0piVFbTOq7pdzXPYXLUOaT+ddNXaabdxRF3V1n3WBrHmCbqeD8v8XRihlrarnE82Ag83Ig83I4D3IkD3Ih83Aj9U7lWEGKigxEbZ+nbcYBUSIwrgXKJ1jy7b7H7FrtvOX8IzNmCzxg+WmnhX95cwc83ulM3slnbZY2bcimNi9ezulf2bJJhNzMis0HdDx3WUVOFqJ1D9KG7MjQOo5Jq4dlWWiDkDF8dcd1aq6MP77UC3G2F2KgHBr0Tnvm99FrUIrfYZfjBShv/x/1N/G67j9/tDHCQl1e6X+ZQalxZajf/0GH4+UYX/+rmKj7oxnDoyYYJD+rrcjcrsZMa99imN9pcq7mUh+/5kSj6Zm/SmBA0g8Meq++jjnGOadVD1h3POAY15xUrvoOeZ9Z8RggqpQ4dY/KrL246L6wwxmJ5DcYxplY61+WS0BpC1vZoRYm1yq2FE2/+PgE3yvmef75RSgRAzDk2Qq+OJTjZ6l40Fn3pd+0nzUbnUF26zCgNlFqhUkCGQ5H69N09OqFe/+rwaw6V7c3XOJQg4AzvdyPca4f4N7fXLuiZXB8cSrAZevh+r4WfrnfxyxsrWPHdY+PBZiEXRnDxcGQaQJ/3x7UNZIKstr+T+rDg0PWUDfD6iRRy9OcjbjAUh6KZrudgs3a+uBuHuNsKpj9uah8hZ2hKE62NIC8VtTBmMEEuzGZ62WCEYD3wsep7L+XfHvduVnVB/3ic4ldbB/jDzgBfDxJ8M0qmQorD6ZdDIcxh4u4h02sbhwV+40pECZlaLP9yswcQwK3j9OYVNTb/zqpvmo/jSuBFmuOb0cVmkx9HpTRGpcBuVuLZJMO3oxT3WiFaroPX3fyb6YhJJbCd5vh2lOLhKJ06+DybZNNm26Ga/jWZ1S9dS295v175vFBC6qLGwfvdCL/Y6OJnG1049aTaafAYxZrvIWtJ3I4C3IwCkDRHUsmFLTRMoU9xtxXgX99axb+8uWrulXNO/wilkQmTY/+HnT7+tDvEJ/sj/L0/mYqZ5NRtS0+jSl73Pr56zTVTDrSe+Gu5DloOx4/WTEPwJ2sdeJyi5fLp35vptSAEjBn79aZBZESFk/rRWSyW60gqDoUx73aiub/PZuij7ToIOcNOVuDZJIdOcyuMuWQIzF7re70YP1nr4B82e3inHc00AXocpdQ4yM3BxacHY3x6MMLDumYYlaKOiDyM8Gz2O8DbawbgiGtkvU42PYiWa2r7G5GPu3FgftSN8VuRD4+x6R61GeIphMJOWuDLwQQ7aYFiSSMJVjwXHdd5yVnzuN24UBqJEHiR5PjdzgC/3Towh+fDSS3grWsGHLodnrRmIK/UDLcjHw/aZsr0X91ahc/pNOJjXsw0M8eHvRjjSmA/L/DJwXju72exvAonBIwbi/4V34XWetpbEcoc0H45mOD/++02/rQ7wHZaoF+UtaOunvZDmuvjeZLhiz7BF30P+5kZLAII7rQCHB8CcIjHjPPug3YIhxIklcTd1suDZ809dSfL8ZutPv7ni3183p/gm2Eyjbc+ek0bCJ6RDC6j+GaU4A+7A0it8V4nRuTwEzslEDT9Pz6Nj9LQGJfiwupDDSPyzeq+0KNxihXfhV8PYr3p72RSYj8v8HSS4+EoMXX7MME3w7Q+4CtQKf0dN5kmouXlOu+7d8vX1XqNY1ATh7weePjFRhc/3+jiJ+sdrPruqYZGKYB2LbS4UzsA7+fl1M1mGbD7FrtvAey+5SJoxCChw/CDlRb+nw9u4G4coOc5r43pOw6tzTlaUkl8NZjg9zsD/HVviE8OxthO82lU0ut71K+/h07PEV553zxm+mLrgYdfbq7gn2328IPVFjqeA5fSmXtlzVoWOxw/WG2h7XKUUuGL/gQHeTnza7FMOJRMhSfN0PLP1rv43+5voOuaaPe3vZ7Nu3aQl/h6mOCzgzE+Oxjj4SjB8yTHflZOo5OO9rnfdE89fM9fvpc6dW83do1T7d1WaM4pWiHe6YR1GgYFoXWUUlbiYb2eL2q/etGxwhiL5TU0h2/0NQrSpJLYTUusB5WJLMKbNxIOo3WOoXFH8BidTlSfNZHDsBF46HjOsS4MDUU9Fb6bf9fyrnHBoFh6XcyU6WZEv/I7+nVf9WY4JVAwjfZqSYqvZYESwKUUK56Lj3ot/Ns7a/iwF6Pl8lMV0KqOsMmFxFZa4EWS4dnEKLufTozS+1ltUbmbFaikUfWe1ZVqNjtkGsM0KgX2shKPxylWA5P72qjBmzxYl1JIrY1bwyRHKuQ003nZIITU7iPH3020Nrnmg6LCt6MUXw0SfDmY4Iu+2XhuJ8WcE1r6lV++/B1eJDmqWnSUCIEnKy18tNLGg3ZYZ33OtmVqmm0th+N+O8RuVuAPvjt9Xxdp46phJsoejzP8aXcITghuRT4oMRvuSeMMUyvkD/IKe7nJm9+prZePTiJN6smj0z8qHHmbDl+vSilkQk0d3UalsYHeSvK6gAhqYets9rCNRXPAGW7HAb6/0oLUGjsL7NS0eSSX/H47NE1STmeOT5rUrj7fjlJ8OZzgq8EEXw4meDhM8HSSY1BU08bMyXn7NWdimiTc/hhCGaHu8yTD+90Y91shbseHmc8njVUiAEKH4UZkXpfv91pT++G9K17wWyyW15NUEk8mKXqegx+vdZAJOZ16neVeyeum2q3Yxz/fXAEnBJ8cjPHp/ng6Kbaoa8VVhABwawvy97sR/tXNVXy82j71oRuAqd35blbgRZLjWT0NerRu2EmN62ouTT14lhUhhbFmbya+D7ISTycZ/j5wp1Pm64GJL2hcbGUtbH08STEpzeT8sn4cGSUnPlgf1zXD00k2dZH4ot7DbKc5+vUU5Wwvxdv3L9uZ2RcqaORS4kWS4aOVNj7sxYi4mUadxbWvuQ+F9f5zXAr8eW8Al9HpIIDFclqafTIlwFFvRq01noxNzf377T6+HEzwPMnreOLX3dnM51FqoII5fP9yMAEhxgXj3U6IjmdEpCdxsm5iUUNu+pmlp9B6RbiymxZ4nmT44+4Af9kb4ou+ub5fdb1+9XFKDUhtnG0KqfD1MMEnByNUSuFG6CN2j6/vm8fh1ENONyIfo7K68B5pM1iymxX4dH+MtuNM14BKaZRSHqnXKxwUJfazEnt5HW2cmj7XTl23N5Etp5u5evO9sul7lVLBZQSTSuCgMOvmO+0I9+IAbc+Zr143v8Cq7+GDbly7A1UYV4vlzPsqdt9i9y2A3bdcJD5jeLcT4YNuhI9W2rgZmSEHfkKHkIZSqqlb9peDw17ZV8MJHo+M08+oGQyc6RG++X0r6ntoIRU8NsSkHrR8NsnwoB3hfitE13Omg2fH0TxfBqDrOiAtgve7MX6w2gIhZm25qsMenFJEnONW5MNnDF3PwXudaHrvfd06VEqFSSUwLCts1Q7aj0YpHo1TPJneUwsMCrP2NGKo00ABJJQgERKiHmDdSXM8HCb49MAMWK8HHnqei0IpfNYf4XmSTT97ltmxwhiL5TWQ2inmdfaaiTA3pluRj81jptNdSsEcgladwelzahwf5HkIY2rHGHcWxxiJg7zE3muilJqiuXktLJaLgBGCkHOsBR5+uNrG/3p3HV3v9I5LWgNpvZH9894Av3rRx1eDCZ7W7hZ5bQ3c5OmqmQuRY/59mKZTKkyxOCiMO0eTFepQWluNOrgT+3inHZlNLgj6RYlnSYZKnp1QZ9HZz4wS+zfbffzT8z18M0wxKisklXmPzuN1GJYVMiExLCp8NTQTaKVU8BnFZujPLIxpiF2GeyTAflZiLXDhcYpCns86cBpKqfB4lOJ3vI/N0MNP17tgxDQrmimeLwcT/L0/wVfDZHoI2DS8SqXq60edeyFspjCMq0m/MJNQT8ZmAurf31nHzdAHZbNboza4jOJW7OOHq23sZQU+7xOcaefoDLkTB/iXN1bxi80ebsfB1FpzFoy4qMKLJMdvtg/w/3uyiy8HEwzLCpO6KT57c+Z4KmkcsL4dJdhOC3wzTPDlIMaPVk3u82bogVHM7H7jMwbuE9xtBfjBagv7eYm/7Y+sMMZiuaakQuDJOEPIOXayHIkQCBgD47PMtB86iq4HHv7lzRXciQP0vD0orfFwmCKpxMKt7VcZSsi0ufn9Xgv/9vYa7rVCxHPu146SS4V+UeKzgzF+tXWATw/GeDbJsF3b/Oe1RXZ5TuujgjlgEpnGqKiwlebT2F+HmgnSjuvgRuThnXaEzdADgbHVfjxKkUl5Lo9rERkUFb4ZJvjj7gD/9Hwfn9SxpU2sxnm8Ds0B3rAUeDRK8UV/gkklETkcN0IPPmeYZ/DfZwy3Ix9CKWwEPnxGUUJByevxXlouj29HKf6vp7v40+4Q344SDIoKQp+s+MmExMNRgnEp8KAd4ePVDjRML5TP0MJxGEX3FSebhu00xx92BvjN1gH+sjfEw1Fy4sgVpY1AtpAK3wwT/Gl3OHW3OIkwpoHXwpibkY8XSWbqzEu4MPeyAn/bG2LFc/BhL4bSPgopMSoFvqkHiv5e/9hJCwzLCkl9PyyVntbrpp4+v8fZxORIpfH5wRiPRimeTzI8HCb4x5uriOqY8ZO4CL+JVd/Fh70Yu1mBb0cpgOIsn8KZY/ctdt8C2H3LRRJwhu/1Yvy72+v4aKWFnufA53TmflnZxNYME/xfT3bxn5/uYFDH6GRC1v2ys33sUhsRk8g1PhUjPBwl+GaY4It+hH9xYwVBfQ/leM3B5VsgACKXw+MM73Ui/GSta1zjpLqywpjGMeZOHODdToyNwMODdoiQv1kQVkqFvazEt6MEv93u47fbfWynBbZrR/GiFgJWSp/ZALOCGR6UlUQlc+znJR4Ojate43SzEXp40I4Qcoa/7o3wPMlRShPVZJkdK4yxWN4AJSYC5dUVJqkkdjJjK1oeU0k0rjM+Z2i7Drqug76uzjw3k6B2jAmNY8xxkxmiLoSSSmJYCozK7+axEhBQHG//Z7GcJRHneNAO8cPVNj7oxbgTh+CUzGVzCBhniUlpVL7fDE3cy593h/jD7gBPxin2svKYSaOzRWoNKTUKCQAv/7t+ndO7mxbYTUt0PA4CglRIbCX5QhQW54lxJjG5nJ8cjPDHnQH+sDvAp/tjbKU5pJrVrWI2KqVRKVPUDIoSFEC3ttj88VoHHY8fRuzN8Hl0KAVzicnZDj3cCI3d74FcrEP6SinsZAVIn+B+a4TbdeZ8vyjxPMmnMWMPhykej9Np9vhlfC41zLWU1Y8hrxX1mZAvvc5rgQdvjgxzl1JsBB7e70b42/5w7vvPeUEA+Jwh4BT32yF+tNbG+52ojlI8+aota/vepJL47GCMT/aH+M12H3/dH+H5JDNF2TkWWApNLJfEpDLvYy4VSikR17ncd+IAt2J/WrCc5NozE1vGJv7DXguT0kRg/n0wruPXzu0pWSyWBaSpefayAk/GGb4eJLgV+bgZ+TNPRxKYJutm6MPnbDqdvBlOsOI72E4LHORmb2nyxM/pSVngUrNGvN+N8L1eC/da4aliV6XWmJRmgv7bOiLyr3sj/HF3gK+HCfayAqPy4qbRmyjgUgF4pVZxqWmQbqUu9mrhNYVxNH0yufpieq01xpXAuBT4vD/GH3eG+OPuAH/bMwcH4pzXeqE1hJDIpcS4rFBIs//0GMVP1juIXY6AG6HyLPcYTgkih6PnudgIXdyKgtqpsYSwDW/LGSO1Rl7XUt+OUvx1f4RvRgn6RYVSnbzqlvVeXusCj0YpPjsYgxGYA8i3uGu/CqsjURu01nV9rvBskuEve0P8bX+M58nsEYZND2YryfHZwQjrgYsPu/FM34MTgrbLsR64JooJl6OMGdauumvBGHdaIcalwKAo6wO8ul4fpfh2lKJflMjqyJzLYLqOleZAnoBgUkmEnGEtcAEAa7Xr+Tx0PAfvtCM8HKUITxEJc1HYfYvdt9h9y8XAKUHAGG6ExlXqp+sd3IkD+Cd0MmsopERSmX783w5G+OveEL/f6ePzgzHKM3aZfx1H76GDsoJS5nPkUBO3U0iJ23GANd/cT0/qsuwQAocCt2IfP1nrYFIJPJvk2K2dsq/atdh2HdxrhdgMPcQOx4rnYj3wXvtZSCtzRvo8yfF5f4zP9sf4y94Qf9kbYlia84rz7JFOe91SIztyTksJwAmd9hoih+PJ2AzmHI3rssyGFcZYLK+hsdEyGX8v/1laiald1kljdDxK0fMdrAUe8jpG5awfcORwbAR+fTD29sWwUhqpMIrkJvLiOzd2gsPnv1hngpYrTNvj+NFaG//m1hrebUdw6Gwb81cphMLzJMfXwwl+vdXHr7f62E7z2ibwu4Kwy6RSGqoyLhjDsjI5l3WUzbCsLvvhnTuVUniRGNeI//HiAP/t2R6ejo2jz3mLYo6itEapgK20wK+3+hiXAh5jeKcTwWcU/hwT5pQYhfrN0MeDdgil9cLluEqlMagdYH673TfWkXXm8UFemimWuvEyqcRCxXoV0mRTV0phpbbD/Nl6dyqumBWHUqwFHiql0fNczKGtOVcoMaKtjcDDu+0IH3Zj4xbDZ9vWV8pMQTydZPgfL/bxX57u4vE4M3FytXPWRZJLie1aBEeIccv6t7fXsB644HM0O2OH4/1OBK01/j6YwGNsOim3KJ9di8Vy/miYtT0VEg9HKf64OwDQxUbozdUMITAN15bD8cPVNm5EPj4YTPBVL8bf9kf48+6wPrgTZz4MYTnE5xTf68X493fW8b1ejMhhYHT+yXOpNHYyc7D7m+0D/Hqrj8ejFLv1wVIuF2eKUmiFVGjIVNcxiGx6RDssK4grrsjSAHazEg+HCX691cd/e7aHrwYT7OclxAXuT7U2e6mDvMIfdwYYFCUYIbjfCkGJOZSZ9QNJCOCxQ4H2N8P6PbVuVJYzRiqNfl5hO60HIIYJdtNi7v6I0BrPkwx/2h2g7XK824nQOuVjzITEqKzweJzhb/sjfD2cnKqXepCX+HIwwbudaObhKEYJYodj1fcQcja3M+lpmVQSQuf42/4IjBD8wXfwIsmxnRYY14d2k+rQfWKR1oNBaURX7T3jqF5KjZ9tdOYWxrRdjjtxgM3Qg39Kh+mLwO5b7L7F7lsuBo9RrAcu7rdDvNeJ8EE3RuTwmQfekkri2STDJwcj/N9P9/DrrQPspAXy2qHjop/hsL6HckpQSIV+bvplq747131kPfDw47U2DoqydmOjKNVirRtnwarv4gcrLUit4TEGn1FEb3DqGpYCXw0m+Nv+CL/eOsCf94ZTsVcpL75H2qA1IKAwKiuIsYZDTUShFcWcDiuMsVjewFQc88rvHzrGnHySwmUUPc/BWuCey2EogTkAahxjjpsYz6XEoDC5lmn1+gkC8/zNrxbsTNByBWGEwGXGnv77vRZ+ut7BrcifSc19lFKq+pC1wGcHI/xpb4hfbx3gVy8OprEgi4bUxp3BTNRcfSFMg9QaQpkN3tfDCX67PcAfdwb4697oUnKiG4X2oLbFLKXC+90YH620sBl62GB0rgnzJpLpQTtcOFEMYNw7GheYL/pjTCqBQW2De/r88fNF1hM4hVT4vD+GhlkT3+1E9VTIbK5TrJ4IVNpD13PgM4aELI69LyUEG4GHH6y08F43wq04QK+eEjkJqr7XNNNlf9kb4g87A/x+Z3Cp73WlNKrSvI9SGxvmjXpNWA1chJzNFKvkM4YbkQ+lNe62QtyMfPTzEn1VLeQaYLFYzg8Nc8D2aJTiDzsD9DwX73UiwDViyLnWdc5wOw5wK/LR8xzcCH20HA5OCLrDBHtZiX5RTtdWc+89t6d4baDETB73fBfvd2P8crOHm3Vm/DwOb0KZiIFhWeHL/gR/3hvg11t9/OrFgRFnL8jafxQzQapRKnEpe+XLQmkNoTSKOv7zDzsD/GFngL/sDbGVXnyEhqkZUB/yJegXJd7rxPjBahtKo46EPLmwt7m3OIxgLfDwXieaukNYLGeN1Br7eYGvhwmeTlLsZMWp7idSa2ynBT49GOH9boRcKuh6vz2L22pDE/X6bJLh8TjFo1GK7bQ41f14VAo8HWfYTk2UvFBq6vJ9HIw0whgXIeeX1iMtlXEPeDROIZSCyyheJGbwSy34AVnj9vrNKIHDTDzEzcjH7SgAp2Tm3l/IGWjgYdU3Lj4OJRc6UHVS7L7F7lvsvuViiTjH3VaIj1ZaeNCOcCPyZ/r7snZO3stKfNGfTHtlf94bXqoQIZcKuVTAMEFWSRAAd+MAd+LARO3MGMvWcR0EnOGdcYg7cYCHtWvc+AKdpi4C44hEQWoH+Net+ZmQSOvr4s+7Q/xuZ4DfbQ/w2cEIGpe/tmoYcYz5DCzeecKyYoUxFssbeJNRSiKMY0w/L1HNIIxZ8Vys+R6e8OxMHydgpCsRZ1gPPHRc51grxrSS2E0bxePbnoOVxFguhpAzrAYu7rdC3G+bTdmbFLwnYVyZpsdn/TH+x/N9/Hb7wGQvKpu9uGhU0thCPhln+OPuEP/5yQ6eTzIUlzzhYpxjFAZFhc8Pxviv/h5+sdmt7W5n/34uo1gLXNyJA3w1mFyS+fLxmKkdATlO6zxqiWW5ZIRWeJGYHO37rRA/Wu3AZwxtl4PN4DhCyKHdb8vl6HgOstpGdREEFZyaCKV/vLWKD7rxzNbRTezUTlrgT7sD/KfHO/h2lKCQixH7IZRGvzDF3uf9Mf64O8CH3RgP2hFi9+QXHyEmTzhyOO63A/xsvVPnaQtIezptsVw7cqHweJxCKI07cYAPurERtfgOPHY6C/4mejHgDPfbIZ6MMzysbe0fDhM8GqdIK4n0kiIIrxIeY1j165qhFeBuK0DscNA5owgyofBkkuKbYYL//nwf//PFAZ5OsloouniHS9cZqY2L5kFe4q/7Q/yXZ7v4epBcegNfw4h7k0riq8EE//RsD/lmD7HL4c/heMeIcRu+3w7xcJSCzfnZtljeRqVUPUQ0xnZanHpCXGmNfl5Ca20m6mtXavqaYcOToDWwnRb42/4Ij8fpmUT4FlJiWGoMiwqTSiCXCh6loCewB2W1A2zXd+DXB2yXSSYkttICjJDpYMOyrFf9osLf+xO0XY6Pei08aIdouRztGeo8wLj3+ZwidjjaroOW6yCt39dFwu5bri9233I5tD2Oj1fb+GebPdyaURQDGAFiWkk8HCX4Hy/28ZutPp5NsoVx50iFxHZW4OEowd/2R+j5Lt5ph7g/4xkKJQQupVgNPHzYi7GbFfiiP7n0z+dZQwCwWnj5pk/mdprj60GCP+4aoeFnB2NspflCiGIs54cVxlgsr8FECL2+gGscYwZFZez4TzAF4bImSsk98+xTClOkRQ7HWuCi5TrHKu0zYZ7DQV6+1eLbpihZLorIYbgd+XinY0Qxm3NsXgHTkFFaY1Db5P5+u49fbR3gt9v9M37EltPS3DsLqbCbFvh6OMFf94b41Yv9Ovbgkh8fzAH9qKzw98EElABrgYsfr3Xgajp1FTsppuBwcSv20Xbnswu+KJq4pGVDaWNRu5uV+HglwZNJVju+0JkKfEoIKCMINEPscHQ9x9gRi8t3m2LEuA/dawX4Z5s93I4D+DMqtapa8PVkkuGv+yP80/N9lFKdWOx73kit69db4svBBBuBB5cax6XIMe/jSa69ZgI0dBjuxiF+st7BuBL4ZpgsXMPUYrGcP6Uy4slBUeHDXozvr0zAqblHOHT2db2BEIK266DtOrgZ+fjxWhvbaYHPD8b45GCMkDMIbSIr+kWJSmlIpSA17AHGHPiM4kbo4d1OiLutELfiYK7v09QM40rg4dBM8f56q49/er5/6Wu95WWamkEoE0X67SidWpwPimoxaoZpXFsCTgm6noPvr7TQ85yZ7y2cEvQ8F3dbwVR0Z7GcNaKOYfmiP8ZOVkCcsg5Q2sQ8TCqBvbxEJiSEMnb/8zQVFTR2swKfHozxZJIhO4OhmVJplEpiXAmMS+MOyxyCk1TmlBCEnKFTHxxf9lVZSIViSafGx3VEc8dz8GiUYqtXgNZ7qVnglIJT00vseA5aDkel1MLVeXbfcv2w+5bLuUMSmPOxnufie70YP1nvYm0GZ+WGtJLYrR3Vfrc9wB93BwsVx93c/x+NUnx6MEbXcxByhnutcPo1J3n/GCVgIFjxHHzQjbGXldjNCjwan+ejv3je5AqntXEYU1rjeZLjT7Uo5tdbB3gyOXtTA8viYYUxFsuMZELiIC8xLCvkUkFoDXbMFIRHKXqei/XAQ3CGwhhKgICbg7vY5fAZg0MJjhPnpkJidyqMWZzcUcv1ZcV38fFqGz9a7WAtmH3j2pBUEsOywheDCX61dYDfbB3gRZKf4SO1nCUawKCo8Oe9If778308HKWXXiS+SqUUdrMCnBK8SHKMSwGXGuvfWe7mDqPoes5Lh/uW82M3MxOGITeOMe05sssJAUKHYS3w0C8qjMoK5SX22VxK0PVc3I593K7z1Nvu7FnJzTX3m60DPBwmKOvoogW79CA18GSc4VfkAD3fxfdXWuh4xhVvlmfsUIpbkY8frXbwzdBYd5PKTn5YLNeRZkLyy8EE/+nRDrJKouVws65TihMMjb8VAtN8a7kcDzoRAofhVuTj5xtdPE9yvDjyYz8vMSwqpMLWYrPQcjk+7LXw8/Uubs4ppAeAXEgMS4GvBxP8bqePf3q2j0fj1DpLLigapofx2cEY//R8H3/vT1BItVCuhlprHOQVvh4meJbkGBYV1gMPDiUzRUFSYj7nN0N/rn2exXISZC3YfDzOMCjOJmbU1PEaSSWwlxdYL42jdTBDNEeD1sZZ5NtRip20OMbpejaKabR8CYeSE/VoKSHw696rx+ilC2OuApNK4Othglv7IziUzL2mu4yh6zno+Q5SIbBoZ7p233I9sfuWiydyOHqeg3utADcjv46+m339eTJJ8fs69mony1EphcWRxRwyrgS+6I/hUoJbcYAfr3VmjpEHzHv3TjvCXmbiEBfV3fysUQBGRYVhaVzif7Pdx+f9MUZXzDHH8masMMZimZFMSBRSYVhU0ykIQt+sQASMY0zXc7EWeAj52V12FKaI63kOWg6Dz6mZyDgGE6VU4CCv3uoYY7FcFCu+ix+udvCjtTZWfW/u75MIge00xxf9MX71wjjFCG0/44uKEcaU+NPuEP/30z3sZqfLDT8PKmXsoCeVsSseVwKxw426foaCw6lFDRuBd6qYMMvJ2MlK/G1/iFXfxQfdaM7vQhBykyW/5fBjYwrPG4eaOK4H7RB3ogAbc4ptjTBmgP/2fA/fjlKUC+IU8ypSazweZ9hOC7zbiTAq1yCUAiX0rXuuV2karSFn+M3WAVwbSWCxXGuEUvhyMMFOWiB2jNX2qu+CEjM1d1oIgJbDETkc91oB5IZGJRW+GSb4Zpjgr/sj/GVviK+GCQohrTBmRloOx/e6MX6+0cON0xwwSSN8NtOgffzXZ3sLKRK1HJJWAp8djPEfH+1gNyuQi8U6plDAVPD2bJLVg1QSlLCZGq+sdk5QkUbLdY4derJY5kEqjUFR4vE4xbgSZyKM0TDC9qSS2MtKDIoKIWcIZhonOfxe/bzCw1oYc5Z9y0KqWhhTndilhBLAYxSxa8S0VhlzeialEcb0fBe3T7Gee5Si6zroeS72ssVz0bH7luuL3bdcLFE9kHCvFeJWLYyZ56E8nWT478/38afdAXbSAtWiTW/WjGtBRy4UfrbRrft6Jh5wlufdch280wkxKEr0vMPXbDGf9dmhtMawFHg2yfFZ3whjno4z68B1jbAnMxbLjJiID41UKPTzEv2iROeY+KJplJLvnqljDKNm87EZ+mi5xq7uJHZpqRDGMaYoF/ZAzHI98BiFzxjWAw+3Ih8boT+zolvXxaDSGs8mGf7niwP8fmeA7dQou+2WZjGZVAIHeWmmEyYZ9vJyIQ+HTINPo5QK+1mBb4cJGCG4RX04x8TWHYXV9sttlyPkDC6jEHWUguXsGZUVnowzbKc5siMNiFkKRAJzj2q5HAFnM4kxzgOfM9yNA3y82sFm5IHT2fLt8/oA9kWS48k4w5NxtvDTEEIraKmxn5d4OEzRcp3aKefk114z4akBrAUebkUBqjombVGbHBaL5fzQMPdDrTU+OxjjPz3ewW5W4qOVGDcjH5xQsDk7ukfvyQyHkbecEGyGvtkLOBy34wAvkhxbSY7drMB+XuIgL9EvKvTrqNtigSy7FwGHEvjMuLjdjHzcjHy05hAaK62htRE9/35ngF+9OMCTcWZrhgUmk3I60fxknGEny5FUchpVsEgorVHBOF08HmdY8V3cinx4bLZIT59RdFwHEWfwGAUjxEavWc4EpTWE0siExKSSGJcCuZRn6tqaC4l+XmFUVFifMcZC1XV3UkmMS/M9UnG2j08oEyGSVmbQ8SRQQuBSioAxOIzCesacnlxKbKc5Ho9TDEvx0v1tlle3icWMHHaiQdGLwu5bri9233I5+5ZuHQn0fidCx3Nn6t8prZFWEokQeDbJ8GicYjstFi6a7ShKm4jASSXwIsnx5WCCzdDHZujN9Nw5IYg4N4OcoblfjUqBcbXYvcJ5ac6QCqnw9/4Y/+PFAT7ZH2FUCogFvEYt54cVxlgsc9A0VPeLCgd5BY8xRG8ZNHDrKKW1wENwhhEalBC0HI4bkY+Wy0+88KVCYmcapbS4i7zl6uPXtqfrgYcbkY/1wAUnJz/wbFBaQ2qNJ+NG2T3EblbaQnGBGZcCj8YZvh4meJ7kGBTlwiqzjThGYT8v8fUoQexyrPnuW+/7r8IIQcAYWq6DgDO4lJpMU9vkPhfGZYWnY2AnLZCfIjLQZRSxw+FzeukTux6juNsK8aPVNjZDf+bHk0uJvazA8yTD03GG50l+4mbwZaG0KVz38xLfDBOs+C5ih8+UQU9g3kdGCFYDF7fjAOPKHAJUavHEeBaL5fwppEKlND7vj5FLczDYcpiZLGRn4xzT0OTdr/guWq4RxfxkrYNxJTAoSrxIcvy9P8GXgwm+Hib4CsbWWShtm3NHcBlFx3OwFnjYjEzTdx4nN13XDNtZjt9u9/E/X+zjRZrbvdgCkwmJ55MMfx9M8HSS4iAvobSZdF40NMxnbFBUeDRKsRF46HoOujMYohIYMTSnFKFjxPScElRKL1QEg2U5aYQnmZBIKnPwpc+4Hs2kxEFRYlyKmUXoSmsUUmFcP7ZRVZ25cEcocwCaipMLYwhMNLLPD+Prr0vcxHmRC4XttEBvnGFcVnN/H07NAFJY3zcXBbtvub7Yfcvl7Ft6noMPejHe78bouLMdeWttool2swLPJ2aQbC8rFrpf1gxx5lJiKynwRX8CCoI134Uzw62QUYKAmLOZzdDDrTgAJhkmlbiS95lmsDoXCl/0J/iPj7bxdJIhuaJCIMubscIYi2VOMimxn5npvp739gOaZqPecjlihyHgDEKpU08qN3Z1N0KjPH/bHrspdjVMlNJ+7XZzllm9FsusdDyO+60Qt2MfHdeZSZXeYOJ4qunB6bejFFtpjmwB3UcshwzLCt8MzUHQfr649pQNWgOjUuDFJMe9OJz58RJCwEg9OcQZQodBQ0NoaZvc54DJbzZ5seNSIK0EXEZncvkhMO9X4/BzWZOBBKZYjR2Om5GPdztRbQs72+MZFQIPRym+HibYWyJhbHOP/3qUYDPycK8VzPT3CSFgAAgFep6Lu60A+3mJ/axAArtOWCzXkaaReJAbUW7omGZgLhXutQLcigO41ETUzuLM9SpH/67LCFxGp6LanpRYC1wjmHEcbAQe7rdCfNiNsZeXU2vzcT2xNylFPTV/PQW1ce20c68VoOc58Od0YR3VjoWmZkjwLMmR2kboQpNWEo/GKT4/GGMnW/yaAQCSysT77mUFCjFbpOfRfYvHGELO4TEKqTSsP4DltMjaLWVUCuRSnctgSikVJqVAIuTMAk9VRzEd5CUmlUAl9ZmKYgATqZgLiVzIk8duE2Jc4CgBJxScGtG9jbKZH6kVkkpgWFYYlWaf4zJSR1WdfO/FCIHPaX0wvziOMXbfcn2x+5aL3bdQYu4DPc/F/VaIO3Ewc3y9rF2ZPu+P8GSSYVRWKJfgfQNM73MrzfHFwdhEyet4pr9PiVF6Bty4+d9rhUhqF5rleAVmo1J6Gh/2eJzi0TjFsKhQ2USNa4cVxlgsc5ILhb2swF5W4nb89kMaSghcBoSc1ZPOHEklIdTp1JeMELQ9jhuRh5bLwY4pHlTtTpAIMW222igly2Wy4rn4oBfhXitEOKebktIa22mBzw/G+Ho4wW5WIKkE5JJsYq8rw0Lgy0GCLwcTDIr5J4QuCo26WMwKDMsKYs57JwGBRylajlPbWCvYWbOzRygNdaTZNi4FWi6fSRgDAjjUNNncGWOLzhJWW3fHLsdm6OF+K0B4jBj2dfSLEl/0x/h7f4JBsXj5629jUFT4ZpjgThzgp+vzi1k6noN7rRDPkxzfDBmAxb/3WCyW8yOrD+0+q/PZnycZ/u3tNYQOQ8tx4Mw4bTgLnFJEnMAJjDPZg3aIVEhkQmI7LbCVmHiBh+MUj0YpnoxTbKUFKqUWenrxvGi7Dt5th3inHaEzg2vYq+xnh2vhVpJjUoqTH4xaLoWkkvh2lOLTgxH2suXYv2RCYi8z8Win6be4tHYuZMzY+dsMVsspEVojqQQGRYX8nAaJKqWRVEZ4MmtPRmoTC7GXFSZ65Bzq5GbCPpdq5sdHYAYfXWocEZS0wph5URqolKqFWhX6RYm2y8Fdilk6g4wSeIzBZwz8kqOPj2L3LdcXu2+52H0LpxQeo+j5Dm7HAW5GPsIZhWhSa7xIMvxpd4jH43RphsgA0/vcTgt83h/j/V4891mIyyg2QjOI9iLJrqwtWilNvPwXgwmeJ/lUKHwNy+trjxXGWCxzkgvjurKfF8cWlJQQUELgMYq262DFc6F1ifSUtmSMAm2HYzP00XKdY6OUSqWQCzO9MS4FMqGgrFWB5RLpeg7ebUe4FfkIZty4NvmsSgNbSY6/7g/xcNgofe3nelGRyljBDooKj8cpnowzTMrFn3jR0EiEiaI5TfYoIU08D0MqTDyP7XGfPVNbUaEwLgUmlYDPZ7dWZvXazenlRSk5jKLjcawHLlYDFz1/trzk5l45KgUeDlN8O0owWoJr7ijjUuDZJMd2WiATh/ncs4iVCIC2y3EnDrDmu3DZ4jROLRbL5SC0hhASW/X0bSYEAs7gUIo7cYDbcYCQG7dPdsaLACMErHaRiV8R4OxlBXazAnfGAW4MfdwIPWyGHp5NcozLCuNKTGMgSqkglFpIe/azpOVw3GuFuNcKvvN6HYc+smfbz0t8djCuHQtLOySywCitIZXGuDRTnd+O0qUQ0wPmgGk/LzEoqlM59DqUIOIMPmdgS7Z3sywmUpmadlRW53bwZ8QOApmUM/cbZS3cOchLZOJsI5SO/huFVChnOAgjR35mxLjAMUKMsYmt5efC1OvGYSgVEqOiqg/V9UyOMZQQOJTCYWSmGvm8sfuW64fdt1zOviXkDF2PY7Xul7VcfuJ7QXOtSaWxk5mB260kX6p0BaFM9Pi34xT92g11nn6ZSylWfRd3WyE+OxjXDtVXb4HLpcLTSYZP90d4keTIpTwX9zzL4mOFMRbLnGTSqGn3sxK5PNmkBaMEHZdjM/JQSIX9vMRpMjQYIWi5HDdC7/goJRxakg5LgUqqa2vFbVkc2p6Du60QN0IfwRyH1oApPl6kOf68N8S34xTZCa9Hy+VQ1tbF/aLETlpgLytq15QFR9cxdFmJcVnNPa1NYIQxocPhFNWVLTYWBaEVMiGRVhLCm/11poSAUxODdVmEnOFmGOBuHKJTi2BnfTgawKQSeJFkeJHkSKvluk8aMXKBQWEioDQwV7BVq46jWvFdY9NtsVgsMNPt40ri0TjDf3m6h8fjDD9b7+BnG13cqy25Azqfs+E8RI5p6Ibc3LN+uNrGoKiwl5d4NsnwdJzi29pJxriAiit/UBI5DLdjH7fjANGcLpMaRnT0ycEIXw0SjK3QYKGplEYuJAZFhZ2swE4tjl0GcqnQL0oMy9NNXjuUInAYvEsUaFuuFlJrZEJiUp3fumFcUSWKOaKalDZRT/2iMmL4c6iTjVOJRqnmi5KihMBh1Ahmpa3lT4vS5l4/rgRarjPzq9nEDnNCZ9HTnDt233L9sPuWy9m3dFwH95tzBcZm7pdpmGGJfl7h0djUVssUq9M4re2kBSancM93GMGK7+Jm5KPl8ksKkj9/MiHxaJTiz3tDvEhyaxhwjbHCGItlTnKhsJcX2MtL5Cc81OWEoO052Ax9HOTlqacLGCFouw42Q+9YRazJ6jULZROhZG/9lsuCwAyBdFyTu7sWePDYjI4xOGy6bCU5vuhP8CLJUSyDyOIaU0iFYWGmwPZrod4yoAHk0jTpkmp+RTmBmWgKOIVDyUI1b64izT0iFXJmMRPBYV7xPGKUsyLgFDciD3fiAO0TuMO9itQaQmmMS4GdOgKyWKJCHzCNGlkIDEuBvH4vGZldsBQ7Rkzc8x24zApjLBaLoTkozIURwH41mCCpnT1zoeBQk1vvMrN2N26g50VQu9Ss+C4Ac2gklGl6fj1M8PVggk8ORgg5x7NJhu3U2ECXSqFSeurOdxVoaobY5bgR+dgMfYR89jaWqF/D3azAV4METyYpkiU5rLiulFJhVAoc5BX2a3v/ZcHUO5WJvDiF5QWnBD5jC+eEYFleXhLGnNNEvFAa+dSRZVZhjDm0GjbCmHNYypTWqJRCpeZx0CZGhEGtY8xZobW5ZyaVNAfyM76epK4JGQHoAhzl2n3L9cXuWy5n39LxOO61AmwGPnxOZ3NXRrNmmeHN50mOYVHNLS65DJQ28YVKG6flRvQ5aw/ToRRdz5kO31+19U1pDV0PvD6ZpPj8YIz9vDyXfYZlObDCGItlTnJpGqf7WXnibF5OKdoux0bg4YlzOvUlqb9fy+VYDzxEDntrEaBhDsW20hyDU7gdWCynhQDwmMkA7XgOVnwHLZeDzygnF0pjUJTYTgvsZiVGpcnJtpKvxWZcVniWZNjNSpM5u0QIZWyXhdIv2dvOBDFiC07pmccyWL6Lqu2Z550INOKYRsB0Oe+Xzxg2Ag+3Yh/xHNNmSSUxLCvs5+W04bhsUxHmUNi4TQ3LCqOyQuQwBHS2UqY5aG67RhhDiWnGLterYbFYzosmhi8VEp/3x0iFxDfDBF/0x3i/G+P9ToTNyEPEOfwZI0BPg4luIAg4M/GjdQb8x6ttbCUFXiQZnk1yPBmneJ7k2M+Xqxn/NhxG4TOKjuug57lou3xmYaMGMCoE+nXd0By4LlPT+zqSCoGtJMdWmiNdssNAqTRKqU+95zp0LrRiesvZoLRGIY2b5nlNxGscCjRn/fQrbQ4ox5WYukSe+ePT5t9Rc9YABGQ6OGE5PRr65T7LjH+fwLwnhJDLKtdfwu5bri9233I5+5a26+B2HGA1cOHNeK0JpTEsK2wnOQZFNR3CWqYrralfK6WQVkbgEzls6kB6UjghaDkcq76L0OFghECci2/b5dAMTR4UZkh3v45svCrPzzI7VhhjscxJLuoopfzkh7smSsk4vBwuUPMf1DmUInY41gIX/BibOq1NjMJWvam2whjLZdEIY1ounxaL8xz2CqXRLyo8nWTYzQqMCrF0QovryLgUeFa/Z8WSFYtNw8ZMl833PZrDrWbifAF6N1caqU1xP8/EImAm0Gg9fXZZ75XPGdZDDzcjH7Ez+9Y9EcYtzghjBKolXP8be9tMSIzKCsOyAqcEwYwvR8AZXGZEyi4100RXxVXBYrGcDY0w5ov+BF/0J/gsDnC/FeKf3+iBEnMf4YReqDAGMKJan1Hcinzcinx8XP/+blbg6STD5wdj/Ha7D7Y3RKXUlRHGuJQgchg6HkfPd9B2Z18HldYYlRWeTXLspAUGRbUcMZ7XnLSSeJEu6QGTrmsGqeeuGYBGTE+smN5yZsjanSMT8txqAqXNNaDU7MnxWmsUQmFSCpRSzj+M8rZ/A+a6bKbHZ4Wgrg0XQ4ex9GgAVS2IEnOItRqXV7og74fdt1xf7L7lcvYt7akT/exx2UIZp5yttMCwrJBLBbGE/SGlNSqpkAiBflGh57nwGIMzw8vBKEHL5VjxXUQOA6MEVF2dflmlFCaVQD+vpsIYy/XGCmMsljlprNYmlcC4rDAuBTxG36oE5+RQGNM6hWMMpwSxw7HqO4gdXoti3v7dpo4xtQp2noLDYjkLKDGbrRuRj47ngNN6umNGKqWwm5X4ZpjiIC+vzGbtqpMIie20wEFenluu+XlgVPgKhTTTdaf5tJFpPM9ZPTrLm9D6cGLxNGKml39xsXiMYs33jA3zHMKYtJLYzQoMihLlEopijiKUsYmdVAJtx5n57xMCMBB4jCJ2OSKHI2tsuy0Wi+U1NILe3+8QDMsKf94d4l47xN04wI3Qx43Inzohntf0+Nv2ySHn2Ax9AEDkcLzXjfFknOHJJMOzSYbnkwz9wjhtLaMwMnI4NgLfRFlROlfNoDRwUFR4OEqwm5Xn5pJgOVsyIbFXR0Ce1KF3UVBao1RyzqiWQ0xEiBXTW84OrTVKqeYWIZz03xDzOsYAKJVCKgTKc5ra141wR+uZZ+GbmBxzTdqr8iwwDj7GLca4+MwbWb0Y2H3L9cXuWy5n3xI7HDdDHyu+O7M7k9DGMWYnzTEpzye+76LQMMLXcSmQCTnz+9i4b3FKEHKGjusAqOrvdR6P+GIppMJ+XmI3K5BWy3V9Ws4HK4yxWOZEaA0pJJJKYFwJTCoBQt5ukcgpQdvj2Ag9xA6fa4MMmNy/dq3iDB0GfoLvozUwrgS2ktoxZplXe8tSQwjQch3cCH20XWPPNw+VUtjLCjwcJjjIy6WLBrmuJJXATlagX1Tnlmt+XghlGomniVJqHL8YJdNJM8v5odDkc6u5mmzkyP9fFj5jWA1cbAYeojkcChLRCGOqpW+qCaWQCnmYQT8jTTPbYwwthyPiDJVUKJf7ZbFYLOfIuDINwb28xCf7I9yIfHy00sLHq238dL2DgLOpC9VlLBeBY5ywep6D9zrx1CH0+STDb7f7+M12H9+OEuRColLL1wSMOMNG6KHrOXBmnAJt0Fqjn5d4OEyxmxVLLxK9LuRSYS8rsZcv3wGTrMUHpz1gojATvJS8XSBnsZwUpYFSaTMVf86OMVLPXjNr3QhjTj+M8sZ/A+YQWJ4iSonWQy72qjwbpNKnul+S+kh3EbD7luuL3bdczr4ldszg7YrnznzNCaUxLCrsZAWSavmDg4wwpo5em+N9pATghNb1rYNSKhRC4XxW44ulkAoHtTAmW7Lr03I+WGGMxXIKGjXmoKiwnxdghLw15oATgrbrYCPwEDsM822RAYcSdDwH64HJuD/JZkMDmJQCW2njGLP8i5plOaH1dbIRemi5ztwWi0Jp9PMKTyYZhoW4Egrm60AmJPbzEqNi+SaXNUzTRs0x/XYUY78MK4q5IJp3a7k+beYzQgmBzynaDkfbdWaegAGAQkgMigqTSi792q80psX5rIX+0b2SQwlChyPkHJNKnPXDtFgsVwilgVIrlEohqTDduySVwEFe4vEow2boYTP0sOK76PkuYocj4GzmnPt5YISAMTJdH0LH/Lttl4MQoOM5eDhM8HCU4vkkw3YjlFwSq/Cwjg3ueA4cNt/GSQEYliZ+9SAvrXPqklBIs38ZFCWKJRPTq1oUMI9jxkuQwwlei+UsUDADA4WcfS99UkxU0XyDJBq6dueuhTvn8BA1jABH6/m+/8sRSgTLV2UuFoe1+uwOPq+yCHdKu2+5vth9Cy5038Jq967I4ei4DiKHg894viC1cSTu5xUyufxiiWb9LJWa+Yyk6ZdRYlyrWy7HuBKgpZg9F3EBKaQ5i9hJi6WLOrOcD1YYY7GckrLOcN9Ji1oU473xaxklaLsc64GHuHbKmKeMchhFz3OxHnqInJNNjyutMa4EttMcw9IKYyyXBwUQOQzrgYkUm9cxRmiNflHi2STDsKysY8ySkAuFfl5iVIqlK/C1Ns3E0z9qckQVswjtG8siwiiBS820RuRyhA6b636ZS4VRKZBWYukj55rs5PKUk0ycUoScIeQMfM5JPovFcv3QABIh8GhsJnj/3p8gdjje6UR4px3iw16M7/VauNsKsOZ7FyKMeRVGCFquA58bZ6zv9Vp4Mk7xzTDF3/aH+N32AF8OJphAQCxBUzDgDKu+h457usnrcSnwPDGxUssmzL6uFFJhUFYYFgLFktUMgBHVaX26swTjdGdlMZazQ2vjvFueozAGqMUnmL3XqTVQ1SJ4oU4vlHjjv2PFLJZzwu5bri9233Jx+xYC09Nx69iflssR8NljbaXSSIXEsKyQC7X0+o/G+edULue1w3LscPiMXpmBzpeilIQdjrNYYYzFcmpKqTDIS+xkxTTf/U1QQox9v8sRORyRw1AohUqqmQ5aXUrR9YzzTHiMMKZR/RZSYVIKHOQVkmo+SzWL5SwghCDkHGu+i2gOYUyzuRNKY1SaWJ5JJa6Etd91oJCm6JhUYukKfA0Nrcmph8IOjX6vSIVhORccShE5HC2HI2BsLrcYwBSAo9Ks/csuilXQqJQRx8hTPBdOCQLO4HN6ojhKi8ViaRDKHFaMS4EdFCCAGZLICuznJfayEvfaIW6GPtYCFyFniByOkDMEnIFTYoYjzuneY+pNAo9RYy0OoOM6WPWNY6lDKToex7NJjhdJjkQIJAucs+5zhhXfQcvlMx8wNTWD0sY5dSctMCoryCU8rLiOlLUd/Kg0DkfLRNNqOf2uy+5RLGeLqh1ZKnW6vfTbmEcQc/TvNgd759az1GfjJmqvTsvrsPuW64vdtwAXdWckBPDrWqdxy5xn4ElqjUxIDAuBXMqlP1WQqhHGzH9CQkCmvUiX0bnTLhaNUioMiwr9woigLBYrjLFYTklVO8bspgWS9tsVhwT1BHi9eK/4LkqlMNQaaoai1KmFMeuBi4i//TLWGiiEMg3cSmBSCRRSWncNy6VBCBByhp7vInLYzIpuwGzWhVKYVAL7dX6r/UgvB0XjXiGW373CYjlPPEbR8x20T2HDDACllEeuueUuAFUz5ar0qeLzOCHwGYXH53PhsVgsFuCwebyflyikxF5W4LODMVYDFxuBh5uRj7utAPfiELdbAe7EAULO4DOGU9zWZ6blclDiw+cUN2MfH6+28cedAf68N8TjcYpHIl3YSFKfmbo3dvhcQsbmkDUREgdFickVcE+7LlS1CG0ZxfQWy6KitTk4q07pvnheaJjBvka4s3iP0GJ5O3bfcn2x+5aLg9URSmuBh8jhmDFBaYrSGqkQU8eY5casn6VSqJQ+1RrvMuPE41J6bsMcF02lTGzWqBQol0y4ZjkfrDDGYjklpTSxICfJqCOEgMHYvcUux2rgYlKZKT0xQ8nnMlILY453jJHa2ML1iwrjUiAT0m7QLJcKBUHATbEYcjbzBlbBNHMKqZBWAqM6Rsl+qheXoxaOZS1oSoU8tyk1y2JgbFTN9DojBJQQUGLuAZSYNZGitlolZjKh+TuNo87RDHdS/x95xW+nqdOav48jf+d27GPFdxE6DM6SFXQeo+i4DtoOh3uKuB8jxmVYCzzkUqHrLa9t6J04QNd34XMKNm/3A6aR4jEKj1LYJCWLxXIaNIBJPXywlRYAgIBTrPguNkMPH3RjfNCN8V4eY1IJ9DwHbdeBXzuBudRM5fEj97SzbkAGtVtNz3NxvxXifiuEX7vXuIwiExKTSiITi+cq6jOKtmsOmGa97xshvZmcTIWpGXKhIBfrKVpeoakbKmXet7QSqOy0vMVyJmhoCG1cYxbyqqqFO6I51LP363OnqcdZU6sfrdvrSJTm52nNfrRGJ4e1+Unq9Zf/G1gNXKyHHlqOA48xLHt4nN23XD/svuXiMU70zPT6+HwDt4C5twWMoeNx3Iw8SL281xsjBJuhh7hxepnzNSHEnFv63NSny31HPqSJzUqscM1SY4UxFsspKWvHmJ2sQFKd7LCJAogdjs3QR7+osJeXwAwO1g6l6HkONkIPEX+7MEYojUFRYivNMKnE3BmDFstZQQjgMoaWw+HNsVmTSiOpBEalQC7NpJP9WC8+Gk2muUYhpImQs2/clYbXh31NjETAmZmU5xRefSDYiBM4JeD1z4yQ6c/0lSYdo2QqrPnOn02beOb3GCHYjDzcb4W4Gfloe85lvyQz0diXBg47lQjk/U4Mep/gl5slxuVy5l03rHgO7rQC3Ah9rPjzv5+EGAc/RsnSN18tFsviUSmNYSEglUYuFJ6Oc/x5d4ie72Iz8LAZ+rgR+bgZ+bgRelgPPPR8Z3rwdF6YRidBz3Px49U2ep6DG5GPzdDD5/0JvuiPMS4XSzzp1E6r/hwOX6qxRy8rZEIeHrRaFpqmZhBKoxAKxXlGqlgs1w1t7o2Lej/UqAehtLZR2RcAIwQOJfA5Q8QZQocj4BQBZ/CYiSdxqanZHWYiaE3dbmpvRqn5+Yig5lWBzZv+rPl15HA8aIe41wqx4rtL7+Zp9y3XD7tvuXgoAI8ztF0O/xSCurbL8fONLlYDF+PSnDMs6ztHYAbJ7rQCrAcegmPOC98GhXFZZkdVkEuOgolkP9eoRstSYYUxFsspKaVGvyiNMEbIl4Qnb5r2I4Qgdjg2Qh/PkxycUMyijHEpRddzsR64CJ23X8ZCKwzLCltJjnFZLeZUiOVaQWCcEGKHw2Ns5rxKUat8x2WFXMiFtX63vIxumnDSFIqlfeOuBK+bHCO1cCXgDD5n6HkOep6Lrueg4zlouxyRU/+oRTNeLZJx6+aby4xQppmiN0247wpnmsYcJ/Tw15SC1Yd/jJoG3rzTEpeJEcYwhJzX+4T5eKcT4Z1OdIaPbPmhxHxmmoasxWKxnCVCaUzUyy4yzST17TjA/VaID3oxfrDSxvd6MTRQT+WZNcu4rX13Gvu0NAdTHY+i4zl4rxtj1XexFngghGAryY1rzALFVzRroc/oHAdMQCYkRoVAJkwTdFGel+XtKGgIZWsGi+Ws0TD3RrnAw0Va64V+fMvGS/X69NfmTzxmRDAtl6PnuejV9XrXO1qvc7MOc3ZYs1NTtztHhlv4S3X7kVq9rtPZKzX9d+v6q2Hjafct1xO7b7lYSB2N3XIdeJxi3lKp5Tr4yXoXP1nvnunjW2YIML0nm6GNq9EwU3VMY7mgUZKWi8cKYyyWU1IphWFRYS8rkVQCSgPHCSoJaseYwEPHdV6yzn4bFACt1fxtl6PjufDZ24sHWU8sbqUFxtYxxrIQGNv22DWH4bM2+2U9RZHaWLClQmiFSmpUWlsx0xXArZ1e2h5H13PRcTk6roOWyxE75kfkmKmzsI5w8DlDwA7dYhoBjJk+o0cmz8ixk2eNpfPRr3md9TPF8g44cEpM/AWjJ94nWE4GAcAowI5YfVssFst50mx9RqXA00mGXEpspwU+PRhhI/SwGXjYCOsfgXFxafbK5xUFyAhwI/IBmIMYAuCzgzG+HiY4yMtz+TdnxaUUITeuc7O6pyltolcnos6St/vPpUAo07iuFjXqxWJZYowwxtTji3pLbNwXFvXxLQucEri1SKPrOeh6Ltoun8b8xA6rxS9sus4Gtbur/1K9fiiCOSpkaer219XqFHhLff5q7Y6lHGJ5E3bfcv2w+5aLh8Jca7HDTDz21bmFLAS0GTS8Qq+r0ib1wzrGWBqsMMZiOSWVUhiWAntZgaQyueysnpx/E5QQxA7DZuih4/ITH3iR2uYy4CaztOs5xxYQQmsMi8YxRtgDaculQwjqAp3D47NvYKXWyGWTC2nLjmWgyUrOpYRQCnbuZbkhADxKEbsMt6MA99uhseyMA9yKAmyGHtZDFy3HCGWOZpLTI+vjd/PJD3//6L8FcuTXLz2OI19HXv2z5cehpI6emt2G2fJ2yJFmrn1pLRbLRaEBjMsKSSXwIs3BDsZwGUXEGTqeg+/3Wvj+Sgsfr7RBSNtEHxEHzjkNUTNCcCP0sFZHF0T1NPhBXi6MMMahZDqpPuvBmTlgMjVDqWwox7Ig64PByk50Wixnjz50jFnU60tr476gbdfgVHBCEDoMa4GJFr7XCnAnNnX7ZuiZfrRn6nWP0SO1+VEn2EPXuua/Qd5cr7/yy5cHEMirf3Y1sfuW64fdt1w8hJhhvcjhcOv7l+WsqAWPFOce83uRKH0kSskejlpghTEWy6nR2ohjcqkwLgUO8hJRrbx/0+JBSO0YE3pou86JD7w8RmtbS9eoz0+wQAmlp1FKk1LY0tJy6RCYYtFnJiZl1m1WM0WRSwVhNzNLQ5Nlbm2RlwsCE4nU8Rx0XAc930HPc7Dqu1ip4xfWA3OothK4WPFcdDwziRZwYyF8VhEQ1w1GyTTb/SpN0S0C9tW0WCyXhUITLWk2Q7mQyIREUju2TCqB7TTHl8MJboZ+LTb1sOq76HluPdnNzmRtJaSJNQA2Qw8/WG1hWFZ4NslRSIVBUWFSiVP/O6eBUxP14NDZo+8UzGSgcZm0B0zLgq0ZLJbzQwNGcGIvrisFJ8TU6x6fRhiv+C5WfRergTut11d9s5/oeBwdz5k6u16VGKNFwO5brh9233LxEBA41ETBOXT+KCXLG7iCzsomSklbAZtlihXGWCynpLH5rKTCqKywmxXQ8BC8RR3eRClthB7a3skdY3xGsVIfSPqcnmiJEnXU04s6SsnqCCyXDYEpFv3aGn7WDazSGqVUyIWE0NYxZhmYZpkrG6O0TDQuL7HDcK8V4L1OhA+6Md7rxLgZ+bgZ+fCn1soUTt0AcigFry2TLfPDiGmquYzimNREyxwQXJ28ZIvFsrwomDpSao1H4xRbdbySzxhuRD7ut0O8343x8UobH/ZibIYeQs7O/HGs+C4ih2NcCjyb5Egqga+Gk0sXxjRroUMpTlb9HqLrmiETxrHQshw0bhZS2ZEei+U8WdTrS2NxH9siQgngMILN0MM7nQgf1DX7nVaAm5GPruvCYSZWyanjkTg9jESyNfvZYvct1w+7b7l4SH3fCziFw2xX5zy4aq+pgknVqGoRm8VihTEWyxkhtMaoFNhOC/iMYdV33/i1hBhrxfXAOMYY14zjiz+PM6zUU/o+e/ukoNZmQ1bVjjE7aY5JZR1jLAtAnSHsUApKZ9/AKm0+16VSkPbjvBxoI2hqLJvt27bYRJwhdBh6nosV38HtOMA77QjvtEM8aEe43w6xFrhY872Zc7MtJ4cSAoeZpuWsTTWLxWKxLA8KgFIaEyUxqeT09/frSKODvEQ/L7GV5LgdB7gT++j5ZiI8rOOPTjvt7dfRfXdbIX6y3kEuJVIhsZeV0ynYy4ASAl4Lbmc9u2uiPMvGZdI2QZcCDXO4pOr/slgsZ4lxNLBX1nJjoskZ2q6DFd/BWuDh3U6Id9oRHtR1+2boYy0wolfLxWH3LdcPu2+5HFh9rmBSGGy/7Gwxr+mVkhzV5xL2TMLSYHdHFssZIZXGqKjwIsnR89232nJRAKHDQQlB2+Vw64VcHnNz9hnFauDWjjFvnxQ0Dg1mQz0sBXazEpmQdl9tWQhMXuV8h71N0WHcR+wHelnQgLUWXQIIzNT43VaAj1Za+OFqBw/aIdYDDyu+g5bDETm8zsy+7Ed7taHETPGxOZpqFovFYll+kkrieZJjWAo8GqX4vT/AnTjA7TjAD1fb+HilhZuRj7XAAz8jZ7G1wMXP17sgAF4kOb4ZJkjruKfLgBDUE+2zt7x1PcErasdCuwVdDrQGVB31Yt8zi+U8qKOUbGG+tMQOw51WgPc6MX601sb3ey2shx42Ag8thyN2OIJaOGu5WOy+5fph9y0XD4G5zjg1rle2XWY5jubqtNeopcEKYyyWM0JojWEp8CLJcbcVHHtg79aRE3F9yOgxikIqiLf8PZ+zaUasf0yBo7RGIRUSITEuBUZldazwxmK5CAgIKIzl6zwH69NiUdts7GVCw0xE23ds8WjizVoOR8t18GEvxvd6MX623sXPN7q4EweIazGM5eJoin1Gr9ikhsVisVhORKkUykJhUFR4BsChBN+GPjZDD6OyQi4k3u1EuBsLrNZT4T6joKeIRmg5HEGbIRMS77Qj3IzG2EmLSxPGUNSHS3M+H6VNnW7F9MtDE8FqQyQslvNBH/lhWQ6aiOOIc8Qux904wPd6MT5ebeMXGz38cK1t/sx5u7O45fyx+5brh923XA6NOxO1hjGWmbD3VovBCmMsljNCao1RWWErzTEuBdQx91kKQBOCsBa7dDwH/aKCeEvT0WcUK/7JHGNKaZqo+1mBpBLWqcGyEBCYzSsh8x/0miaOtb+zWM4CCoBTio7H8aPVDn601sb73RgfdGPcjHzcCD1EDge39jAXDiEwzlrWMcZisVgsMPXmsKgglLHYfzRK8aAd4t1OhA+6MT5aaeFeK4RLKVw238JhmsxA2+N4rxvhJ+sd/HVvhJ2sOONn83ZerRnmeTYaJl7Y1gwWi8ViWWYYJXAowXvdCD9a7eD7vRjvd2Pcb4fYDI1LjHPKSEXL6bD7FovlIiFH3Jlss8xiscyOFcZYLGeEVEYY8yLJMSrFW9XdjXKcALUwxkHXc5BUAtlb/g2fMaz6nhHGHOMYUyqNQVFhLyuRVvJYoY7FchHQxlJ0+mP+KQobuWuxnA4CwGEULYfjVhTgFxtd/K93N/CgE+JBO4THztYhZnq51o0ek29/mHN/9Nfmy162utRHvtHhpa/f8Pvm15yYJmIjMFmmotm4axmHLYvFYrFYlAYmlcCkEthOjVDlduzjg26M3bQApwQRZ2h7DhhxzF4bs+23m7Wy7Tp4rxNhUFTYTQv8jeBC60lS26LTU9UMGgrGSdW6TFosFotl2WjWwYgzxC7HR70W/sOdNfxozcQdrwXemf5736nXgWk8zNHavflafeRrX/oe+uj3eyW+Qr9c31MCOJSaSJRTuq1cJnbfYrFcHISYIT/W1DqX/YAsFsvSYYUxFssZIesopa20wLiqoE6o7w4chrXAQ89zsHvMJJ7PKVZ9FysndIw5yEvsZgXSS7K+tlheRTfORaes8aYF51k8KIvlGsIJgcsobsc+frzWwU/WOvjhagfvdiJ0fQfsHJtRQmsUQiGXErmUyIRCISUKqVDWPyqlzUS81pDKRKcppSG1htSmWSTrH6r+GlXHrB39/ZuRjw+7MW7HATqug9hdpq2vrv9nsVgsFsvrGZcCj0YplAZGpcDXgwQ/Xe/gR2sdhJwh4Gyu/XLAGO7EAZJK4pP9EXzGUNVONRexLmmtoQk5pQj+5UMqi8VisViWBQLAZRQRZ/jJuqnXf7TWwcerbdyMfITnGHOsARRSIRcS+fRnU68X03rd7AlEXatLpV+uxdUr9frRGl4d/n7AGT7sGgecjueg4zqY0/TuUrH7Fovl4mgG6pQ+9fGCxWK5pizT6YDFstA0jjFbycmilBpCzrEWuuj5LtxjXGA8xrDiOydyjCmkQr+osJMVSIU46dOwWM4VDZO7enSKZFZeEsXYYtFimQtOCQJOcTcO8R/urOM/3FnHWuBi1femE+bnhVQaiRAYFQKDssSwrDAqzX8nlUAiJDIhkYtDsUxRi2UqZZpw1av/XTflKnUorKmUwk/Xu/jf722AUQqH0qUSxkwn885ATGixWCyWq8m4PHSQ+aI/xqcHIyitcTsOAN+Fz9hci7rZIwSgAG6GPgLOoAUg1MUNXJx2+TNuOcD8oQYWi8VisVwOlBB4jKLjOfj5Rhf/r/du404rMP1gzs7VVVQDyIXEqBQYlhUGRWnq9bLCuDT1elrVYhlxKJYp67q8kuqlOv2wXleopK6/zvzeiu/g/3FvE14t9Gm5HPNJei8fu2+xWC4O0yvT33GOtlgslpOwPKcDFsuCo6CRCYlBUWJcCqSVROwoYwf5Fql3wBnWfOMY474hE5YTYqyxHY6W6yByGPgx+bGllFPHmKSyjjGWxeBoZq6C+XlWi/cmu5cRCmqLRYtlJprr504c4Ierbfxis4ePVlpYDz1EnIHR011TUptGWCEVBkWFYVFhVNUNtErWTTRziJdUEpkQSI9Moh2dQhNHBC/fmUJT6sivzQTa0emz5utHZYVMSkil3hpxuIjoIw44p3nkX/Yn+PtgjEkljbOObRvg4TDBJwdjPBmnSCorHrZYLMtLI6IspAJKgWeTHL/Z7gMAfrrexU/XO4gdDofRmdzgCCFwGEXocKwFLu61AmynBXbrtfm8OYxnqOuGOWoGAGB1HW0nry0Wy0mhxNw7bJyp5TJo6vWu5+Dj1TZ+vNrGLzZ6uB376LgOvBnX81fRWk/FKqNSmHq9HlSZVKaXnQhpBlYqU6unQiAThw4yZe0eM3V5fWPN/rKLzKt/Juq1PakERF3fL2upavctFstFYvpajfPUvAyLCn8fTPDtMDH3ryXrGZ4HuZD49GCMz/sjbGc5KqUu+yFZLOeCFcZYLGeE0kAm5DT7PRUCpXRACX2rMCbkDGuBi67nwnuDCwynBCHniB2G2DGW2G/7ngBQKBOltJNaxxjLYtFMUci65p253iO1MMYWixbLzJhGC8X9doj/cHcdv9xcwd1WgK7rHLuunASlNHKhMCwrPBwl+HaY4Okkx7Mkw3ZaYCctMCqruqGmpnbKpnlkRKa6tln+bqY5gPrPX800b76m/orpf2dCQtQxS8uGuU/q+rWY/wl81h/j//31c7xIc5RS2WIfxmGhX5QYFaYBbLFYLMuO1Bq5lNjNCvx66wBPximU1rjfDuFQCkbJbMIYmD2DzyjWAg8P2hEqpdEvygsRxgCNRXq9Dmo98+HSoZieWDG9xWI5Ec1BNiXE3HPsrcNywRACMGqEMf+w0cX/+eAG7rQCrAce3FOKYhpKqZBUEs8nGR6OUjwZp3g2yfE8ybGbFdjLCuTSxB2Lo7X6kV/rad0OAC/X7M2fmT85rOkx/Ro9dZGOHY6qFsUse5Vq9y0Wy8WhNCC0caWf9+YxLCv86sUB/tPjHSP4syIQSKXRLyr0ixKTUlxY3WexXDRWGGOxnCFKA5VUmJQC+1mJluuAUwf8LaMmAWdYDzz0fOeNUUoBZ+j5JmvVZ8e7xQCm0DnISxOlZB1jLItEfRAulIJUFITOZhJKCYFDKVx6Nk0Bi+U6sRq4uBn5+Hi1jR+stPGgHaLtmknyeWiyxUdlhf28xH5WYi8za8/zSYZnSYadtMB2WuAgL3FQVPVE2MVMYzRNqdNJSy4HpQ8n705Ti47KCk8mGR6NjDuKnfgAKqWnVt/Cvh4Wi+WKoLSZ8tvNCmRC4rP+BO/tDvFhL8aDdgTHPflaT4jZn3NK0fMc3GsF2MuKC997K416z4CZox4JMQMmHmN2+tpisZwMAlDUjjH2nmG5BGKH40bk4wcrbfxgtY0PezFarmPik+ZYyBpH17zuEe/nJfayAntZiedJjmeTDFtpjp3U/N5BUWJQVNM6/7yRzRDLFYkPtvsWi+X8aURopxXVlVJhNyvwcJRMHbL0NR8k08A0Gs8MGV7v18NydbHCGIvljNEwjjHbWYGu76DlvP0yC+sopRXPfWOUUuQwbAQeut6bxTOvUshDx5hEWGGMZXE43MCag3E+4yQEJQQuo/A5BbfdKotlJu7GAX55YwW/2OjibitAx3PgnOI6KqXCpJL4ZpjiL3tDfNEf41E9cZbWhWVjuTyNSNIKtrY6nqkwRulTFedNcy6XEpNKIJdWCKKPOBTZARiLxXKVUABKqTGBwFeDCf7p+T40gPXAQ8udvf3DKEHHc3A7DvD1MLkEYYypGYTWoHq2g2oCI6Y/rBls3WCxWI6HEAJGzD3E3jUsF03Xc/Dj1Q5+eaOHD7sxVnwXDp3fP0QqjVRI7GUl/rI3xF/2hng0TvFolGJUCqSVQCYlcnFYr5dLGEO8KNh9i8VyMchGGKNOp6prrtlMSIzKyvaHgJdcwuzLYbmqWGGMxXIOJJXETlrgRujhRvj2AyifM6z4DjpeMwFwNDLCEHKO9dC4yhx3gNnEUmRCYlBWGBQVCiuMsSwY5pBWwWcaLsVM9R4lgMfoid2TLBYL4FAToXS3FeLnG118v9fCeuAh4Gzm76W1Nk0zpfAiyfF0kuHTgzH+sDPApwcjPBln2EpyW0CdEqk1Cinr+KP5v4+xZDYCmVKZ985isVgsVxepNQqh8WySgROCG5GPH691sBqo2gXh5BtvRgjaroNbsY+O54BdsChd1nuOSio4ZLZDIkIAl1IEnJ3qUNFisVwfCMg0epbZm4blAjGfO4L1wMMPVlv42boZZImOGbZ8E5UyIpd+UeHpJMPDYYI/7A7wh50BnowzPBmnKKSyNfsZY/ctFsv5o7VxAc6FglCnu481LplSm+9n74kWy/XACmMsljNGQxvHmDTHoAiOzeLzGAVxHbRdjoAzuJROnTQawqljjHusY0ylFHKhMKkEJqWoYxPssm5ZHBpbvrQSCBmDzynYDCUfIwQeM8WidYyxWI6HEmPJ3HYdPGiH+GilhXutEOEcohjACCyGZYXdtMDvdwb49dYBvhomeJHk2MsKjEthi8kzoKqn+zIhIfX8YhZOCXzG4DEKKyW0WCyW64ECsJ+XqJTGk3GKg7zEjdCDzxncGU57KQHaLsfN0Efb5RfuGNNMcBZSwWMUzgx/t3GZDOsDJovFYjkOEyFHascGezBtuTh8RtF2HdyJA3zQjfFBL0bXnWXVe5m0MtGKXw4m+PXWAf60O8SLJMeLJMe47hPbmv3ssfsWi+X8UTBDZJNKoJBqbpcXQghcShAcWfPtfdFiuR5YYYzFctZoE6W0lRYYFBWEevthlsMoHEYRuxyxY8QxWkjII+PhEedYDzz0POfYzXEljTBnVAoklbSRCZaFQ2ugVApJJdFyJLSebSlihMDnDKFji0WL5SQwQtBxTQzC/VaIdzsRNkN/5u+ja0eyUipsJTn+XjfZ/uPjHTybZHW+7zk8gdNCyFJaoQulkFZGGHOafPemue9SOlcuvcVisViWk1FpasLnSY79vMS4EmCUnDiaFzCHNLHDsRF6aDn8wteRSioTyyglYj2boLdxmYwcDpdR2CXQYrEcByHGadNjdZSJvXFYLojQ4dgMPdxrhXinHeFeK5zr+0ilobTGQV7im2GCP+4M8F+e7uG3231USi3u4OQVSQ6y+xaL5fzR2gzcjsvKOF/NGf1GYc7ljEsTgVXGWCzXByuMsVjOGA0ccYypTlx0eIyh5ztY8V3ovHwp6iB0GNZDF13PgXuMECATEntZgf2sRC5thJJl8dAwB+tG2e3MnF3MKUHMGdouhzdDY99iua5wSnG7FeDntR3zcevImxBKY1hW2M9L/Ga7j//2bA9f9CfoFyWE0guZxUtgcr2XMaK7UhrJ1DHmFMIYQhEwBpfRmTLOLRaLxXI1mJQCT8cpNkNveuByUggAl1FEnBuB5QUvppVSSCqBXMiZxbeUEIScoes5CJh1frBYLMdDADj08JDM3jcsF8WK7+CjlRY+7MXoePM7xSRCYFRW+ORghP/6bA9/3Bng0Tith1gWsmAHJWaY5ypcb3bfYrGcP7qOPRqX4lSRcJQQE1/GGLgdvLVYrhVWGGOxnANJJbCdFhiUFapjHGMafEbR81ysBi6SSrz0ZxFnWK+jlJxjrK9TIbGbldjPS+sWY1lINIBCKiT1BnbWTyknpqHfdjg8u3G1WI7FoQS3Yx8/2+jgTiuYaVL8KEIbYcyTcYbfbffx/3n4ApNSLKZLTA0hptilS9hoq6RpqqVn4hjTCGOW7VWwWCwWy2kZVwJPJxluxwE2Qm+mv0sIgUMpQoddyvRypTTSSiIXsx/osfqAqeNy+JxduKjHYrEsH+aeZ2JIbZSS5SJZ8V18f6WFD7oxuqcRxlQS22mBv+2P8J+f7OAveyPIBY9NInW9TglZumGWV7H7Fovl/FEw5wqNMGbWgdsGQswAgD8Vw1rLGIvlumBPFC2WM8Y4xkjs1FFKlTKWbm+ydWuG2D1GseK7WPNdBPxlu8XQ4bUw5vgopaljTF6iENYxxrJ4aA3kQmJQVEiFnHkDSwjAKIHHGCKnLhrtNIXF8lqaqcd138P7nRjrvjedfjzpNaO1sWMelxU+qRtsXw4mKE+R5XtRUELgUQqPUbAlE4UUUmFYVBiX4sQi29cRcoZV30XH5TZ+zmKxWK4hhVQYlgLjavb1xOwjyHSS8qJX0kJKDMsKiRCQczz2Jjoq5AxtjyPg1j3NYrG8GQLAP+JOu2Tlg2UJITCHMx3Xwb1WiNtxgJCzuep1qTQejVL8t2f7+NPuAPtZtfCiGIpDlyZ+BVya7L7FYjl/lNZIhcRBXiEVAvOaYXFC0HI41gIXIZ8t+sxisSw31jHGYjkHkkpAKo1hUaGSpgg5bh9rhDEOVn0PAU9f+rNw6hhzgiglKbGbW8cYy+KitUYmJPpFiUyI2YUxMJtXl1GEDkfbdTAqBcpT2CdaLFcVUluDrgUe3uvEaLkcnMwmjtBALYwR+NveGP/5yS5eJDlKudhNNsBMXXmMwWNsOYUxpcC4FChPYcsTcIbVwEXbdUxussVisViuFaWSGJUVJpU4ccxvA4GJZKS1iwK54LU0F0YkmlQSYo6uN6sdbwKHoe06SIVEpfTck6UWi+VqQwmBxyhatWPD8h/TWxYdAvO5a7sO7sYBbkc+Qmf2A1qtAamNMOa/PtvDJ/sjHOTlwtfrjTNdwNiVGOKw+xaL5fxRGkgrgYO8RFrNPnDbwChBy+VYD1xEDjdiWHupWSzXAiuMsVjOgUppaEhMKpPtmlQSPqNvjUHyGMOK52ItcOsC3Ni5uZQgdjgih8E7QQxC4xhzkJcorDDGsoAomMiv/bzEpJKQszbo62uAU4KO62Az9KGRY1IJzC0Tt1iuIJwQhA5Dz3fQ9RzT4J1j8rGsLUpfJDmeTjI8GWdIqtlFbZcBq0V0HqNgSyYKqZTCuKwwrirkUqJSCpSQmQU+kcOwEXjo+g6cOWO0LBaLxbK8CGVE6ZmYfd8NAJQABE3MAS7UZDyXRkw/KquZYwWbmoESgpZjaoZUSKSVhLBdb4vljZzm6miSUJZMjz6FEoKAM3Q9Z666yWKZFZ8zhPVnru05CB0OPuMHT2kTmzguKzxLMjwep9jNiqXoCTfOdP7UMWa5Lzq7b7FYzh+tNXKpMKjP3AqlIOp+2Szx4Q6l6HoONkIfscOX/O5jsVhmwXbHLZZzQGmNSiqklUS/qDAqK5THWCgeOsa4CBgDIWbKu+u79WGmUc8fd65nhDEl9rMSubRRSpbFQ2uNpBLYy0pMTnG4zusN7O3YR9vl1l7UYnmFRjy2EXpouxxuLQ6Z9VLJpcJ2VuDxJMN2mtduT3IpWjMmdm05o5RKpTCpjGNMKiQKqeY60Iwcjo3Qw4rnHus6Z7FYLJarh1CmeWwiEGdfR8w0uxGbsrrhfFEralaL6UeniBU0k/gctyIfPc8Ft2uhxfJG9Cs/z0rjfrGsh9uUoBYpmIhzG9hsOW8ih2E99NDznWmc0Ky9LaU1+nmJR+MMz5O8HkI7XRzvRUEI4DAKn9eOMUt+ydl9i8Vy/iiYa21UVJgIgUwoM6Q+4+aFU4KO5+DGVBiz5Dcgi8VyYuzKarGcAxovu2IMigrlMUp9I4xxsRq4JkMUBBFnWKuFMdMDzdcc7Gmtp5myWWWEMQd5iUIsfhFkuX4oDUwqiZ2swLgUkHMLYwhWfBd34xAdz5lJFW6xXAc4NTbgq76xBeXNYdaM10omJLaSHI/HKfZrN7J5bIEvkuYQz0yfUXh8+RxjlDYOdKkwERijUhwrsn0dkcOxGfroedYxxmKxWK4rWmsoLJ87eCok9rMSw7KaOQaqgQDouA7uxAFWfNfGClosxzDvvYKQJgZk9oP9RYESgsg5rJ+W9XlYlgOCOvbWd9Fxnekwx6z1utQaB0WFh8ME22mBSSlqJ/PFhsL0LDxGEXJqIhsv+0GdErtvsVguBqk1inqYbFCUSCoxc5+SE4Ku6+BG5KNlB24tlmuF7Y5bLOfI1L0lL5GfQBjT812s+R58zkAJQexy3Ah9tF3n2El3DTMlkAqJg7xE/wRiHIvlMtDQmFQC22mOUVnNLYxxKMWq7+J+O0DPc5fODcJiOW94HcXX81z4pxBEZELiRZLj8SjDqBRn+AjPD1pnc3uMIuAMPmMzW1IvCoVUOMhL7KYF0mp2J7jIYVgPXHR94xiznK+CxWKxWOaFEnPwxAmZqwHUDH0oaMh6GOOiDtvSSmI3KzAsKlRz1raUEHR9B/fbIdZ810ykWyyW16K16SvNc50TmPrDofXh/nk8wHOGEYKWa9wWY4fZ4RvLuRNwhp7nInb43D0tqTX28xJfDxPsZsXcgoyLxIhijLtrUNfszhWoVe2+xWK5WJJKYCct0C+qmV2aOKXoeA42Qw+xw+2ab7FcI+zKarGcI6mQ2MsK495yzIbYZRRd10HPdxByBoeZCIwbkYmJYceszUJp5MIoZYdFhUk5+4bAYrkIjGOM2biOSoFS1o23GQUyDiVYDVw8aEdY8Z2lc4OwWM4bVk88djwHPmdzf59cGIen50mGSbUcwhiHEkQOQ+RwBJwZ17UlLXILaUS222mORMz++vuMYcV30fMctFwOj7OlfS0sFovFMjuUELiMwmF0roav1oBUGlJpKH2xrjOpkNirhz6KOgpq1pqBEqDrOXjQDrEeuvDY8h+8WSznhcL81zoBAad06naMJdxvMkLQcjg2A3tIZrkYfMbQ8RxEzvyDHEprDIoSj8cpDvISUi9+L5hRAp8zRA5D4DD4dYzUsmP3LRbLxTIpBV4kOQ7ycuYBcVYPE676Ljqeg9AxvUN7vVksVx8rjLFYzpGs3hCb6Im3T3kzYjJVY4cjdjhaDseK7+JGaOzcjjv0T4XAXm5U6bmUkBc4yWexzILSxjFmNyvRzyukQqKUCrMOtXBKsea7eKcdGqclZiZh7QbWYjFQQmpb4tPldQutkVQCo1Icu5YtCo3j2ppv3HKWecObCYmtNMfTSYbxHI49rHbP6XgObscBbkU+Imd+oZTFYrFYlguHmknsgM0eK6gBVEohF9LEMlxwlGITSdDPS0wqgUKomd0mCSHo1QdMm4GPgDMTUXxOj9liWWaUNnt/OcdhLiEmlsClFJyY/feyXWecEnQ9F7fiAG3XsbEKlnPHoQRhPcgxrxBLazPMMigqZEJCLkEz2GXGAfpm6KPlcBAs3/3iddh9i8VysQzLCo8nKXbS4tih9FdpnKt8RrEWuHinHVmXJovlmsAv+wFYLFeZbAbHGE4JOGWIanFMy+VYDVzciLy6IH/7FjipzET5sKxV6Wf5RCyWM0TD2IumlSncJ6VALhUoIWAzlHqNY4zHKNYDFwHnmFAJpSQuuGdvsSwklJiGU+iwU+VSC6WQVBLjcnki+mKH42bk1/cINnNO+yKRCYmtxAhjvtdrvXRIcZLnxai5t3ZcB3fjAE9jH5mQSxOLZbFYLJbTwetDN38OxzCtgUppZEKiUurCBy8yIZELiYO8wrgUyKUEIQx8hn41BdD1XEROE4/C4VKKQs9+WGWxXHWU1hBKQar5opQYNQ5VnBLQemhlWa4yekRMfiPyEZxCqGCxnBROTb3uMTa3EEsByISaCmPUEqxtXn0QfTPyETvH97yXBbtvsVgulmFR4fE4xTvtCIWU037ZSXplhBBwYtyr1gMP73QilFJhWFYol6P1abFY5sTK3yyWcyQTErtZeSJhTIPD6kI89Kc/TJTSmxd0DZOpuJ3mGMyRqWixXDRNKTcqKzydZNhNi5mdKAiME4LLKG5EPn6w0sLtlg+fWScEiwU4vEYYOWxMz4PUQC4lMqEgliCvHABaDsftKMB6YNyklpm0dox5Mk4xKqu5v0/Xc/BBL8YH3RhdzznDR2ixWCyWRSbgDGuBi55nBOWzoGFEMf1LPGzTABIh8CLN8SLJkYrZ3esYMc4564GLD3sxHrRDxI6dE7NYXsUI4dQ0AmRWCIw4P3RMlGfkvL2XtSi4lKLnOdgMPXQ8BwGj4NTGKVjOH0qamv006WMalVJTN+Zl0E54zBxE34oCtNyrtR7bfYvFcnEMigqPRim20xz5nIN8jBDcDH38ZK2NO61g5nrJYrEsH/Yqt1jOkcYxZj8vkZ9wI8zrCZWbkY+boVc7xhzfTJhUEttZUQtjlqAKslx7NBphTIrtbL4N7EvCmNUW7sR2A2uxNBCYBhsn5BRNNkAqjUIqZFJCLEOXDUDL5bgdB9gIPHh8ucVymZB4keR4PMkwKqu5p267noMPu5EVxlgsFss1I2AMq76LFd+ZeZ+stFmHDqfQz+lBHkNSCbxIMrxIciTV7I5nxgmCYC3w8L1eqz5gWu79gcVyHogjh+vzXu+UGJeq1cBB5DCwJVCXuIzUwhgfXdeBz0/nuGmxnAQjJDOOBcYxZf4opUoqpJVEqRRm93u6eHxGsR74uB0HaF1BwYfdt1gsF8OgrPBonGI7LVAIOdfdjxGCG5GHH691cDcO4NmBW4vlymNPDy2Wc6SQxsqyaSRW0ljSvg2HmoL8ZhRgM/KxERhbybflwU8dY5ICfesYY1ki+kWFr4cJnk1ypNWMjjGEgNRuGLciHz9b7+K9Toy26xghwDk9ZotlWdDQkFpDKA2lT9EeW6KLyUxWmQbS+90It+MA4ZILYyqlMSklDrISO2mBF0mOcSlmfj9jx4iF7rdCbARGdGuFhBaLxXJ1ofWa2PE4bkW+cVGbcU1UWmNSCexkZu25rHiGcSnwaJTh0TjFeMYDpqZmIIRgI/Tww9U2Puy1sOK7Ju7lnB6zxbKMlFIhqQQyKWeO7GiuMwqC2OHYCHy03bf3shaFgDPcigO8342w4ptYl+b5WCznhcar8WWnWGMJQMjiC2IoTMRj23VwrxXgvU6Enu9e9sM6c+y+xWK5GAqhMCwEdjPTK9vLypkHbykhWPFdvNM2PcQ130XkMHC7B7BYrix2LbVYzpFCSgxrYUyj3D+umehQip7v4lZsYpQ2Qg/xcY4xGpgciVJalqgLi6VflPh6mODpJEM2h70oYDawt6IAP1/v4v1OhI7ngDNyZTKKLZZ50RoQSpu15xR6ycYSnZHF18gwQuExio3AwwfdGHdbyy+MkUojraf1XyQFHo8zDMpqZovs0GG4Efq4Ewe4EflY8V0bPWexWCxXGE4IPEbR8VzcioyL2qz3faU1xpXAdlpgXImZD8rPilEp8O0oxbejFONy9snrhvXATIN+v9fCSuDCoRR0CQ7tLZaLolAK40qcKjqNEOPeuBk27seL33oOOMfdOMAH3RirV/CQ3rK4SK1RKg2h9akikAhMD2zRlzRKCNzaKf1BOzRitCvoZmr3LRbLxVAqhUklsJ+VeDrJsZXMPnhLiXFYvtsKcCsyZ3Ed14FjB8kslivL1fOqs1gWCKkBqRXSSmBYVhgVFVrHLKw+o7gV+SAAbkY+IoefyP1iUjcsB0VpHWMsS8OoEHg0SvF8kmFYViikBCd0pqkyAtN4cxnFg06ED3sxciGxleYYnaIAtViWHQWNqo5BEnr+daFpXrlstmvzomGEYMV3sBZ4uBMH2GyKWbrcxayGaZgmlcSzSYYv+mO4jOJm5IPNIFXilIJTio3Q2DG/SHJ83h+fKp7JYrFYLIsJAdD1XGyEHm5HPnq+i9BhMwvHpdYYFhWeTjIMi+rShDFJJfB0kuHJJMNBHVPMKQGfcY03sS4eHrRDfNiNsZsW2E5N9LHFYmkmrysklZh74IoSgq7n4n47xFZawBkmZ/wozw4KgFGCjstxvx3ig26MFSuMsVwgoq7XK6XmFsYQYlxYfGbqPdNBXswKL3I41gMX91sBbkY+Vn136ev112H3LRbLxaC0EfIf5BW+GSbYCD20PY7VYIa1nBC4jMFlDHdbIX601kGlNL7oj5HPGc9ksVgWGyuMsVgugFIq9IsKe3kJTili982XXsgZHrRDrAceul4dCXNM/1JDY1JJbKcF+nmFakbLOIvlshiXAkJrPE9y7OclJpVExAFGZ5tmdSgFJQT3WwH++WYP0BrljrLCGMu1RmkzPZFLZRrbGnNZvjACeIwi4IttJcqpcY/64WoL73RCtFwOh9Jj19BlIZcSj8cp/ro3xEbgQa225vo+Pc/Fz9Y7AEwT9pthAqU1rNmcxWKxXB1oHTX6o7U23u1EiGtRzKxLotQag6LE43GKflFemjNpWoven00y7GclxpVAxNnMB0ycUATcvDY/X++ikAq/2+7bAyaLpSaTEv2iNHX6nNc7IwRrvosPujG+HaZwF3jimlMCnzOs+i4etEN80IvRda+ee4VlcRFKI5cSldRQcx+/mkGW0OFwKV1o15gV38H3V1r4fq+FtcCFy+iVdHu2+xaL5WIZFCX+PhhjtRbezcu9VoB/d3sNBMB+XmAvK08XTW+xWBYSK4yxWC6AQin08xJ7WYn2MUW2yyjWfA+rvrFyI8Abc4211lAwhdSkFNjLCoxLgeqSJvksllnJpEQujajr+STHTlpgM/TgzxB9QggBJwAHwc3Ix0/WO3URWtSTGQqldVGyXEOU1iilQiYkqlMcZHFKETscbceBx4ozfIRnA4FpaseOmfT8+UYP91shQs4X2uFmVgqp8DzJERyM8dFKG0klQUBMzvgJmonNV8QuxwfdGIQAXw8T/G3fx6SsMK6EFcdYLBbLktOsiX498fiz9S7ebUeIHD7TwVNTZ5ZS4SCv8HiUop9fnmNMIRVKqbCTFnie5HiR5NgMfYTObC0tRgkYCNYDDx+vtpFLib2swLNJjkJK5HbAxHLNKaQZLplUwhzWKwVGZosppgRY8V28246wGXkIa3G9XMCDpZBzbIQu7rUC3IkD3Ay9t8eYWyxnjNAamZAolJo7vowC8DlF13Wwy2d3h7sIODF162bo4+OVNr6/0sKq780sFFkW7L7FYrlYhmXtGBP4+OlaB5mQcE7o0nT0jrkRenAoRb+o8EV/gt3MiIUzMVs8k8ViWWysMMZiuQBKqXBQlNjJCtyIvGO/npKTDfbr+nunlWlcjEuBTEooe7JlWSI0gIO8xGcHI/Q8Bw7tzG1f3PPMZNqkkthJC5RS4fE4w1aan+2DtliWAKWBQkqkQpwqYs9jFCu+iWN4sYDXkkMJOp6Dm5GP7/da+IfNHm7HPrwFnk6dh1Ip7GYFKCF4PE7xPMmwGfjoeA5cdvLmp0MJ2q6DW1GAH612sJ+V+Lw/xmcHYxS2sWaxWCxLDSPmHr/qu/heL8YvNnq41w4RzCA6Bw5d55o99bejDINLdIwBTM0wrgS+HE5wc9fHT9aBzfD42vp1xC7Hg3ZYH1qVGJUCj8cpnoyzhTu4t1guEqk0Cq2QVBKjosKkFAg5gzfDPcREKTlglOBmFGDVd3GQV3VNslhX2Hro4mcbPfx8s4cboQ9GyBsH0yyW86CSCqmQKKSce0iB1mv/zcjHTlYspLgrchg6noP3OhF+st7BRyst9Lyr7c5k9y0Wy8UxqSSeTXI8Gid4Osmwkxboeg463mx9wYAxEB94tx3iHza7UFrjs4MxHo3Tc3rkFovlMrDCGIvlAijqSbvdrEB6jMK0KcJPUsYorZELiXE90TOphD3Usiwl/cIczHY9B3daAd7V+q1uSW+i4znoeA4KqbCXlUiFRKkUDvISUutLm3K1WC4DpTUyoTApBUppjJl1fQ3Mcm15jGIt8HAj9PEVT87p0c4HAeAxhvXAwzvtCN9faeEnax34nC5kQ/A0CKXRLyqUSuHxOMWjUQpOKSKHwamdcU7yvjqUwnEpADN1JpSGUBpPxxmUriDU4k3zzgMBprEhqnY+sFgsV5/m2qcE03VA1nFxV90GmxIzMb4WeHjQDvFhr4UfrbXRdp2ZYxVkPcE+LCrsZAWeTjIIreeeZj8rJqXA14MJuq6DG5EHqdumZsBse5vY4YgdDkYIdrMSo7KC0hq7WYlSKlszWK4tTc2cCIFBUWFUVuCUwMNsjq5tz0Hbc3Ar8nEj8rGXlRBKoVKLMXHNCAEjxnH2Z+sd/HS9g43QA7ui7hWWxaVUCpOyQi6kcVWao16nBOi4Du7EAR6NU/AFck1tHknHc3A3DvFBN8YPV9t4rxNfKXfXN2H3LRbLxZAJiUxIPB5neDRO8SzJwCjQdg+Pv09yzfmcwefMuFGv9yCVxrgU2E5z0zu7ItcahamZNa5+jWyxvA4rjLFYLoBCmiil3axAWp1dI0BqjVEp8CLNMSrFpTcqLZZ5GZUC3wxTrPgufrjawbBbweds5unWhhXfxU/WO3Apgc8oXErxPMnxfJLZw1HLtaFSCoOixHZaYFIJ6BN5kX2XkHPciQO824nwycEIBFiIookTAo9R3Ix8/HJzBf/i5gq+14vhMHqlJz2F0ng0TvHfn+9DaWDNd+e6V7qM4k4cgBGglBKUAF8OJvhmmGJUVgvxHs9DcygecIYV30HAGfay0uawWyzXhJbL0XYdrAceNkMPSuv6HlDUh7xiae9vb8NjFB3Xwa3Yxz9s9PCLzS5+uNqCxxjmWRIzIfFknOKzgxF20uKlw7rLJBUCT8YZQs7xg5UWhkUFn1H4nM2xwzET2B+ttMCpWTcYIXg6yfA8ye3AieVak1YSL9IcW2kBnzO0jokEfxN3WwH+1a1VcErx++0+kkl2xo90Pm5EHu7GJoL149U27sUhWjNGnFgsp0XDCCe20wL9okI157rDKMF66OF7vRa+HiZwGV2Imt0MsVB4jOHjlTb+8eYqfr7RxarvGnemS358F4Hdt1gsF8uorPDJ/ghtl4ORVdyOgrm+T8d18EEvgoYRDIcOwzfDBA+HyVKfK1AYgVDXc7Diuyilwl5eIDnD80qLZRmwu36L5QJoopR2s+JMMwmlMgv+80mOUVlBXnbVY7HMicnrTNB2OZ4nGUZlBUJwKmFMx3WwEXighEzVzy+SHFiApr7FchFUtcPIVpobYYzW0HM0oCKH4W4rwLCs0POc6d+/7CuJU4LQYbgV+fjnN1bwfz64gZbL4dCr3WQTSuPbUQqhNFYDFz9e62DFn13y5FKKu3GAG6G5T0YOh8so9rIS4ysgjIkchttxgK7nQCpthTEWyzWh5XDcjHx81Gvh49U2pNL4vD/GV8MJlDZ7TuDy17Czxri7ufigE+Pf3F7F/35/ExFn8Dmda01sJi4/PRhjJ8sXZpIwrczj0gCeTEy8U8d14DE2j/YXscPxg9UWbrcCMEIgtQYlBHtZaQ+YLNeapBJ4keTYSnNszBn9AQB34wD/+tYqSqnwcGjiDRbhXnIz9PHzjS5+sdHFxytt3G0FoFdYWG9ZXCaVgNAa/bxEqdRcoyyMEGwELhiJ8YddH96COB9RQuAzhpbL8fFqG//Hg03cb4dou3xmJ7tlxe5bLJaLZVhU+ORgBEYJ7rVC6M3eXLVQx3PQcjk6rgOXUUScQ2nTiyMLUhfNAyEEnBCs+C7e7YQYlwKpEFYYY7l2WGGMxXIBFHWUy256fJTSLEitMSwqvEisY4xluZFaQ0tzcPm3/VHtHNNGx3OnXzPLRpYSAsoIep6Dj1ZaYATo+S42Aq+epsgwLgUqpRZOUEZhJn58xtD2HHRcjo7noO042M7yqftHVskrY+FoOR+U1iazvJIYFBV2sxJtlyPkHGyGC8qhFG2XYzP8/7P3X02SJVmC5/e/3LiZ0+DJSVVmka6u7t7d2V42A4FAdgHsCoAHvOw32wcAj8DDAhABIMuG9PR0T1UXySySPDN4hHPjdrkqHlSvuXlkZKa7h4e7efj5SVl5pNNrdu3qVXL0nIi3uy0+XOuwG6fsxOmp66C/iIbv0Qp8brfrvN9r8bP1Lh+stelFwXx33KucMUbbez/AV4Mpfz4YUWrNZj2iFR6/a+84Dp4DjuNys1lD2dT5kefyRX/C42nCXpySlIpsSSfZXMdkNGr4Hiu1gJUoZKUWsBqFJltEM8LBBCh/NVyuMmBCiLPnYPpQ8yCRXotW6HOrXecn0w7bccrOLKWfZgzSnKHNIDPJC2Z5SVqWpuzgRT+RY6jKgKzWAq41arzWrvNOr8WPV9r8aKVNJwzwbaDoSe6JpU0R3k9zvhxM+HhvyNY0XZrXRAGFUoyygs/7Y/7Noz0+XOvw03WfmmsC6k/SA6gmh1uBxzs9syu0F5mMQ/fGM55MYgZpTlaqpet3O5j3QWizBXUiM3nfiwL6ac72LGGY5sRFSXYRHTZxqY3zggfjmFutmLc6zRP97OI12LblXX682uavr63gOg6PJzG78fm2Kw4QuA7XmzWuN2r8zfUV/sPrq7y/0qYbBfhLEkggrp5CaZKiZJwX7CcZwzSnEXgmcOKYXMeh4ftQg9fadX681sF1HXZnKdMznIM+rsB1aAU+q7WQ93ot3ltp8zfXVrjerNEMfHzn1c7wukj6LYek3yLOQ1oq9uKMe6MZX/Qn/GlvyEYjYqMe4Z+oRJ2D6zh0woC3Ok2bhUvT9H0eT2MeT2LGeUFSLG8ps9B1aQQe7cBnJQpYqYWs1EJWo5BrjYjrzYivBlOzZhnLRjJxtUhgjBDnICsVB0nOTpy9nFJK04RxmktgjLjUFNBPcz7eHaK1SYX/k/XuC/3OZuDx/kqLG80at1p13u62+PX2Af/4VFPqmEkGpV6uBV/XcQhcl14U8Fq7wWvtBm92G9xp1fn97pCP9gY8nSTkpaJYtqgesVQ0JmtMUpYM05ydWWrTGXucJHGvbye2NusR7/Za/Hyjx5/3h+wn2YXcd5qBx/VmxM/Xu/zz2xv8xUaPzUZE3feuxM4zRZVlq+SrwZSPd4cENpXySQJjKg6wUY/ohAEtm2nh49aAX231KZWmn2ZLGRhjJtZM0NZmPeLtXpN3ui3e6jZ5q9tksxHR8D36ac5Xgymwe9GHLIQ4B65dMFixu+BeazdIS0VSloyzgkGa883IpMG+P57xYBTzdJqwQ0qhNaXdrb3sfBsAdLtV5+cbPX623uFn613e7jbphIeBoidVak1mywBXgTFVMOayUMAsL/j0YIzWpjTgeyttaqfMNAlm4vjNbpPrzRo3m3Xe7DT57c6AX23tkyuF1nrp+t2u4xB4Du3QlLx8rdPgjU6DNzsNvhpM+WhvwP3RjN04I1PFRR+uuGRGWcG90YxbrRqT/PTvn1bgUfNq/GilzTgr8VyHf3yq2YtT4PwCER0HIt/jrW6TX272+Otrq/zNtRXW6+ELtR1CvKhSa1SpGWcF+3FGP81tkO/x35cOJtty6Lm83m7ws/UOuVLMivJCAmNCz2WtHvJ2t8l/fnuD/+L2BpuNiLVaSOi5XLUwNOm3GNJvEefBrMFlBK7Lp/0x15s1frLWYTUK8U/R+NR9j9faJhNxJwx4vdPgV1sH/GoLHk9iSpVTLtm1BraUne+yVgu52azzTq/JO90mb9r5srbdNPl3j3f53c4AmFzwEQtxviQwRohzUCjNLC8YZ7ndkVjgu64p9/ACUfKl1gyznKezhFFeLG2EqhDHFRcFjyYxgefyXr/Fj1an9EKf3gl3cVVXle+6tEOXuu+hgWbg47kODd/jwdjsVDtIMia52S0cF4qkKF/aBJ3ZtWsycFS1lmu+S91+rHkmE0Yr9Fmvhdxo1rnZqnGrWedaI+Igzfh6OGHfcyXVszgWDWSlZi/JuDua4rsOvSgkPMEcTLVToh0GvLPSZFaWOMAkL9lPMkZZTvGSdvRUu/+rYLFuGPBmp8HbvSY/W+/yk/UOr3fqRJ6HfxWiYqzCTnQ9msT8fndA5LmsRCFNu7sw8k7QXjoONd+j5nvc0nVCzyX0XCLf43qzNk+jP84KRllBUpQkZUmhXl762KocUmDPfWTbx7pv2vPq0Qx81msR6/WQO606r7Ub3G7VudWq0YtCfNchcBOagSx4CHFVVH2t0HVpBj4rNZN9sFSatDSLRB3bz7rdqvNWJ2E3zthPTBaZWWGyxyRlOe8XJmVJVipypW22QX1uGdNcwPdM29fwPZq+R2O+6y/gnW6LH6+2ebfXMgsktjzeafuJoyzn4Tjmzwcj7o9n7MUZuVq+4MhMKbamJnPdOz0zZrjdqtOL/BMvJoK5F7YCn1Zg0qTXfY/Ac6j7Lq+1G+zEKftxxjgvmGQFcVkSF+VLfR+4jtlZHXkeNc819+rqo29SurdD81640axz024EuNWsoTTcG0/Z8twTZQkUojLNC7ZmCY8nCftJxiQr5n3Ek/BdF9+FzUbEB2ttQKOUJnJd9pKUvdiUj8nKsw9KjDyXhu/RjQLWaiE3mjX+YqPLz9e7vNtrca0R0QhkWlxcrCpT3Tgzc2G3WnUavkcnDI79O6pMoB4Ot1p1/nJzBaXNArGLCXQ7y+zlz/IcZ76ZphsF3GjUeLvX5P2VFr/Y7PJur0nkmzHqVZ3Hkn6L9FvE+VCAUibL8leDCQ3b9txo1uhFATXPwzvB3KHvOviuT+C5KK1pBd68FPmDcczTacx+nDHKC6ZZQWI3ZGj98oJ/q0zzgesSuq5ZT/A9u7Zgxox12/9Zr5nsMK+1G9xp17nVqnO7VSfyXDzXlFQ6ad9OiFeBjACEOAdKazIFM5sec5gVNAMP3/VPtZOvUirNKMvZmiaMs/xCSloIcZYyW07Jcxw+PRhzq9Xn/ZWWSbf6Av0013FYjQLqnukYfrDa5tFkxt3hjHujGffGMx6OZ+zMUrLSDBZfxuVUBcU0fI+1eshaLZwv6m7UIzbmHyN6UUAz8GkG3nz3z9peSOi6VyIrhjg7pVbsximf9yd0w4DX2w3g5IECDd/jvV6LbhiANplovuhP+HpYMlEvZ6LNdaDmubQCn/d6Ld5fafPhWpsP1zrcadVZr0fUPA/3il4UW7OEbEfNswasRCFr9fBEgTGLTN+kRivwzYTatWSeWeGb4Yy7oyk7s5S9JCMuSsqXFByzOLnaDn3TVtYjNhsRm9XHRsR6LbITgiZIphGYSYCG7xPKjJoQYoHrQOg5eK7Ha+0G6/WI91bMIkH1GGcFe0nKbpyxMzNll/YT0+ZVZZemNmV2dg4ZB6tJz6bvca1R41oz4lbTBP+ZrIJ1NusRq7WQXmSyfrmO80Ljy9044zc7ff791gGPxjFZqZYyK2mhNIM0I1WKz/sTfr8zIFeK93utEy0wPU8nDAhtGcl3uy2eTBPujqbcG824b8cNu7OUHZW+lMV8sAFRNnB1tRayWgvZqJtxQzVeqO6LqzYwthn48wCqB5PY9I+cF9uII66uuCjZmaU8mcZsz1IO0oyuzUZ1Gp0w4J1uk6bvmfJK7Tof7Q75aHfAMDVB9me90avpe9xs1Xm7awLqP1zrcNsuCHVCXxaCxFIZZTn3RzNuNmtca0Sn/j03WzUTJOE65ErhAF8Ppy81MCawm8/utOq8v9Lmx6tmvP7eSov1WkjjDPonl530W6TfIs5XUpZ8PZwyyQvWaiFvdU1ZyLWaGQ+elOc49GoBdduP+fFqh4djM0f2zXDK3eGMB+MZe0lGEWtKzr5fA4fjw5pnMkZ3Q5/1ullXuNaI2KzX2LSlo1bs+LBaWzDzZf6VybYtxPeRwBghzoHGZHdJS8Uoy9lPMlwnpOn7JysmWv0+e2MttalTujVLGGXFUk5anpdqd6iDg+OAaz9Wu87N16uv2X8f+drR71v8HsdxcB3m/w5tyYrX2w260fF3cTyr5nus1yPutOtoTHo+hTm/WoNCzyOMtdaHX4OjX59/zdS7PPqzZkfr87+2fEqtmRUlu0nKF4MJrdDHdWCtFtq0q6fLCuE6Do3ApxHASs1knLjTqs8zslwf1rjeiNiapmahuVRkSpkJOjtJZ3YHH77+FWfhvTF/L9n3X7W46zkOnusS2pS4VUaYjXrERiPkWj1is3HYed2oR/Mo9GpHTaGUyXjjOJh3uhDHUyjN9izl04MRt1t14rKkocy1dZIdW4HrzEvuDNKcpDTvydBz2Z2lzOyu+rxUZErP26bjqHYXVTseArsjteF7rEYB6/WID9c6fLDa5v3VNu/3WnSjYH7tPatqK6uFTjDl2Zqv2K7QUZrbgb4JeGoEHu/pNnXfNe3OCSeWTLYZM9C/2arzRqfBtYZJz3ytMWGjHrE1S9iZpYyzYp5F4bCNPLwnPdsn+a520sXBte2kb9vM0DNZtTphQDv02ahHbDZCrjVqXLePa00TGBN6pm199nlW74FlVB3pD/ZBvqfP4mD7Jsf42nV7DtfqpuTYaY63yrp2p13n3V5r/vou3hcP+xzV1w77HvOvVX2R537tmf6O/Zxa4nMpLg+namMwbd3KwteUbcNmecFunLEbp2zNUramCbtxym6cMkhzhmnOOLcZZYrSll7SR9vAZ97r1fu6uk6qpup5baJr223fdfBch9A198Ju6JtU+a06d1p17rTr88CYpm92MHovuIgwy0tmRcG90ZQ/7A35096InThd2oykGohLRVpmfDOc8E87AZ7r0AsDAnsPCU6QbXJRfWGX5Z12ndc7jfmu5htN01/fmiU8nSbEhbkPFkrP3w9qYcygqoNlYcxQjVMX2uvqnu3Z+2G40A9ar0es18IjwaHXFsYM3dA898U+XTvwTXbaF3ydxdVlMmSZNvH+aMa90ZTX281Tz39U11WVpXDV7tr2XYedmWlnp3lJppQpGay1yU6o9ZH5i8W+kmvnaaq2M/DcebsZeQ6b9Rqvdxq812vxi80eH652aIc+ndD/zv6x0pqkVGRlOb9Wq/HJSXaYC3FSVanH680a7/ZaFEqdKgNcNzTlPtJSMctLPMeZX39VIHA133WSDHimjK1jM3K68/tU6Lo2i50pnfThWocfr7Z5b6XFa+2Gve99e8xe9Y0KpW3fqqBtx34v2qdZRtJvkX6LOF+5MmUbx1nBJwdj7rQb5KUisO893z1Z++o6Dg3fp+FDrxbyJnCrWeNG085PNSKuNaN5nyYpFHFZHhkrmnmQw7EiMO/cLK5jLY4RPefweOdzpvZa69gM+9VawvVmjRuNGtdsgGU7CAg957lti8yxiKvu1VodEGLJFUozTAu2pwk1z9T5O1VkDKazmtuMMduzlEle8HLivpdftSBk0ts5BI5r/23KVfnzx8LnncP/Dha+vvj5asB35Hc5ZsBS810269E84vg01mohP1vv0o0CduOUfpKT22CMQpnJoFzpw/9e+HxhU7lXg5nDry9+fvFzC99jf77UammzDGWl4pvhlGleUvc81mohRafJZiPCd1/s1lW9XzpRwBs0WI1C3uq2GKU5o8zsBh5mZvFjmpdMc5N2Ni0VqV0ArsrGaPR8QOjb90f13qk6qg1b7qMZ+PN0houPhu8tZDmwn7cpZp/XOizpKRNLrFCap9OEQine67UZpgXtwCf0Tr5LwMEEyLzVbdKwAYI/WmlzfzTl/njGE5tuvZ/m87ToxxG6pkzESmR2F63VQ5vys8adttnZuVE3WUNWayF13/veu6fSpq17Ok34rG9qeX+41uGt7qvV9dWYNLFPJgl//2Tf1JDXsBIF83blRYSuy/VGRMP3uNGo8ZO1LpPcZEwYpDn9NGOYFoeTrEqRK0VWmnuRsoN/1wHPdfHt5Jm/MLCPbImkRuDR9A/bykZgMmVFrkt9IRNMtbusSol72SZOq3vQ4cTyc/odzmIfxv3W9z3bV3ne5xe/fyUKudOuc6fdYOOUO1Bd4Fazzj+/vcHr7ca8n/Gtfope6Id8q4/y7e/Pn+nDzL/nmc8vBqcKcdaq69IErYc0Ao+NesRbnSZxYQJGqn5gWiriwgTGTBb6ibOiICuP9r/LhX579R52nIUAGMfBc5n3Hw/LxHnz9PjVDr/qv9uhTzvwaYcBDd/HP6NFhL045e5oyse7Qz49GPNgPJsHli4zDTycxGRKE9gMkZ7jsNmI6EYvlg2iel80A5/bbZNh4rV2g19s9Bg/M2Yw98bSBAnbcUO14GTKZGhcDu99z45VF+9xjYWMkQ0bRFD3jo4XGrakVt036eAv151QXCajNOez/piVWkDkebzeabzQ74tcl3Wb3bATBfx4rc2TScKTSTwv/dFPM4aZKXWcVwv4tm9Q9ZFC7zB4sGbbzjWbpWC9FrJeD1mrRfMxxWajRjf64Yw3uVLsxSZjWHWdrkSBGX+cYoe5EMc1SHO+6E9Yr0X8YqNHXJisoCfNglkFolxrRPzyWo/NRsS7vRZ3R1Puj0xGg/3ElJCM7f3qOPOCvmv6Se3AP7zWbADE7bYJ3L3WqLFRN2P5lSjk+642zWEW9M/6Y74eTvnJWoefrHXwXjCDyjKTfov0W8T5Udrc1z/rjym1ZpzlNALPZHK3ZchfRNteY6bke5NhljPNCyZ5yUFi+jPTvGSWmxJLuZ3ryOy/sUG/1RzZ0bmyw/FhVYpsnvnFXmeRDaqr5s+avsmiXM2XhZ5z6ebLhDgvr9bqgBBLrrA1DrdmKau18EjWiZNQmOwRid0Jf5BkFOr8at0vk9B1aYWmUzDfteB6811C1WTJ4u6haldDNP+cM//c/Ot2Me7w896Rn6tKe2y+QIrTXhTwo9U2N1s1JlnBtNq5UT2UfZSavFSkdpE5P/K153xc/PlnfrbagVVN6scL2R2WSa40jycxT6YJ1xoRN5oRnl2wCOxurdN27qrI62qB4ab9vNKHi3K7sal33p/vDs7ng8YqyKjatVYtZAYLO2eqzmk39OmEAd0omKe4rzJsCHFeCq3ZnaX0k4z74xk7cWp3Fjj4J5jgrXZ5+Y4zT0P+WrvBuystvupP+NP+iC+jCU+mMVuzdL77fDFDVbXTE45m+mrZhb7rjRo3W7Ujv//tbpPXOw27U+L5GWLgMJsamN1Y06zg7nDKr7f6uA6s10Ne7zTmE0avgqom/U6cMsoL4qLgeiPiVqvGZqNG6LlmRy3f/bo9T/WdoeeyVo9Yqx/e66odL4M0ZztO2Y9TRnbxIilKU1PZTq6VC4Exgd0FF9gsCFWb2bALvp3QtJOdKKBtB/Pz98orcL5ch3lwbRUEGXoLfZCqv+F6h/2Qxb7JvI/iPOdzi9/nfOvnm4FPNwrmGXhOqnr9rzci/sMba/xotf3tfoed4Mme6W9Un0/LKmiq+npJVurv7cNUk0apUqSFuQfHRXmi3a1CHIfjOHiAZ7Nm9b6ne18qTVqWJIVikOYMsnweXJ0svJfn73el59kPSqVNUIx7GBg3bxc91wS8BD69KGSlZq7ZTuhTs8GgZ90Wan0YMP9oEvPx7pA/7A35ajBla5ae6d96WTSwbctedUKfG82aGS94ZiK52s18GtWYoQpYutaomb+5sEmhn+bsxSkHSc4wM++DKrC+CgSssl2YXZ6OvR86C5kt3Pm5rsYMJvDJO1WWLyHO0jgv+HIwmWfMTYpyvlB6mjYp8FxWvJBeFHKnbYJsHo9jHk9iHk1iHk5itqYJe3ZBKbGLtrnd7BPYDKyR71L3XBtMaIIGb9pSc9U4omtLKQfHGHtX2SvSQvFkmvD5wdgs9voeqlWnbRd0hXhZRlnOLC+53qzxZBrTTzN6pyhfVl2XVTmb11oN3uo2eTiO+dP+kN5+wONpwuNJzDgzwb35Qnmd6uNhphfzXzXPpR36rNZCbtnMy3fstfZWt8lb3Sbt0P/BLDfVmD1Xikle8HSa8Me9Eb/Z6dPwPd7ttQhc96X0e5aB9FuEOD8as75wdzjlqd2k/lq7QcP32GzU5tlYTjo/WH13tQn2RvPwWqs2027PUrbj1JbjNe17Uh7Ol2WlmmfP9W3W7GfnykK79tQMPHpRaK813250fHXbSSHOgwTGCHGOCq0YZjlb04TX2vVjl5j41u9RpoTSfpIxyQsbFHP1Vggc4Harzn96a42frHfwHJNlo4qy9ar0jlUpm+/698Ln/ON8j93NHXpmQe+0AlsDthpU5FU5ioU0e/OH0s//muI537f4e3jOz2hGWcHD8Yz74xnfDKd8PZwu3S5sDaA1Xw8n/M8PHIZZQak1b3dbrNbCUy3ufR+TGhZwXbpRQOC69GoBaWEW9ExpJUWpF1IO6sMSMO633ieODZAx0d01G1z1otHa0uUVp2ECv+DRJOY3231KpflgtU3tBScumoHHtXpkdjvVQ36y1mGU5/NJtll+GExWXTcm64zLYlauKrW6CZDwj0y0rEahnXw/3jFp4N5oyh/3Rny8N+Tj3SG9KOAvNnrM8nIeOPkqqco1Pp2l/Lsn+0zzkr++1uOvrq3SsnWEz+opOw54ODQDj01CWoFn2sjy29nKtG0oHRxcd6GtXPhYLQhHdsevaStfvV1k3TDgWqPGG50GP15pc6ddP1b/xP++rx/zZwMb0PsiKboBIptNoxV43+6TVH0Obfshi/2Tb33f4b+LhVKF1deqfu3i9+3EKR/tDvn0YMQgNbsdhbgIji2r4fjmvlTzPVaiwO60PfreX3xfK1smrArONG3gYQapKg19FYBftYfV4tDLUGozabs1TfjNTp+/f7LPZ/0xw/TyXV8aeDSO+bvHe4zzgrQsURpWawG9KDzzv+faVOZVyYdOGJCU5fx+mC+0Y8A8SPTIPdB9dsxgxguR7xK5pysfK8RZS4qSrWlC0/f5cjDly4EprbleD/HPaDGmHfrcatVphb7ZNGRL1sVl+a3McdV8z2L2gsBuXmovjCE6YUBks7AeR2lLKO0mKX/YHfJvHu9yp93gtZYpVXpT1c7kuQrxXZSGAs1BkvHJ/pjVWsgHqx06L1C+HcxGh9WaGU83fI83Os159pDF7Mjz8ZudGXxe5uy6zUrQsZnrqvH6ShRQ873vzHr8LA3sJxl/3BvxBzte/2Iw4YPVDqOsOCxf9grfBqXfIsT5KZQmKUq+GEz4/93bYmeW8FfXVni315pnMjorpqIBdCNTMmzNritU5esOM+VWuZmenSc7Wj7pMDvewrqCZF0S4oVJYIwQ56hUZof11ixhnBdHdrefRF6azDP7ccYkN/Xtr5pq98LtVo3/3Vs3+N+/deMHf+J7Ow3Oc/95nG8/NTOJ49O249zjnEX9nf/xvO/77m/YjTN+vzPgNzt9Ez09ms0HQMtEA98MpzwcxyRlSS8KaAQ+Nd8988AYOKxT3g0DumHw3Ffwu16l73tPnGWHdfnOkrgMFCY45rENjGn4HnfadTY4fdYrYJ4Wd7MR8T5tmwrUZHOYFWbnUbUjolSa0pYfW1z0q/vuvORLVcPa/g842fVTZVC5N5rxLx/t8vHukG+GU15rN0wWm6LAcUxA4qtEaVOCbmua8O+ygvujGZ4Db3abOE5EzfP4/uJTx1ftHKzO/Xe1Sc/7/Hm1k8uoGwa81W3yH11f5X/9+jX+crP7Pd+9fH0WwFy3npmoPe69SH/rH9/1Pd//G78aTGn6jxmkOUrHjLJc7ofiQjhUi0UONd+lF/3w9XDSvuN5tYelhp1ZwicHI367PeDvn+yxPUtPvXnjoj2axGZnZpbbzDsBvtt8SQtMZtzQds2uzWUcMwhxFpJSzTNIfTWY8OWgheM4rNbO7roygSw+N6l2XB9+7buLKH67r1TFwJzmOiq1Ji5KduOMj/eG/I8PdvjFRg+t4UazRi6p6sRLpjHvw4Mk45ODEc3AlAd7b6X1Qr83cE25npUo4I1OYyGbqyYpFFOblSkpStKFUrjVIqwpVebaDS0mWKW6+k5zzVXj9f044zfbff7Vo12+sdkc/tmNVUZZTiswpSLPavy6rKTfIsT5KLSmKDVf9ic8nSb005xOFLDRiPDsRr2zYjbdOnRDn274/GsNvn29/dC1JNeaEGdLAmOEOEeF0gyznO1ZyiQrTj2hnyk1L2Ewy5e/9vtLY0tqVFlcLptn092duJPzgz/w3d9QZcapAkGWWak1Winuj2f8m0d79JOMv9jo8d5Ki/V6xNoZTco9L/3gkr80QpzYXpzxWX9MLwq41ozQaNZrEd1T7kSrrpv5tWJTLSutqXsunhNQV4oi8G1ZHT3f+VCVjzATbN9fJun7zFOfl4q7oyl3h1P+4ek+nx2M2ZomtnZ6yX6c8mSScL1ZoxW8ml3gUmvismQ3TvnNzgANfLjW4cO1Dhv1yGYpe7FB/wvfu64qG+zluoe7nC+bxXN/nn0WMIEIrrv8fRbx6rvM/cVqU8asKHk6TXg0ifn9zoDf7Q747GDMJC8vbVAMmHsgpeLpNOEfnx4wyQv+YqPHJCtYq4es16JTlydYdJnfA0Kc1rQo+fRgTOi5JGVJJ/RZiQLqvneqPs2Ra+a544nn/seZK215kaczU87ldzsDPu+PmeUlwzRn1y5aF+oyt47iMpnkBXdHMyLP5VojYrUWsv4C97Dnj9fNPyLfXH6RzYZd2owxWnMkI1PgLs4fnu6arAJunkxj7o5mfLQ74KO9IffHMxv4DsOs4PEkMVkR3OiFMl1eBtJvEeJ8ZUoxzQu+GU75V4926ac5H652eH+lNS87/SJl1+VaE+LyeDVXBYRYUoVWDM8iY4xS9NOMnVnKNC/P+CgvD+lcvLjL8BoqW7rowThmP854Ok2IS4VG48CZBcZcFpfhnInltZeYyd1m4HGtGVH3PIJV99SBMd/FAQLPxXdB485Lj1WllKpa5Y5zmAHstDSmjYiLkk8OxvzLhzt8sj/mc1sOolCarFTsJxlPpomtAfyiz3A5KQ1JodhXOf+03efrwZR/8VpGaCcVq/Ju4mJI+ecXM5/Wl9dRiFPTwCwv+Wow4bc7A361dcCvt/uMs4KkvNzjSo3ZEWo2oRzwcBIzzUscB3600jalGaUBEeJU4rzk0/6InTihHfq8023iO1VZ1Is+utMrtCmb/GSS8O+e7POvH+3yeBKTlqYM+m6cMspyW/JAiJdvmhfcG03JlOJas8Z6PeJHq21WXsI9zHccXN8jsllf0YdZDA7H6Ydj9hehbcnVR5OYf/t4j3/a7vPJwZiH45hCaVwHRmnO40lMLwquxDyf9FuEOF+mNGPJvdGMYZbzcBwTFyWNwOVWq2E20MklJ8SVIIExQpyjQmnGWcFubDLGFLaGp1kkPP6dNysV/SRnJ06ZFlc4Y4w4vUvY0Uts7eN7oyntHZ+8VBwkOYM0Z7MRsVGPTK3NF9jFchnIlJx4EbnS5Krk0TjmdzsDXBycqt504NM6oxJlTlVf/PD/zpyy9XknecHjScy90Yx/2urz8e6QJ9OEUVaQ2UnsTCn24own05jrzdpLOZ5lobEBtEnONC/4eHeI5zhszRLeX2lzu1VnrRbSCQMcm1L5VbVM7eWr+yqfP3kthTiZvDR17ftpzvY04e5oyse7Q/6wP+KrwZS9OFvKkqqnlZaKvMwA+MPeEIVmP84YpjnXmzU26xEN35vvfhdC/LBSm7msvNT8aW/IahTw4VqXH6+22aiH1DyP4BKVKq3axafThHujGb/fHfCnfZO9YpIVKK2Z5iV7ccbYzt0JcR5KDWWp2I9TPj0YEXouhdY0fY/VWkgr9M8sk4rjOHjw0sbsWmtK+3g8SeZlnX+3O+CLwYS9OCUtTTYmB4dRZsb1pnzZ1cnSJP0WIc6HxgTpzYqSYqZwcOiEfbJS8f5Ki/d6bTbqEav1kMhzcTldVutLQx8tXynEVSKBMUKco1JrxnlhBtd5Qa4UpdZ4zrfrI3+fTGkOUlOS6SpnjBFXi+nAmprLv98d8GSa8GA8495oxl9t9vjltR6dMKDmebJqJsQP2IlTfrM9IC5KIs+l6XvcadfPLDDmPJTaZILZniX8auuAf7/V57P+mC8GE2Z5eWQyLbUZYx5PEt7t5Rd41OdDA4VSKO3w6cGYrVnCN8MpjycJP1vv8pO1Do3Aw8N9tUvT6MM69kIIcVWlSjHKcr4cTPj11gF/2BvyzXDGg/GMsV0AftUoTDmKPx+MeDpNeDg2AbS/tGOGa40akePKApMQx2T6lpqYkj/tjzhIc/aTnMhz8V2H1ci5VIExaakY5wVfDCb860e7/H5nwDfDKQObbVJjFs72k4xRVpDrq7NIL5bDrCj57GDMQZLhOQ7dMODtbpPQcy9NiSGzYUOTlCV/3h/x757s86f9EZ/3x2zHKUlRHvneUZbzaJLwVjebb3C5KqTfIsT5UVqTKc1unPLrrQPuDqf8xUaXrY2Un6x3+InXxY8CHPdk63WXzdVqZYU46vKsfgjxClAa0qJkkhdMsoJRVhB6HnX/ZJ3bvFT0k4ydWcIkl4wx4mqJS0U8SxllBUlR2skrE2R2o1ljrR7SDQMavkfkm8Sjl3nwqLQ2kwlFSVKUZEpRKiUdWPFCpnnJrIjtRHaI77qM7G7IbhTQCX28qh75kl0/aVmSFKak4PYs5Yv+mF9t9fmn7T7bs4T9OPvW9ZGVir045fE0ZpxdjfumwrQfe0nGXpKRloqsVMyKkrgoGWU5K7WQXhRQ9zzqvjcPklm2c34cpc3Cl5Qls6JklpdM84L745jdWXrRhyeEOAca097P8pKBvUd0I9sn9Mx46zL3CY9DaU2pNIXWTLKCSV6wE6dszRI+2R/x6+0+n+yP2Y1T+umrHShaZYvrJzmZUgzSnFwpCq15o91grW7ugc3Ap+55h2UjLul7RNsxQ64Usc20WSh96vLNQjyrCo7Zmpn2oxl4dEKfWVHwervJjWZEM/Bp+IdlO5fheqqugKr0alyUPJ7EPJkk/HrbjCE+708Ypvk8ewUwn2sY5wVZqSiUuhL3EbEccqXZtZsqr+0Nafk+4ywnKUuuN2p0Qp+6vdaW4TpbVChFUiqmecH2LGV7lvBP231+tXXAvfGMnVnKrDi6yVOjGWY5jyYx+0lGXl69YDTpt0i/RZwPjcnONSvM3NFunKKBuDDzZWmpuNmssxoFtG1bGy0E/162a24xe9csN895aufLvh5OZW1RXEkSGCPEOVOYxZtxbkoqRZ5L6IUnuhhNKuxMMsaIKy0rFTtxahd4Cz45GPP+SosfrbR5u9fkjXaDjUZ06UsrlXZho59m9NOcSVaQlOqVSnkvzp+2/7cfZ/xmZ8BOnPJgPGNrlvDBapsP1jomUOKiD/Q5xlnBzizls/6Y3+0M+NP+iHujGY8npj7w866MrFTsJRlPJjGjKxIY86yDJOeTgzH7ScZXgwlvdJp8sNrmx6ttbrXq3GzWCD330u6IyZUitRmEHk5iHo5jHoxnfD2c8ueD8UUfnhDinJjJzYy7oxl/3BuitOZOu25KbrourndZW7njUVozsxsxvh5M+Ho45avhlK8GEx5OYrZnCQdJTlxcnTGk0qYkQVYqJnnBl4MJ7/Sa/Gilzbu9Fq93Gtxq1vFdZx4UfBlVGS6Gac5BahZT47KkkDGDOGOFUmit+aI/Ic5L7o6m/MVGjw9WO7zVbXKnVZ8v2C6TQmm2ZymPJzG/3x3w+50BXw+n3B/NGKZmIXpRViqUNqVJZ0VJVipCTzI2iPNjAn71PHDr4WTGk2nCh2sdPlhtc7NZOyxhvETSUrE7S3k4mfG7nQG/2xlwd2SyPQ/TnOw5QS9awygteDyZsR9nV6qU0rOk3yL9FnG+Cq15NImZ5gVbs4Q/7Y94r9fig7UOb3eb3GzW2KhHS9m3OQ6lTbs8K0oejWMeTmY8GMfcH8349GDMk2l80YcoxLmTwBghLkCptdm9N0vphAHdKCDyfvjntNYozM1skObsxSlxcTUX+IQotWaQ5gxsWbHQc3k8iTlIsvmurqRUNHyTCcF3XQLXwbODx6oze5GR3ovDPWWzHRR2p2+uFLkyixu7M7PT99EkZpjlJKV6JdPei/OlgXFeMB5MeDKNmeQl46ygVJpm4LNaM6XJIpuu2bNpRM/jmql2CVU7UwulyZTZuWHSCk/57c6Av3u8x2cHY2ZFSfI9u8oyZTKtbU1TxpnZeeU6zqtfM3jBJDeZA7ZnKV8Pp3zRn3CQZCSlYmyzBbUCn5pvznfgOvi2jvmyLAAobdrJUuv5+8L82zyHUVZwfzzjy8GEL/pjPu9PuDuaMcpe7awIQohDJkAy495oRi8akittdsS1S5q+RyMwfULfMX3CalHBXZK+4XEpbUp9lMq0gdWO26RQHCQZe0nKH/aG/HFvxGf9MZ/1xwzSnCtWmQBY6O/YjSmf98fcG83Yi02JlLgoKZU2Y4bAJ3AdgoX3yDK8LxZP23zXp80MVNhzn5WKnVnKbpzyYBzTtwFQ5VU86eKlKrUZiz8axzydJuzG2Xy3f6kUngM1z1voU7rnmpWwGkdU/cXMXh+jvJj3D//91j7/8OSA/SQ1x/2cy6TQmqLUTPOCaV4Ql2b84C/jzgHxyirtgu0ju8HDZE5WhK6LY6+1yPMIPXPvOq971mJWj2evtf3E9MM+64/5+yf7/NvH+8wKE2D2XbckjRmvbk2hn2YkhaJUGse53BmgT0P6LdJvEedLadhPMvaTjCfThE8Pxjwam2zTsyo4VikizyXyvPk1Z8aQyzF21FqjNEfWFQptsjClpWKUFQzSjC8GE77sT/i8P+Hz/pidWcpQ5svEFSSBMUJcAGUzQGzNUjYaETdU7Vg/V2hNZtNRjm1q7PQKppcU4lml1qRlyaNJTKHMxMHvdgbcaNbmmRA2GxHX6tG8TMyy1WWOS5PGcJDmHCQZu3HK1tSknd2NM3bilLvDqc2SU0jGGHGmslLxaDwjK03K8K+GE15vN3it3eBWq86NZo2VWoDrOBwjjvNMVCUxDuwA9YHd2XB/ZB9js8thVpTkPzB5UtrU6aMsZ5jlDNOcug2au/gh7PkqtCIuYDdO+Wh3wM4s5Xoz4nqzxq1mnVutGtcbNa41IlZq4fx1WgZZqZja89hPcvppxkFiHtuzdD6xVk1qHCQZoyyXvpIQV0hhy08+nMRkSnF3NGO9FrJWD9moRazXQ9bqEWu1kJUoYKUW0g58msHRFNnLrlpU6Kc5+3Fq+oqzlO044ek0YWuazNvFvcQsWkvX0fQHMptd7ONd2J6ZAKIb9h54s2Xuf5uNGitRQCcMqC3Z+6IqTzGyY4a9JGNrmrBl74G7ccq90YyH4xnTvKSQBSbxkphSBNoG4o3YT3K+6E94vdPg9Xad1zsNrjfMOLzue0c2p5zHsU0yUx7h6SzhwXjGg7EZQ9wbzeYbTjKlfzBgMCkVB0nOIM0I3IjauY2GhDhqL8n49GDENC94NJ3xVqfJa+0Gd9pmvH6jWcNzXM4zOZ4GhlnBQZLxZJIcjtft9fZgbLIwZEr9YD8kLRWanGFaMMxyJnlB3TdBP1eV9FuEOF+5Mu/Xe+MpmVJ8M5pyvRHN1xduteps1iM2GxHtwKceeARLEBgDZoPItDDrCv0k46C65uJ0Pi6s5sr2k4z9OGOaF3LNiStJAmPEK0/rw+jkQulj1SnN7c67aifemR8TMMoKnk5jbrVqJGVJo/zhwXVi054NU7NLYPISyygpjd15qFFojlNcIbcZL86zHqjGnNurWH/2ReRKzetLvgqT5Oa5wJNpwpNpgrfnEHou67WQD9c6/Hi1zXsrLd5faXFD101QjG+iuh2tcTD5EJ99l79o1/bZl1YvfLJqXTSmnRpnBftJxuOJSWf41WDCJwdjvh5O2I1Np/UiacykYalN1PlJrrlSm8Wbwr7vXk7Lej40NgJfnew1qOR2l4zJ+FM9Ll6uNI+nCY+nCd8MZ/x62+fDtQ5/ubHCz9Y7+K5D3Tc7I7TrPPeaOc31op/9t65eFT0vB7E9S7k7mvHbnT6/3enbSZP4W3XJv4/S5h5qdknk7CcZ3dAE+vjfMYitdjOVStu+xCme4BKqXoukNJNSf9wf0Q582qHP+ystfrrW5cerbd5faQGgowB/vvPMfjyDc7/oee+Dww+H/x8XJQd2Iu3hJJ4vcFQTr/dHM2bfUU7ropm248Xaj6sst9mBNK9Gv0W8PNUO/8eTmMcTkxbadaAZ+Nxp1Xmt1eDNbpM3Oib483arzmYjwiE0u5JxcJzqTbawiPsdqbNfxjTod7eJh+1hUpbM8pKtacI3wylfDSd80Z/My4I8nEhK7Oep2uHdOGM3zvjzwYjQ9WiHvi0l2eb9Xpv3VkqKdh3PcfAc/+iYAXi263AW74MfuhdWvcZpbsYMTycJ98czvhlO+PRgzGcHE3aTlL04u9AA+qqvfJL5l0WFHTModbnb+/mY4ZRzFQpN+RLnpM5CNY49SHIOkpwv+mN6tZDNesRfXevxV5srpCtmh7ULBJ5rg2Ne5jjicMd0P824N57xycGI3+4M+OPecL4YexJxUbKfpOzHGQ3fp+798NxdNYZQzxznWahe92qMfZL31+Gc3Rkf1DNOOgdbyav3/Esce71InzxXJovJ4Sj+fK/OakPA/XHMH/aG3Gk3+MuNHr/Y7FFqTDZyV5vMMfYaW7xfnfZedTT7R/U5e62hzTGNZvxxf8Tvdvp8ejDm4ThmJz7ZtZYpRaZgmJnF3CqLwfcdd7Ewv7KsbeWLkH7Lyyf9FuMq9FuOw6yFlUzHMQ/GMYHr0A591mshP13v8tO1Du+vtE2GlkZkso7aFfaXdb0dZ2yotck0tRebkpEPJjEPRjPujWc8sHNmj8bxEs1CH0+1gqBPeX1Wyvk8vBCGBMaIV5rWsD1L+OO+wyQv+XIwoRP+8Nt+kpuFl4f2pnHWSqW5P57x757A/fGMf791QOMYu7Gr1JQPxjHfDKdnflyLPt4b8n/55D6rtdCkhTvGzzyZJny8O2R7ljJ9iUE7cDiYfTSO+X9985QvB5OX+vdeNdO85PE05tHYLCy+ap0DXZXWyAvujqZMC1Ne46PdIau1kNVaQDcMaAc+rcCnGfg0Am+eGSF0XULPJXQdAs/Fd0z6Z9emSaxSuVYDB7WQslDZIJ0qYCtTirRUpGVJWph/J2XJrCiJC1O6ZpybYLeRLQ3VTzP27M7fA5tO9KLtzjI+2hvSTzP+tD9ivR4e+2e1NhlxkkLxu50+k+xyloAzAYOKP+wN+b9++oBrjejEvyMuFJ8ejPhiMGEvzpYyMj8tS0YZ3B3OyErFw4m5djYbEb0ooBfZayc0108r8AhtOlHfdfAd15SmsOUpqkGMsh9LG3RZzK8NU/YsKUomRcE0KxnlOaM0p5/m7MxSduKUR3aR8yA5fc3xWVHyq60+SkPNd6l53jy1+7OUDbZ7OjX33Gl+Od+3x5EpU7/8wTgmt1m3Ptodsl4PWbFZFVr2nDcDn5bvUfNNivzIO2wzzfl35m2lg4Pj2LbSBjZUbeTh5JMpAZLZtjEpDj+adqM0ZVBsOznMcltGL7M7YUxN8kGa/2DmoIs0THO+GU4ptWZnlvKvHu1e9CFdKvtJxh/2RjyZJIzz4lJN5oiLpzXz1P6l0gyznAfjGb0omGcSbC/0Bxu+T913qfvevKRg5FV9Q5fAliuYl+l0Du957kIb6C4s/la3mmrisgryMpPIdhJaaQrbd8wW74+l6TPGRckkq9rDnFFW0E8Pd/ztxiY7zPiS9rMugtYmk9qsKOZZhh5PEv64P2StFrJaC+lGR8cMzYUxw5H3hX0/HHkPLIwZ9HPGC9W9MF8454cPU5pmccwwqcYM1b3Q7vjcnqXsJWYMftHjumGa88nBmGlR8MVgwv/SPF523Ep1///0YHziRdVloTD9m68GU/4fXz7idzv9E/8ODXx6MObTgzFb04RkCcaDP6TUMMsL9oA/7Y8Ypjl/2h9xrRGxWgtZiUI6kT+/nqoyIPM2dl762J23odXiUjXerspxLI6x40LZayRnnBcM7Zh6N87YnpksWo8mMTunnKd6MJrxPz/Y4bODCb0ooBn88NxdP8n5tD/mm+GU/hlucNHaXGOPnJi/e7RHP8noRcGxf34vzvjz/ogH4xnD9OWUThimOffHM/7+yT4HSXaiMfMoK/j9zoCdWcIkL17KprthmvPVYEKuFE8mCf/yBH3yrFT8xh7fNC+fW4LrPBRKMbXBsR87Q/aSjE8ORvzDk/p8vN4JfVphQCvw5tebX5XcsX0W35YCcZzDEo2HQUOmHauutWqMNitKJvP7kcnEWmU4fjJJeDyN2ZklzIrT90W+HEz4779+wq+2DqjZzTnfpZ/kPJmarFAnDXq7jKTfcvak33J1+y3HobQ2pWpTkxVvnBV8OZiaLKQ1M1/WDav5Ms9cc75P5LvU5v0bj8Bz5uXOXGy5cjtOfN41dtgO23K5pSK1JeRj+zGx19rUlk0f2o2AR+fLMvqpGTdetqAYMJnEtmcpjjMGnvL18HTrf1U5+apMnxDO93UyncOtUkJcWr5jFuoC2/E7Tm3S6oaUK1Oe5WUstITu0QnV49UjNBOouTIlIbJTLgweR81zaQQm3e1xY1urRc6sNBHC57EXOnAdGr5ZlBXHp/XhwnRmFyVfRa4DvuPiuYcd0Kbv0bTR3lW5kM1GxEY9sgvAIe3QOwyYsYsiZhLB/A7fddF24qBUVTYUPd+tUg0STefUlP0YZ4eLGFW5pP0k4+k04eksIc5Nh7aqBVrtVqg6xBd9hnzHPP/Ac+cTKMdXLf5AUpQk5XfXlr4Map5Lw/fwTlGOS2tNat8f1ULYsql2llUBLjXfpeH79KLApA61aZpvNOtca0Rca0S0Q99MtngekX90AfHZHThZqe1OdxMUNrbXRBUE8+wE9iQvmOaFbbP0PNvVabhAbaGEklOlP3muw4FoZncTvqo5PqrXopogrdrLuuexWgtZr4dca9S43jTt5Wa9Ng8w7MwDpKrBv3ckQKYKjDE7Wg/by+o1rRZ8x1nBIDtczFgczO/EJu3rIM2Z2jKS5cKEQalYmrbyu1T3o8BzCG3/TxxfVTIxs+f+Mt9DxMVwMJP9XvVwD//bd819qxn4rNVCu7AQ2IlOn85CW3cYPOPNA2dCO+lZLTAErjsPlHHsIsM8MObZCU+t5wsLcWEWnGYL/cehvT/2bd9x294nD5KMfpLN28PF/qNcIyfngLl3uY4tQ+HQCMx7YiUyY4brz4wZVmsB7SOLjqYvVI0ZqoVHYD5mqBYaq6x0uR2HVRPa47xglB6OGUZ21/xBkvF0akrCTLJiPhdQPjNuqAKRL5LnYK8FGzB7wvtdNcZK7YT/MvaVjyu0Y4bTlvDN7CJjdX1fhlfCxWRlrdrCqn3cqEfcbpsSxzeaZgy+VjNl7ao2tmpbI9uX9BYCrav+Y64UqVLMnmkjD5Jsnj320STm0XhG3/Yb40LZHf36VPNUgevM+7emXT/enGI1N/YiY5fncW2f3QQUecea46yUWh05rpdxr6iOL/RcItc90ZhZaTNOTAuF4uUdXzUPe9I+ucYskCZFeW5znt/FBVzXIXDMHE3DNwuyN225j6q0UjXntVYPqXuHwRHV+yf0TCDafLyuD8tSJkU5H69XmxP2bfbO7Vm1cWVmAyBse2WvtfIFxmWRdzimdL93vI6du7fjS9teXgXSbzk70m85dBX7LcdRjSOrea5qnNeNAtZqIRt1U5r8WiOal1nqhmYDRstmZ24sBKZVc63VONFsFlPzOc+sVPN1hWpzxDDNGRwJfDHzZf0kY9vOl03zwpQjW7jOqrb9so4PHap5Sse+fqdb/8uVeS2zUr0y70vxw7TW39mBkMAYIYQQV0pgO1PtMGDF7qapOqxNu7hb7RKuBuRV2mfPTvK4rmNTZNrsMOpoZ7MKkEmqaO68MAsd82juKlPMYbaDasFYbrxi2bh2oqDue/NdSCtRwGotnO+2byxkWqomwqsJx8XMSqWdaMtVtcPT7PKsgl+GmV0AtLvfh1lOWr66wXvLzneceaaYlSigVwvohQHdKKQVmMlXs/vMtpU2k0K18FwtBiugXCjhVyjmpdWy8nDAP7W7XaoMMdV/D1Kz8DEryvkisBBCnJVqcSHyTGr6zkJWtCMZZLzDTFmLAaDVJPp8snQhc4zjMC9nAM588nwx22C1oLO44zYpFbOFdnBi+47VJGi1IHFRu9WvAt8umrYC/3DMEB1OcrcW74F2MT90XTyXwwAsmzkPDhcdFwOYqv9e3PU5HzPkJdPCLjxlhe0f5SRlacuNXOjLI8SxVBkIOqG/MI4I5xkt2mGwEGhYjSXcw36kbT+PjLOVngdWT/OSiW0PzWJszp4tezQtCvJSSTsproTA9kVW7ULtqs1kMM/4GvpE7uE1Fthxu2/LJC+WzlZ2E0NmM9ctBu2Os3y+qcVkrEsPN0he9IvwklSvVyMMaEUhke8ReHYj6UlrpGjYmczYnUzPPHuw9FuEOF81z1xvXXu9rURmrqwb+jSqbE02IHFxrnQe+GvnyxavrWLh4+IG9Nkzc2WTaoxox4fV3KkEfghxSAJjhBBCCGsx0ntxZ6+/sEOimoh7trN6+BFbw9yo0uEfSY+PHUg+ZxC5GDyT20X/Zc50IES1Iy10j5aR+K70u9X14jpH65BX10hVO37x2qh2I+UL2UTk2rhYDswzbgXu0fIhiztlvHmpucM2cl5fGds2LraT8NzF4flEwJFJATXPcFbtcpH3gxDirB3ZCTjfDegeBrrYRYNnSyVVC7dVloRn20D4dp35w/ui+X+lF9LVs1CWUy22h1W2BH0mu7HFD1vMMnTY73Gecw98Xh/osJzgd44ZePZeeJgB7egE+eG5z5VCqYvfXS3ESVTBh+HCYvzizvxn+5Luc9rQ+RjbZiE9Ms5+JmtrtaB/WXdHC3Ea1b2nus7Chbmu6t5VzW25sBB4drST8ux19uyc1mLWkOp6U6/wteYAjTCgGQZcb7e40W3Sq9doRiGR532rj/dDlNZ8/HiHjx5vE59xqWbptwhxvqqswM9bX1i83hbXFqosWFXT8Wwf5+h1VpWlX8ieXa0pVNfbQhb7l5VpTYjL6vsCY/zzPBAhhBDiomnswK00O3OFED9MAUppClUy49WoFSx+mMZk+Ckwu8LIL/qIhBDi5TjaP7zooxHLYP6e0JpMAdL/EeJUTElNTa5KKOQ6EuJlqDagJDbLi3gxruMQ+R6NMOC1lQ6vr3S52WlxvduiV4tohAGhLc/8vdExdpFaaU1emvJU2+Mp/tOzL6sr/RYhzpfSkGkl15sQl5AExgghhBBCCCGEEEIIIYQQQogrzXddVho1bnRa/O1bd/hP3rrDWrNOuxYS+T6B6+K6x0sXozUUpWKUpPTjhN836sf+WSGEEEKcPQmMEUIIIYQQQgghhBBCCCGEEFda6Htcazd5f3OVv7x9jf/k7Tt4rkNWKopSUShF4Ll0azUaoc84zZik2bwkiu96RL5nS1g5pEVJUhQkeUFRKqkNLIQQQlwgCYwRQgghhBBCCCGEEEIIIYQQV1o98HlrrcdfvXaT270OnuvwoD/i850DdsZThknKSr3Gf/zWbd7dWOXPT/f4+Mk2uQ2cWW3WuNlts9qo0wh8kqLgH755zD/ce8Rn2/skRXHRT1EIIYS4siQwRgghhBBCCCGEEEIIIYQQQlxp9cDnjdUef3n7GuvNBqXS3DsY8m+/fsAXuwdsj2e81utws9vmTq/LZzv7/A+ffsMsz0mLkju9Dj++ts7rqx02Wg3SouR3j57yP312lzjPyYryop+iEEIIcWVJYIwQQgghhBBCCCGEEEIIIYS40nzXpVMLWWvUmWY5e9t7/PnpLp9t7/OgP2KSZvTqkSmNpBRpUTDLc/qzhEGcMEpSdicz3hmt8Je3r3Ot3eSN1R7/7K3bfL3X56vdPlkpwTFCCCHERZDAGCGEEEIIIYQQQgghhBBCCHGlea5Lpxax1mywu7PHZ9v7fLJlPm5PpmgN1zstkqIKjCmJs4KDaczWeEpRKj5z99mbzLjWbnKj2+L11S61wKdUivsHQwmMEUIIIS6Ie9EHIIQQQgghhBBCCCGEEEIIIcRFchyTNSbwXfJSMYhTJllGWpaUSqO0ptSKXCnyssQBAs/FdR2U1uQ2WGaUpGyNJmyPptQDn/c319hoNfBdWZITQgghLorchYUQQgghhBBCCCGEEEIIIcSV5mCyxviuS6EUkzQjyUuU1vPv0RqKUpGXCsdxqAU+vuvhLPyepCjYGk15MhwT+h7vbKyw3mzguc63/qYQQgghzocExgghhBBCCCGEEEIIIYQQQogrTQOFzQajNfiei+c6R4JelNZkRUlSFPiuS69eox76uM7hdxVKM81yJlmG77qsNeo0wuDI9wghhBDifElgjBBCCCGEEEIIIYQQQgghhLjSlNKkRcE0y3EcaEUhNf9o0ItSmqQoiLOc0HNZbzVohSHuQpkkrTWFUhSlxnMd6qFP4LmABMYIIYQQF0UCY4QQQgghhBBCCCGEEEIIIcSVprRmluWM4hTXcVhr1mlFId5C0EtVYmmUZtSDgDdWu2y2G7TCgMj38F2X0PdohgHtWkjoeejv+ZtCCCGEOB/+RR+AEEIIIYQQQgghhBBCCCGEEBepUIpRkrE3jQlcj9d6HdaadZvtxchLRX+WsDeZ0amFXO822Z1M+WavjwaSoqBXr/H6ape313o0woBJkpIWBVpCZIQQQogLIxljhBBCCCGEEEIIIYQQQgghxJVWlIpBnLA9nqLRbLaadGsRwULGmKws2Z/O2BpNqQU+P9pc472NNd5eX+GN1S53em3u9Dq8s77Cm2s9Is9jf5owywq0lsAYIYQQ4qJIxhghhBBCCCGEEEIIIYQQQghxpaVlyZPhhE+398lLRTMMKLXGc11816VUijjPud8f0antcqPbIvJ9fnpzg3rgM04zsqKkW494e32FtWadJ8MJjwYjno4mFEpd9FMUQgghriwJjBFCCCGEEEIIIYQQQgghhBBXWlqUPB1N+Gx7n2YYcLPbolBqHhijtCbOCx70R7iOwy/uXCfyPX56Y5O/uHVt/nscHBwHhknKZ9v7/OHJjgmMKSUwRgghhLgoEhgjhBBCCCGEEEIIIcQScADPdWhHIT+7scFPb2zw+8c7fPRkh2mWn9tx9GoRvXrERqvBtVaTbj2i7vvkquTznQO+3BsQ5zlxXvBsUYh2FPLOWo/bvTa705i9yYxBkjKMU/Il3SnvOg6+63C93eKnN9ZZb9b56PEOHz/dvehDE0IIcY7ysmRnMgUgKQoe9kd8vrtPfxZTKIVGUyrFJM3YHk/57YMt2lHIjU6LG50Wke/hOA5pUTJKUp6OJvzq/hN++3CLR4Px0t4HhRBCiKtAAmOEEEIIIYQQQgghhFgCjuMQeB5rjTr//N3X+W9/+QH/3b//A1/u9c81MGalUePN1S4fXl/n5zc3eX2lw1q9xjTL+X/++SsGScr+1Cz8lfpoaEw7Cvnlnev8s9dv8sn2Pp9s73P3YMgsy5d2QdBzHSLf583VDv/NT97lx9fW+O9+9QcJjBFCiCsmK0p2JzMGs5R7B0Mi3yPOC2ZZTqkUGii0ZprlqPGUf3rwhL3pjJ/e2OSnNzdoRyGu6zBKUh4OxnyzN+Djx9v88ekOaVFKxhghhBDiAklgjBBCCCGEEEJcEB/wHGi70HUhdC76iEADsYZYmY8zBeVFH5QQQlwRjn0Enstao84bK11WGjU893xvEElRMLQ73ZthQOi6bDQbrLcatKOQ0PPwv+OYfNelWwu51m7wdDylEQaEvovjLMFN7js4gOtAPQjYbDW4023TicKLPiwhhBDnTAN5qchLxSz/7oBUpTVJXvB0NCEpCpKi5GAW0wgDHAdmWc72eMbWaMKD/pBRkp3fkxBCCCHEc0lgjBBCCCGEEEJckMCBugN3fHg7hI530UcEpYa9EnYL2C4h0+ZzQgghro7+LCXJS7bHM/68tcf9WyMaYcCbq13Z7S6EEEJggmNGSUZSlIyTjK/3+jZo1KFUygTM5MW5ZnwTQgghxHeTwBghhBBCCCGEuCAeJktM14ObAawuQWBMocEFcg0jZY5RCCHE1WJ2vxf04wSAZhiyP4u53WtTagmMEUIIITSQlSVZWTJJMxhPL/qQhBBCCPE93Is+ACGEEEIIIYQQQgghhBBCCCGEEEIIIV4GyRgjhBBCCCGEEEIIIcTS0Wgg9DxaYchKvSDwPFzHwXFAa8hLRV6WpGVJVpRowAFqgU8rDHBdh3GaM3tOGYfI82iEAa7jkJUFaaEolaLUL69+nuuA57gEnkst8PFdlyQviIsCpTSl1jiA6zj4nkvN9wk9F9dxcB2H6sgKpciKksw+/8Wfa4QBzTAw31OWuDgEnovnujgOoCFXirxUpEVBWpZHXnMAx4Ga79OOQgLPJXBdHMfBsX/bvN6KQpUU6vD1qo4h8DxqgUfgfvvY8/LwuLNSoezr7QCh7xF63pHf5TgOnuvgOQ6u68wPc5rlTPMcpfT8vHuui++61HyP0D/M+eba3wHmfVMuPIdcleRSHksIIb6lav8DzztyH3FxTKN7EhomWcYkzeftvhBCCCHOlwTGCCGEEEIIIYQQQgixRDQmgEEpzWarwc9vbgBws9OiXQvxXZe8VDwdTXg6mvLNwYC7+0OU1viey7vrK/ztm7doRSH/+qsH/Prh1rf+xu1em1/evk47Cvh6f8CD/oh+nNCP05f2vGq+T69e42anxXsbK2y2Gnyyvc8n23uMU7Ng6Lku9cDnervJuxsrvNbr0Ah8aoGPRqM1bI+nPBqOeTyc8Hg4ZhCn+J5LI/D5q9vX+as71zmYJTwajol8j5udFr16jcB1UVrzdDzl6WjC3YMhd/eH8/JQGsxr6LrcWWnzH75+g+vtJtfbrXmAzsEs4ZuDAQ8HY7bGU/am8fz5hb5HIwi41W3x7sYKNzstGoFP5B8e+5PhhIfDMY/t8Y/TzPys53Gn1+ZOr43nHAa41AIToNOr12iGAWCCc/7p4VP+6cEWkywnL0si36NTi9hsNXh3fYXXVjqAWbttRgHtMARMMFU/TrjfH/FwYI9jNHlp51wIIS4jz3XYbDW50WlyvdPiRqdFpxZRC3xCz8N1wHGOHx2jlObf3X3E33/zkOlzglWFEEII8fJJYIwQQgghhBBCCCGEEEtGoVHaBMb89MYG6806P7m+zvV2k8j3SPKCP2/v86etPUqteDgYUypF6Lm8s97j//DT97jWarAzmT03MOZWt83/6t3X2Ww1+Ld3H1IqRaH0SwqMMdlW6mHAZrvBj6+t8S/efY1311f4/376DbuTGUrDLCsIfZdOLeSN1S5/++Ytfnn7Oiv1iG4tQmmN0vDZzj4fPdnho8c7jNOMUZLhuy6tKOSv7lznv/3lh9w9GPLRk22aYchPr29wu9em5nsorfnz1h6fbO/jOA5PRhNmWZVzZSEwptfhb+7c4MfX1vjg2hrNMMBzXO4PhvzDvSf85tEWaVkeCYyJfJ9OLeLttR7/2Vt3+NmNDXr1iHYU2mPX/OHpHh893uYjz2WYpPPAmMB3ud01wUqh5xF5Hu1aSLcWsdFqcLvbZq1Rw3Ec0qLEweHznT5pWVIqReT7rDZqvLO+wn/69h3++s71eUKDjWaDzXYDB4jzggf9Mb9++JR/emiegwTGCCHEIccB33W51mnwwfV1PryxwYfXN7jRadGtRzSCAM812cCOK1eKQil++/CpBMYIIYQQF0QCY4QQQgghhBBCCCGEWDIupnROVR7nfn/EvYMhvs2o0o5C1psNfn5zk8fDCZ/tHDBJM5apQIMJBlG0o4A7vQ4brTofXFvjWrvJvYMRn27v84enu+xMZkyyDKU1Nzstfnn7Ore6LQZxyr/66gHaBsRUC5GdKORmp4VSmmGSkhQFRalwwGZOCWmGAaHn8XQ05clogue4NAKPZhSy0azz0xsbPB1P+XzngH0nngeRVKWqSqWYZjm/e7TNR493qAc+jTCgEfhcazf42zdukRUlW6OpLetU8vqKCWzZaNbZGk/ZmczmJTNcx5RD6tYi3lrrUSjFIE7JCsU0y468bps2EOZglnD3YMiftvYIPVPOw3ddAH7z8CmjJCUvS5TWrDZq/PzmJu+urzDLcv7x3hOGScogTrndbfHaSof1Zp1OFLI1nvH57gF/3tpjdzI7x3eEEEIst8j32Gw1udlt8Tev3+Q/eP0mNzotNloNar5PqfQ8oPEkilIxy6WMkhBCCHGRJDBGCCGEEEIIIYQQQogl4mB2rHuOg+eagIr7ByP+8HSHYZLSCAPeWu3xf/zZe/wnb97ms+191ht1tNbEeXHRhw9U5aA0SmlaYUg9CHhnrcffvHYD13H4118/4FcPnrI/i9mfJmit0ZhyUX/75i1aYcg/3n/MH57usj+NOZglhL5H5Pn883df47/+8B1W6jUeDsfsTWOGSYpGU/N9OlFEYx4YM5kH3zTDgBudJv+nn73PP3/ndb7eH7DZapAWhc3CUgXGOHYRs+DL3T5f7B0QeR4rjRp/eesa/9sP3uYn19a51x/x0eNdpmQUSvFar8N//vYdsrLkH+894ZPtffZnMcMkI/I8It/jv/rxW/w3t98l8FweDsYczGJKbTIJVDaaJoDooyc73DsY8uftPfozEwBU8z1Cz6MfJ4zSlFKZ1221UePnNzZ4c63Ln7b2+O2jbe73h9zvj3hrrcf7G6u8t7HCu+s9+nHKFzYwJl/4u0IIcdXVfJ/bvTY/vbnJP3vzNv/83deJfA8wWc2GScoszylLRXmCIJeiVMyyAomLEUIIIS6OBMYIIYQQQgghxAVRQAHMFAxKQGPq1QMuZlHUrf7Nt78GcPwE3kIIIS4X08L3ZwnfHAy51x+yNZ4ySjNqvkc98BmnGaXWBJ5HKwoZpxlpWV7wcRsuDq0oZLPVoBEGdOsRoeexbTOpfLnX58loQpIXFEoReC6h57HWqHO722ajWWeSZQSexyhJGSUZgecSuB4/2lxlo9lgkCSs1Gv06hFJFdzimEw74yTjns2y83Q85WAaM/I9NCbLTKk0gevSDAPqQUChDssplUqzP0v4Zn/Ao+GY3ckMz3UZpxk3Oy2mWc5mq0E7CrnWbtCPXRzHYb1Z506vg+c4TNKcRhgwSlImaU7geQSey3sbq6w2agyTlJV6jU4tYhCnRwJjslIxyXIOZglPRhOeDCeM0oykKAg9j8B1ycrSHrNRlZJqhiFKaUY2W8zBLKFXj+nPEvP+KBRFqUjykrhYjiAqIYRYFpHvcWelw09vbHC93cRzXR70R3yzP2B3MmOYpMRZTqn0ibK/lFrz+c7+0tyjhRBCiKtIAmOEEEIIIYQQ4oKUQK5homC3gMwDD/Ad8/AcM2ibf87+23PMRwmKEUKIV9/2ZMafnu5y72DILC9QSpPkJdM0Z5SkDJMEpRXNMKAW+Iyzk5d4eBlcWzbodq/D7V6bt1a7fHMw4H/58j4fPzEZXKZpPt9xH9ngnl49Yq1Z5621Hs0o5MNr6+SlyahSlTnq1iJWG3VmeU47CulEEf1ZQlocLjjuzWI+3d7n6/0BExtAlBYlkzRnlGT0k4RCK+qBTz3wmeX5/GfzsmR7MuXz3QNGSUahNIUqKZVibxqzO52x2qgR+R43OmbhVAMr9RrrzbopWVSL+MWtaxRHjt1hpR7RiUyQULsW0olCAs+Dhb8/SlMeD8c8Ho7ZHs8YxCm5UmjN/LV4dkHWtdmFfMdBw8L3aLQ2i7JaaxyH+UMIIcRRtcDnTq/DT29u0KlFDOOE3z7c4n/47BvuHwyZZjlpUZiyhSfI/qKB/iwmXZKsbkIIIcRVJIExQgghhBBCCHFBlIYMGCp4WsBIHQa9VIExHjYgZjFQZiGTTJVFZvFRfV/gQM2FUBa/hBDi0ppmOTuTheAITJBDVirSUpGWJRrwPRfPdXCOGTbpOpgyTSf4mZNwHGgEPmuNGmuNGiuNGs1JgOs4lMoEdyyW8XFdkzEm8n1qvofjOEzSjN3p7FuLj8M45UF/xOPRhMfDMeM0I3tmF/4sy9mdzDiIE/LS/J1Sa/JSkZUlaVGitF543Q4prZllBf1ZQlaqeZmnrNQkRUGcF2Rliec4NuPMYamkyPfQGsZJyt5zjz3h3sGQuwdDno6mjLOc/JljT4uSYZIxSjNmeX4kw4DS+rmLsbM8Z2s0pRUGtMOAH22u0opCurWIG50Wr/XaRL7P/jRmZzJjkubf/iVCCHHFBa7LarPGjU6bSZrxaDDm8519/vBkh/sHQ5KioFRSD0kIIYS4jCQwRgghhBBCCCEuSIkJjhmUkGgzQFsMdKlKKFUllZxn/nsxe8xiIE3NgYYLPQ82gNC7iGcnhBDiLJTKBL/kz8kSgj58LAZ2zL/N+e7sYo7jmNJEnovrvozAGIfQ92hFAYVS7E5maA3vbaxSKMXvHu1wMEsOv//w6FEano4m/E9f3OMf7j1B26wnz5rackNVYEw9OJzqVDZ4qLCBLc+lD++tp6HhyHGZ/9Y86I/4/3z2DR893vnOYx+nGQezhEGSMkkzvIVzUCpNXpbPzQzzXfqzhD883aXUmjdXu/zs5ibb4ynb4ynNyGSmOYgTvt4f8NXewAQcCSGEOMJ1HRpBQCsKeDoc8/nuAY8GI0ZJagIqJShGCCGEuLQkMEYIIYQQV1a16Bw65vG8CXGFmeDONKQy/3FuqgX/0DEZL55VrQGV2pwb2e8qLqtqn/xUw/SE5eYdDgNjfI6WX2o50PFM4E3bPdNDFkIIcY40JsDj2AES2nx/9QAIPJd64JGX5vd4rkPgujRsCaHI9/BfQl0drUEpk6Flz2YpcRyH6+0mWmt2JjO2J1OSvCCx2VsKpchKRVaUTLOMr/YG/NOjLeIsJ1kok1SVDQITROIAke99KzCmUGpequnZ1+n7SmC4jkPN9+jUIiZpRqGUzcjmmKw2nkfguqasVVGQFSV5qcgLk4lmfxbz+c4Bv374lDgvjpR4ch0H33Xm5Y2q89SKgoXXTlMqfaIF2Fle8GQ0Ya1Z54Nra7yzvkI98Ak9zwTUui6TgXlNP989oL8QlCSEEMKogkYjz2OWFzwdTtifxsyynGIhy5kQQgghLh8JjBFCCCHEleRwGBBz3Ydr3rdLjSggt4EXTwvzOOG6tTiFKiCm6Zpzs/mcTBcl5tyMbfmZPTkx4grS2OA9bT4WgGt3vmvXBJjNXCgkqE8IIS6tk4armFJBJZl9oKETRdxot+jHKYM4oRWGrNQjbrSbrDXqtKOIwDv71GJKm4CYu/0h+9OYfpxwvd3kpzc2uNlt8cG1dZRmXlbIBI9kDOOUfpzQDANeW+nwsxsb3DsYcr8/mv/umu/RikI0pmRSXpacZWxP4Lpcbzf58eYa9wdDkv4I13FphQHrzTobrQadWkRWljwdTRnECcMkZZCkDOIUz3V4a63H3jTm3sGQx6PJ/HfXA592FFIoxTTLyWxQ0FkcczsKqfs+/VnCp9t7fPxkl4+f7qC0xsHhYJbweDimP0uOBBoJIYSwNBRKk9mAVNd1cJ2XU3JQCCGEEOdLAmOEEEIIcSU5mEwkDRdu+vCjEOrPZFVQGmINU2WCMHZKk6FEvFyuA5FjSsC8EcA74be/J9cQK3NOpkoCY8TVVe1ZLOHozndlBnuJknZLCCGuEqU1uVKkRcEsK8iVoluLeK3XwXMnZGXJaqPGzU6L6+0mvVpE5Pv47tGOsGczsjiOM8/G4rkuruMQeB413yPyfWqBT16WJruJ1kdvRVpzECd8sz/km/0B9w6GfHh9nbfXV3iz3eW9jRUC1yUvSx4Nx5RKMc0U/ThhbxoTeB63Oi1+dn2DvCjZmRyW/unWa6w36qZEk9aUSuGcQWSMKXukcV2XjVaD9zZWyMqSg2lC4Lus1k1QTK8eEfkmm8D2eMoky5mkGf04ZXc6ox4EvL7SYZrmJEXBQXyYnWWlXmOtWSfOc0qb1UafQRIC33NphSG1wGecZnyzP+R3j7f5u28ekpfKPj8bUGtfMyGEEEcpG2Ca5AUaTei5eK57psGXQgghhLgYEhgjhBBCiCvJBeoO9FxouVBzTTDGIoXNTGJLk4jz4WOyxXRd8/HZ8wLm/JW2zJJUiRFCCCHEq+pUsY0a9mcJv3+yTVqWbLTq/FcfvM0wSRkmKdoGsKw0avTjlFLFTLLsyK94a63Hu+srdOsRNd/jnfUV3l1fYb1Z5xe3NvFdh0FsMqQ86I+4e2Cywszy5xe41FpTas3j0YR/+81DtkYTbnXb/GhzlXGaMUlzdiYz9qYzHo8m/N03D3ljtUszDHhrrcdqo8Zfv3YDB1PmwrWPR8Mxv3+8zSzLz2Qvf6EU4zRjECcUSlEPfP7y9jV+dnODmu/TDH06tYjt8ZSv9wd8vT9gnGZkpcn6cv9gyP/y5QNudlq0woD3N1e51m7wt2/e/taxf70/4KMn28zSHHW6M32EY/+v5nvc6ra51WnRjALe21ixGWkc8tKUetqZzPh894AH/ZEpASVBMkIIAUBWluyMp9w7GALw5lqPr/cG1AIf13HOJMOXEEIIIS6GBMYIIYQQ4kpyeCYwxjGPRaUDpYLMMeV9JDbmfPjOQmDMc84LmHNROhAgQUtCCCGEeHWdppujgf1pzEePd0DDL29f5z97a41CKQqleDqe8ng4wXMcBknCME6ZpEcDWt5c7fIv3n2dO702vVrEeqvO9XaLVhTwi1vXTDaULGea5fz6wVOA+e9/HgWUSvFkOGaUpOzPEv6bD5u8v7nKJDW/x3UcBnHCk+GEv/vmEduTGf/R6zf5+Y0NVhrX6NVreDaoZJyZkku/fbTNw8GIh4PxKV+to4qyCoxJKZSiEQa8s26ChBqBj+e6PB6O+f3jHT56sjMPjKle93v9EZM85yfX1/lnr9/kx5trrDRqdGvRPCBmmKYM45TGXZ97B0OeOJPvP6gTcIBa4HOr2+LnNzZ4Z2OFWZaDAy4OszxnlGR8sr2P0prdSYwml8AYIYSwstIED947GLDZavLGao9r7SY138d1TNYtCY0RQgghLicJjBFCCCHEleQ6pnRS1zMBMh58OzWuNpPL1UOcDx8TENN2IXSfc14Ax2x6FUIIIYR4pWhMaZ1BnPKP9x8T+R6/frDFLCu+9b3TLOcPT3fwXIcvbPaPfpzY4I6cuwdDSqUZpRnf7A/QaJSG/ixhfxajNYS+xyzPedAfsTWezTPHbI2n/P7xNg8GIxpBQDMMaEUBoecR5wVJUZAWJVlZ8vXegK3xlGmWUyjFJMv449M9ilLxYDDmwWDEwSwmV4rcBp48Goz41YOn7E9j7vVH3O+POJglFEpTqIL9Wczd/SGh67I/jWlHIe1aiIuD40CcF0yzgrsHA3YmM4pS4TgwSTN+83CL/9tv/syvHzxlmKTfet3SouDP23v8vz/5irv7w3m2m0mW83Q85e/vPebxcMLWeMr2ZGYXSIeEvoeLw9405qv9Pvfszy0ukMZ5zt4Evtob4DsuT0dT2lFIMwpwbVmqWV4wzXI+3zngYBZTKpPBJy8VT0dT/vh0l2YY0AxD7veHTNLsW89hUT3waQQBt7pt3ljt0olCPts54IvdA5MNplTgmK5zKwrp1SN81+Fau8mba12eDCfE+dkF5wghxGUW5wVf7fWpBz5/cfs6G60Gb6x1+S/efZ27B112JzNGcUpaluSlQtlSgj9Eo0mLqkSTEEIIIS6Co7/npu04jtyjhRBCCPFKqjvwXgjvh7Dmw6pnyvIsKjTECsYKPk7goxRS6R29dBueOS9vhLDmwYr37e9JFcw0PM3h4xQ+//71AiGunIZjsi7dCeDDCF4Pj/+zhYbHOTwu4EFuHjNp+4QQ4tw4QOB5rDZqrNRr7M9iDmYxhTraGPuuS7cW0Y5CZnnOLMvJSkWuSjzHIfQ9ar4JmqgHPhqzzb0KUAETLF4qPQ90qcrqtMKAVhQSeC6e4+C5Lp5rMp6UdhFQaY3Weh7okRUlpVZ4jku7FtIMA5K8JCkKstIE0Whtgp4jz6dbC6kHPklREufm76dFAQ54jkvoezQDn7rN1OK7hwU0ldaUShHnBeM0Iy4KHMzxVa+byUwTk5VHs6G4jkO3FtGtR8R5ziwryMuSUmkCz6VTi6gFPpkN/Il8j8jzcG20dq4UsywnLgr7PerI73Ydh5rv0QgDar6H77p4zzn2aV4wTjLSwiySug7U/MPn6zoOSVEwTb8/o8tao8b1dpOf3tjgb9+8TSsK+DdfP+SfHm5RKnXkffPexgp/fecGK/WIp+MpD/oj/vh0lz9u7Z34fSqEEK+iwHNZadS40WnxX37wNv/VB++QlYphnHL3YMCnW3s86I8YpSbbWmEDZI6jHycMZgmllGMSQgghXhqt9Xdup5WMMUIIIYS4klyg5kLHM6V63B/8CXFefAcatsTVs8FKQgghhBCvOo0p5bA1nrI1nn7n9xVKsT+L2Z/F3/6a1hRZwSwrOCA58TFMspxJlv/wNz6H0oqDWcLB7Pl/V2tIioJk8u0sOOYboNCKIjMBKMdlMuJodmyWl+8+Pk0/TujH3z6+XClm+Xcc1zFUAUOTTJ349VPaZJM56d+PfI92zWSC6dRCXMdktfl854DSHo+DCdrp1SMKpQh9j9BzCb2jQTtCCHHVRb7HjU6L9zZXudVt061FhL7PrW6b1WaNXj3izbXuvAxg+T1lBBcprfn48Q4fP9mhfIH7jBBCCCFOTwJjhBBCCHHlOJjSSXUHOi6EjlTlWRYOEHAYGBPKiRFCCCGEEOI7ea5LzfcJPJNm0WT04UipDs91CTyXZhiwUq/RiUIeaxMAlZXlxRy4EEIsoV69xt++dYf/zY/f4k6vw81eG88xAYSdWsSNTos4L8hLRanUPHvaDymUwnc/4YudAxIJjBFCCCEuhATGCCGEEOJKcTAdoNAxmWLqrskWI/EXF8/FnJvIMUFLkslHCCGEEEKI71cqTVqUJHlBnBdEvs9Gs857GyvzDDaB6xJ4Hre6beqhb8uCJOxOZkxPmRlICCFeRaHncb3T5L2NVSLfJy8UuWMywjiOCY7p1KIT/96iVKw26niuzD4JIYQQF0UCY4QQQghxpXiYYJiWawIwJChmeQQONGwZpUDOjRBCCCGEED9olKY8GIxoRyGvrXR4Y6XL37x2nQ+ur6GUCYxxHQfXdfBdl1IpvjkY8OXegK/3B4yS7KKfghBCLI20KHk0GPPxkx08x8U/o0CWUmseDkbk5Q+XXRJCCCHEyyGBMUIIIYS4UjybjaTtQVRli5Hoi6UQAE3XPEIHZCOVEEIIIYQQ32+a5sRZQbcW8Xg4YbPV4LVeh81WY54xpiry8WQ04cvdPl/vDbh7MODRcHKhxy6EEMsmKQoe9kd89Gj7TH9vqTUP+hIYI4QQQlwkCYwRQgghxJXiYTKStG3GGLE8Qsdk8mm54Mu5EUIIIYQQ4gdpQGnN7iTmt4+2eDKa0IlCWlGA1qAXAmPGacb+LGZ7PGN/llzkYQshxFKKs5yvdvtM0rMtM6fRPBqMyVV5pr9XCCGEEMcngTFCCCGEuFI8W6qnI4ExSyewgTFN12SPEUIIIYQQQvwwDexNZxzMYhxnx5Qjfd5YR4NCzwNmhBBCHDXLC77a6/P1fv/Mf7fSpv0VQgghxMWQwBghhBBCXCke0HCg45kMJWJ5BI7J5NOUjDFCCCGEEEKciMaU6pBVVyGEeDFKa5CmVAghhHjluBd9AEIIIYQQ56nKGCOllJbPYimlQM6NEEIIIYQQQgghhBBCCCHOgGSMEUIIIcSV4WICLuo2+EIyxiwHxz5Cx2SLqTuSMUYIIYQQQgghhBAXw3WgHUV0aiGdWkS7FlHzfQLPxXMdHBycE8xbaA3f7A+4uz8gK8uXd+BCCCGE+E4SGCOEEEKIK8HFlFEKMYEXDdf8t7h41bmJ7Hmpy7kRQgghhBBCCCHEBfFcl812gzfXery11uPNtR7rzQbNMKAW+LiOg3uCyJhSKf77P3zB1mgigTFCCCHEBZHAGCGEEEJcCS4m8KJmSyhJtpjl4Tv23NiPUkZJCCGEEEIIIYQQ581zHRphQK8W8f7mGr+4fY2311d4a63HSr1GLQgIPBfXOVnGmKJU/Pv7T/A99+UdvBBCCCG+lwTGCCGEEOJKCGyZHimhtHwiB9quZPERQgghhBBCCCHExan5Pne6Hd5a7/Efv3Wbv33zDiuNGs0oACAtStK0QGnQWh/79xZKEWf5iX5GCCGEEGdLAmOEEEIIcSUsBsYEDkhszPIIHehUJZTk3AghhBBCCCGEEOICRL7H7ZU2P791jb+4dZ1f3L5GVirGScogTujHCdMspygVpTp+kEupNPvT+EQ/I4QQQoizJYExQgghhLgSAscExVSBMWJ5RA50PMkYI4QQQgghhBBCiItT833u9Dr85MYG3VrEMEn5ZGuP3z3a4ulwwijNSPICpfWJsr8oDZ/v7JMUxUs8eiGEEEJ8HwmMEUIIIcSV4EsppaUV2YwxDcdkjBFCCCGEEEIIIYQ4b1Hgc2fFBMY4wDBO+e3DLf7vv/+Ur/b6xHlOXqqLPkwhhBBCnIIExgghhBAvmYdZ7A8dEwAQLjx8TMBG9T0u5uE8ExygMbtLFFACpYZCQwHkGjL7SO2j1Ob7hHk9PUzQRceFtmSMWRoehwFLHVcyxlwGZ92eKWxbttCe5QttmbRnQgghhBBCCCHOi+c41AOfVhiwNZ6yNZrwcDBilKRkRSGlkIQQQohLTAJjhBBCiJfMswvI1eJ/22YtaToQuVBbWGCuFpVdB6q15GoRucQ8Mg2pMgvGsYZYwcQ+hgq0gsz+jAzXzesZOlB3Dl/74KIPSuBg3u8R5lroepIx5jKogmJati2rrqnWWbVnGialac9Gtk2T9kwIIYQQQgghxHlwHYdGENCKQsa7B3y+c8Cj/ohhkpIWpYxLhRBCiEtMAmOEEOIMtVzoulC3C+8nWeAtNQwUDEqzW77k1VoEDICOZxZRq+wCJzG1i6SxMgupy1qR18UsCkeOeR/UHJMFo24/Nuzn6475WuiY7CXBM4vILs8sJFcPm1khd49miUmUWVCeKvOIFz4XK0hsFoZlfd1OwsF0YDxn4aNzmH3kyL8xr23owIYHK5553f1jvv9c+3vqLtwIzAJ9vgQXZqrhoDTthWI52gqHw2AXj2+fh+o8Lf47xFwrN4PDtsE95t9z7c93PXg9WJ4sQGNlzs1UmfOyDOfmtI60Zw7U7P2t8R3tWXWt/VB7pjH3uO9sz9zD9my20I69iu2ZEEIIIYQQQojlYjZ0aHKlSIuCXClKpS71+F4IIYQQEhgjhBBnqufC26FZgG+6ZjHxuBINX2bwlT5cCHyVBlyRCzd9uB2YrCkd93Ch9DieFnA3h53CLDwXS/ri+JgF/p4Hax6sezabgl30955TZqQqNbK4eLz42lQBBx6gncMsG4ulSKoMDFU5komCcWkW6HdL6NsMDMv6uh2Xg3mdQrtIX7ML8lUQUm1hkb76XGCDMarvD53jv/ccDs/bmwFc85bjuhwo+CQ9PKfLUGamCoqpLT7co+eivnDOIhtAGCycL4/jB8Z4mDZ21TN/540lSQP0oDDnJrVBH8vwfjmteXvmwppv2rT2GbRn2n7fadqzPfvxVWjPhBBCCCGEEEIsF42mUIq8VGgNruvgOA7OiWYxhRBCCLGMJDBGCCHOUFUyp20XEVvHXeHF7IIflLBnF95TmwniVeBwuIB9yz8sJ+T8wJhS68PsAlO1nDctF7tAbwMymq55niv245pnMyu4x89S8jyLP+o975McLsBroK3M69xwTdBA04VhabLuJDbrQrUIvWwCFsqwLCy8Vx99zPtpMfAiWgyUcY8GZviYn/2h99vzONXfBULPZCdZBlEBD9yjwQcvWxUkVAUaPe/cVEEu3zonz/l3uPB7TqPKROI7UIeFC+NiTbV5jlVA22XyvPZsxYNV256t2qDPi2zP6rY9Gyy0Z4myGWhOf0hCCCGEEEIIIQSl0oyTlL3pDI1mrVGnHYX4njvf6CGEEEKIy2kZ1xiFEOLSSmwJjaYLLXWywBgX83MbnikRMVqW+igvyOUwYKjlmsCCk5RRUpisALF9TcZqOUrZVALHlBNZ9eC6bwKi2i60bEaMqmzPCd4KL6wKRHJt8EHXg+vKBMb0S9guYBuT0SJbwowWTZtxp2lLtdTcw0CYqgzXs+V6vOf9tw28uGzBCcvKxwQn9LzD0mDRwvlZDJr5VuDMdwTTyLlZLoFjzm3Vnq0vWXsWOeb9d90Gkl6G9kwIIYQQQgghxOWRlSU7kxn3Dob4rsubaz0+3zmgHvi4joPSWsadQgghxCUlgTFCCHGGUm0W6joubHom4wkcL1OFawNHNnwTALIkyQ9emItZzKyypjRPWEIp1yYjwFSZR7IkC58+ZoG4Y4N9rvvwWmACm+onLKN1Vhb/ZGCDFBr2vzMNY1sSxXNMdoWxMuVIclu2ZBleVzDvkU3fHGvbg6Yts1O3AVaR+/wSLeLl8p3D93rbZn1qVKWrFoImLmOmlKuuas+qMnDXbHu26R1m+DlvP9Se9eyx+o4JoBwtaXsmhBBCCCGEEOLySIuSx4Mxn23v89Zaj7fWe9zqtrnda1MoxSzLyYqSUmsTJKPhuCPQUmlKLaNVIYQQ4qJIYIwQQpyhVMNQmUeqzWLdcReJq4wx68C2++oExoQ2eGTFPSwvchKxzcIzsgueyzB8dDABAiueCYTZ8M3z69pF5GU8dx4miMF1zGPFg63CPIalXVC+6IO0mjawbMVmjYmeKd8jQRcXw3Og68IN35yXZnVeFjL4yLm5fBygY8slbfimTVvxDtuzFymZ9LIcac8wATLbBTy17dlUQXbRBymEEEIIIYQQ4tKZZTlf7h6g0LiOw52VDm+u9fgvP3iHewcD7h+M2J3MmOU5SV6YYBeljjVfOUkzplmOkuAYIYQQ4kJIYIwQQpyhVENRwsg1mU1KbRaTj8PFlI0JbIYM3wHXBtdcZoFdTO95pwuMmWnYL2FULkfghotZlO25cNuHmz7cDEygACxvYIBnS6TUtMkKcQvz35Vcm5JVyzA0b9gF+lVbsmcZF+avIh/z3rnmm2u5boOsxOW12J7dCuDWJW7PGs5h+5Xr5QmkFEIIIYQQQghxeSRFwYPBiFme8876CqVSvLnW5c21LvcOhnz8eJtv9gcM4pRRkpKXirwsf/D3ag3b4ylxXkhgjBBCCHFBJDBGCCHOkMaUcEi1yXAyVGaBsXHc4BgHAm0CA7quCayJNRQv86BfstA5zK5SO8Uq60zZwBhlAjcuUgisebDqm6wZ1225n2BZV4+/Q1UVZdWmtqlKFO3bzDGJjM+FeOWFmDZgzYPrgWnTupe4PVvx4E1swIwDe9KeCSGEEEIIIYQ4oV69xn/w+k3++vUb/MXNa9zqtvE9M4EW+h7tKOSD6xskeUFSFCilKfUPb2ssleZffXmff/nlfSap5DgVQgghLoIExgghxBnS9pFok+Fk4JpsF41j/ryH2QnfsGV5Eg3ZEgSEvIjQMdliVj2ouT/8/c+aabPAWZVSuigOJnhk04e3Qli3C8qBc7gwe1k4mPdaVS6l7h5m/ii0LCQL8apzMG3zNduerXmmTbvM7dmqbc8aC+1ZKe2ZEEIIIYQQQogT6NUj/vatO/yf//LHdGoRnVqE45hB5marwTtrK5RaozXohTylPzT0LErFMEn5h7uPmKQv8QkIIYQQ4jtJYIwQQrwEmTbZYvoKmsoEIPwQZ2GXft0xi3yxhqk2GWguGxdzk6m7pjRUwzl+JgJls+Tk2mSMmSrzGlxUWamaLQe17pnSSRsetFyzsPwipWS0NhmGFGYBt8Q8d8VhkBWY19LB/C0XE2zlc/i3T3IIi+8zzz46rskWMf9SYd57l/F9J4T4flV7tvZMexY4xy/99zwX3Z659tFxzfNyqr9bmOAYCZARQgghhBBCCPFDTABLwpPRhL1pTOB5Z1JmuFCK/iyhlDJKQgghxIWRwBghhHgJchsY0yhNMMVJ1V0TGDNWsHf2h3cufCCyZaSart3Ff8yf1ZigjCooZqZNsNFFBcbUHRM4cicwGWNWPbOY+6ID46r0VmafX6pNxpbCPldlx8qeXbD2MX+35pj3SMCLHwOY8xM65lH9/YNSAmOEeBXVvqM9e9FMMcdpzzTmb73M9qzhwg3bnpUL7ZkExgghhBBCCCGE+CFJUfKoP+bjxzu4joODc2RTxmmVSvGgP6IoL2p2UwghhBASGCOEEC9BjglqaZQQ2xJA1W724wym6o7JMtMvzeJetfP9Mglds3O/7ZqFT/8Eg0iFCYo5KGGizet3EcPG0DHnYt2H6/bRcU9eEqrKmpDbxeLMPqdq8XjxcwVmMVctPGfPOSyz5TumpFPdLvwG9mNkH1X2heO8z6pvCezv6WnzHKsMDzO7qFye7Om+sFjBfmn+dvSCWSwWRY7JXhTYa+o4r5GuFvXtccUXGKC1aFiaoLHqXJ2HEpgo2C0O329nMTkENquUa97ncLzfW10jhTbnZVkCH/o2qGwxS8oyCG0QyrpvSihde4ntWfXfF9melbY9K7nY9kwIIYQQQgghxOWR5AV3Dwb43tkWGlZa86A/JC9lVCqEEEJcFAmMEUKIl6Cw2U7GjimFlCmzUHfcsjuRLXVRlevxOFzcuyxqthxU1zPP4SSUtgvwC4v/F6HhwIZvynJs+tA7xXOBw8X7sQ34GJTm3xNlFvNTu3BcnWMNtlaxUZUdcey/fbvwW7PZeNq2zNOqZ4MLTpnNpuaaxfLAMcc0KCHBBB2c53tvqOBhDnvO2WSyqKx5cDOA3glKtmjM4n6mYbuE7cKcy4s20yYAozzHc5Nr2CvByxcCFs7g9zqY83LLBkMc93wvXldbJewXZ3AwZ+CgNNf2eZ6b46g7ph2r2rMV7/jl7RYtvu4HpXkfnnV7tmbbs+YLtGeRa55n4Jjr96LaMyGEEEIIIYQQl8csz/lqt8/OeHamv1cDgzghl4wxQgghxIWRwBghhHgJFEdLAU00NDl++Z3ABgRUJYgiG6iwJOu+x1Jlvem6x198rcrsLmammKjDkkLnxcUEI7Vdk3Hghl1Ebp4gQkNrkzmoymZRZcDZLUxwzFDBSB2WHTkJxx5jtZDc8yBR5j3SdU0wUuQcBlXB8TIuBI75Wd8xi8gD3xxzVp7ve2+iYKuwJVc4m+ALMO+rFc9kyThuhTONCXDIbDmWB7kJELlouTbvn/PMGFPY4IKChQxYZ/B7HWxQlg0808f8vVXQ0kyb6+phfgYHcwZm9no/z3Pzfar2rGMD3274h0Enx6Xt/Sd/ie1Z5Jhg0K5nsjNlZ9SeBY4J3un75uN5t2dCCCGEEEIIIS6PvFTsTGbsTL4dGGOyDzumxJIDDg5Ka5TWaK2XYg5ACCGEEN9NAmOEEOIlKjA76fdKwIP6MX+uWvOr2cwxY8+UTlmGTBXHVXNgxTXHf5IsKxrzPKf2dasWmM9TVdpjzTOLyBu++e+TUJhzPyjN89gtzMLxVJlF31RDhgm6OCltf3+mQdtSXVMFO6UJ/FixmRI27XGfJOOKg1lI3rAllb7JzPM4z+wXqX1eVeDFWQXGdD3zWp20xE2VIWOm7ML6ElyHJfb8c76llGINRXl2QTHY3zNTJ8+KtRi0VGUvWQa5PnyfLYPQMdmvXqQ905j2q2rP9koYlUfbs5QXb88mtj2b2YxhKx70bHt27Qzas7sX0J4JIYQQQgghhHg1uK5D6Hnm4Xt4rkNalKRFSV6WFKWSsaYQQgixxCQwRgghXqKq3MReaRYmtXe0nMR3cWxmmcjueB/bxcfpJRhdVYEMNZvJpO2azB/HoTGL47ldIO0XJrjovANjao459nUfNm1Jj+PS+jBoYVDCkwIeF/AoP9sgH43JSJNrW1bHBpKseOZRYt5zns2Y4Nn3zvdlWqi+FGCec80xi+FPbPmg8yrnVQUWnLWpMq/ZSYMvtDYL6YnNipFeguvwZdDYAIgzfv4OJuDmxIEx2lxPuTLX1lCyET9X1Z6teadvz/Jn2rPH+dmWuauy/xQL7ZnD2bRnPua5111zL31SmOdz2coTCiGEEEIIIYQ4X67NDuO7LoHnUgt8GmFAI/CpBT6+6zJMUoZxyizLmaocbdNhe46D77l4jkOpNaVSKA1Ky0hUCCGEuCgSGCOEEC9RiQ2MKWDNPfkiXOSaRcGJzVRxGUSOeTRdsyAbnGCHf4FZbO3bhe7zDoqpgnp6HrwWmEXk6CTpCTgsubNXwnYBW6VZUK6ye7xMGvO6aUxwS6FNloXrvimjctwkEQ42y49rszV4cIAJClmSajVCiB/wbHt2zTdt8klU7dl+adqyrcJkL0vPqT2L7Q2gas+un7I9CxxoYDKYbfrg2Yw30p4JIYQQQgghhHgex4FOLaRTi3hjtcubaz02W0269YhmGBB4Lnmp+Gx7n8929nnUH/FoOCYvFa7jsNqs8+Zql7VmnZ3xlJ3JjFGSMUpSCY4RQgghLogExgghxEtUaBiXZmHutj55kEfkmMCEcRWgseTBMVWWm7YLLddkjQlOsBBb2kwxg9JkDShe2pE+3+JC8uvBYdaUk8i0KWl0NzMfd4rzy0ygMZk3khIy+zom2gQptdzjl79xMAvRvs00sekfltF5GZlchBBn79nAmDXPtMknkWPasXu5acu2z7E9g6Pt2bCEVEHTecH2zDP35lhJeyaEEEIIIYQQ4vlcHDq1iFvdNn/z2k3+03de4+31FTZaDVpRiAOM04x/+cU9ALKiZGs8pVCKwHNZb9b5xe1rvLW2wqfbe3y2s48zHDNNMwmMEUIIIS6IBMYIIcRLVJW7iZXJhDJRphxE6IB3jBU932ZeabtQt9lXylME2JwXB2i4sF6VUOL7S108K9cmK8l+aTKfnCeXwwCSFdf8O3KOv/iaKhPMs2ezKuyU5nxfRLkOjQnQmSiT7WGrAA+TZaF1jDIq83OmzetxwzcBNgc2YEkIsdyebc9aJ23PtGmD923mq53CZD+76PZsX9n2zDlde9Z2TcYZac+EEEIIIYQQQjyP5zo0goBevcYv79zgr167wfubq7y22qUe+sR5TqkU7VpE5HsEnofnujiOg4MpSVwohec49Oo1bvfalFoR+h5aw854Rq6WdWZXCCGEeLVJYIwQQrxEGhPskWAWGccluJ4JeDnGeh4B4NpFzbpd2EwBtaSLeQ4m8GfNN8d8nOCfRQWmvMV+aTIFnCcXs2i66ZmsAg3XBDAd9ymk2pYbsVkV9koTxHRRpyrH/P1+CU9z837zAmid8Pe0XfB9GCp4ZF+PJX37CSGsxfZs5RTtWWaD6p7a9mx3mdozG1h6mvas5YLnmwDMSNozIYQQQgghhBDP8F2Xbj3iVq/N37x+g//6p+/RqUWEnscsz9mfxjg4uI5DLfj28prSGl1qcBxaUciNbpvQ9+jWauyOZ/z56e4FPCshhBBCgATGCCHES6cxZRumdqHRd0zwyHFWKB3HNNRVeaKOa3btL2v5hypLwZpnFiD9Y67CKpsFJ1Xm+Q1KSM5584RvMxDcCKDrmUVk9xjHr7TJojBVJqvCk9wEkWQXfI40h8e1W5rn0/VgVZvz5HK8bD6hY4KzqvJYE2WCgM67zJUQ4viqjCo3fOi6NsjyBO3ZxLZnTwsYLFF7NrPtWWCf36p3+vasLe2ZEEIIIYQQQohnRL7P7V6Hn93c4M3VHuvNBnvTGQ/6I7ZGU/YmM1q1kP/ojVu8sdp97u/QQFEqkrwgzQvaUUgjCFhp1HCPMzgXQgghxEshgTFCCHEONDDVZkGv7pod/NEJfr5aBFzzTJDN+GUd6AtwMYuxDbtY2XKPlxUHTFBMoU15i4k6/+AfB3ND7Hpw0zcLpu4xf7bksATUll1IPu9sN9+nymQTOHCthPQEQT9gXofAnteeZxamh8qcLyHE8qnasyrQr3OC7F1Veza27dmTfDnbM9+Ba8oEU75IezaV9kwIIYQQQgghxIJG4PPO+gp//dpNrrWbpEXBHx7v8D9+fpd7B0NGScqbq11udVvfGRgDkJUFe9OYncmU650W1zoN2lGId5Ka80IIIYQ4UxIYI4QQ50BjAgr2SxM0UmhTcxa+f5d79aWAw93xo/IlH+wpOJjFxrpdcGzask/HDS4pNMxsUMxMmQCZ81qndDGvb91mEFjxzHM57rFn+jDLzaA0i6zLtMZaYF7fkTKPiTLnJzhmxqLq2+oO9FyYeOZcLdWTFEIAh+1Zw4WOLaMUnrA9m9j2rF+aNmOZKp8/256NlQnCPGl7VnNMJp2xZwJ/ZtKeCSGEEEIIIYQAIt/jZqfF+5trBJ7LznjG57sH/ObBU77ZH5DkBUWpGMzS7/09eakYJymDOOFmt81qo04jDHAkMEYIIYS4MMedJxdCCPECFgNjqmwoJ1lsDByzyLnqQW0JW24PaDpmEbZpyz+d5DAzfbgQm55jUAzYY7cBMS3XLCL7HKvSFWDO604Be6VZYF3W9dVcm6Cd3fJ0i8CRYzIsdO1rJIRYPlV71vMOAxRfpD1bpqCYRVWWrj3bnp20SZP2TAghhBBCCCHE8/iuS7deY7PVIMkLPtvZ52F/xDBOSYuCUh9vpFwqTVwUxHmBAzTDgNDzjj0+F0IIIcTZW8LlVSGEePVoTBaUUWl24yf6ZMExvmOCNnqeyQTgcvyFzvOwWEKp4ZrjdZ3vz4azKK0CY+xrc558B9o2s0LTNdkWvB84dq0PHzNbImu/PP9jP4nCvv/2S7P4fdJDDW2GhY4sJAuxtHwHWjaIsumcvD2LbXu2dwFt8UlU7dleacohnVRk27OuJ+2ZEEIIIYQQQohDnuvSroWsNuqkRcm9gwFbowmTLCMv1TwD+A/RWpOXiqxQOI5DzffxPVcyxgghhBAXSAJjhBDinGigBGJbpqLKHHMcLmbxru6Yxc62zQSwLEMpD3NM6za45KTHlWoYqMOMMefJt6/nmmde3+PSmMCm2B73UJnMN8uqAKY2AOk0C96hXXCvyjAty3tPCHGoas+qIMXjWmzPDkoYlsvdnpUcbc9OeqiBtGdCCCGEEEIIIZ7DccB1HFzXQdngllJp9HEjYua/x8F3XQLPxQFKrVBaHzuwRgghhBBnz7/oAxBCiKtC20esTWaUhoKaA7Vj/KyD2flfd81iZ8sFbQMxlmE85dmMNuu+Cdw5TWBM35ZSOu8sBcEpF5LBnk+7kDwol7fsCECpTWaFgXP6heS2Pc8hh+d4Gd5/QgjDx2R1WvPM/eIk5veny9aeneJAj7RnjrRnQgghhBBCCCEOuQ54joNGk5clhVYnHi86DvieYwJjHCiVCYyRkacQQghxcSRjjBBCnLNYwUFhduTnx/wZx5bC8LABKJ75eNGNuIM5psguMHZdqJ0gY0ymTWmpqTLlfVJtFjzPi4NZSG7aEkHRCSJ6Um2y/sS2LNayD20V5vWObUCVApQtn3IcDub9FjgQuSaoy3t5hyuEOCEHkzGmYduz2inas5m6YtB1VEQAAQAASURBVO0Zpt2vObJbQAghhBBCCCEElEozzXIGcUrgetzotFmp1wjck83C1gKfa60mN7ttHMdhZzJjmmY2OEYIIYQQF0HmgIUQ4pzF2mQY6XonL1XhYgJQNnyY6eUIjPEds7DYdM1z8jh+YExud/1PlHk+6TlmwHHsI3AOA2P8Ey4kj0qzkFzo5c6uAAsLyRpyZRaR3RNk96leL98uItdcUPa5CyEu1pH2zDldeza+jO2ZDeQpX6A9ixbas+OWNxRCCCGEEEII8WoqtWaa5gyThMBzudltsVKv4Z80MMb32Ww3udVt4ziwM54ySXOUjDuFEEKICyOBMUIIcc4yuzN/rEwJiNwGuHjHWNGblyzyYK8wC4EXua3fXwgqadiF2JOUUUqUKdsxuoCyUB6mhEbdZooJTnDsmoUMCxrKl3icZ0lhFpAzTDmlGsd/3o79Js9mjKk7kF3w+08IYczbM+fk7RnYQD+bAetStWeY9iy17VB4ivasZtuz3Dn/Un5CCCGEEEIIIZZLVpQ8HU/4aq9Pt1bjTq/De5ur/PTmJs0oYBCnNMIA3zOBMlWW75rv0a5F9Bo11pp1fn5zk3fWV1ht1HjQH3G/P2R7MqVUy74VRQghhHh1SWCMEEKcs1zDxJYQirUJCAmPWZbGxQSiOPZjlZ3lotbyAkxQzIpnsoicZCEWDrPnDMvz36lflRxpOub1P2n2nflCsjrf8k8vSmFe69hmWDhpR8DDnOu6a7JLCCEu3rw9c0/enh0J9FOXJzAGDtuzmW3PghP+fFUKUNozIYQQQgghhBAASVHwqD/mk609fnnnBq+tdPjZzU2mWU63HvHlbp9OLfz/s/fnz5EkWZ4n9lW1w2847kBcGZGRZ2Vd3dXV3TLT3OFySe5whUIRkn/tLmWXszucmZ7u3qo+qisr78y4gcANv+1Q5Q9PFWZAAAF3x+VAfD8ino5EwN3N1dTUVN/76vchDiSSq6CgoVCLIizUqliba+AXd1fw6/t38LM7y2jXKth9OcQ/vdjAq/0uMgpjCCGEkGuDwhhCCLlicvcYONeYrhEXmGgMVYmGJPG0S4DWNZA515nrWFZFrmTHYiA77scRxvhSuhaSiNxxjjFXLowBUHfJ5AiFg8A4WIigqWckoXyTlrQWUiolsUDVAnZCNZOGJN6rajyXI0LI5RNAxuC6u5dMMp4BrqydK2d3k2ydy+NZNuV4VnHj2SSlpwghhBBCCCGE3E5GWYYXewdovI6w1mrgZ3eWsFCv4lf3VjFXrWC12UCzEmG1VUegNZYaNXy0soBmJcbaXAN355r4Ym0FHyzMoRIG2OoO8NPOPr7c2MJGp0dhDCGEEHKNUBhDCCHXxMgCe7kISyKI0GUcNAp3gPlARDad/HrEGbEC2oEIY6oTWBRYyPEOrJRS6hhJal4loXMJqE+ZEM2slN246hJQF4GBHP80CXDvyhBjPJcjQsjl4+8JdTWeyPI4mZXSdskNE/oBRYk4M8VY7F2zxnVtI4QQQgghhBByuxmlOV7sd5DkOVaadSw361htNvDJygIeL7bxmwdriAKNRwttxEGAj5YX0K5W0E9TDNIM9TjCYr2K3FhsdLr4fnMPf1zfxHebu+iNEuQ3aTcKIYQQcsugMIYQQq6JxAljWlrEMeVl0Wl5TeVdWawkQBcCEdgMrsFxxTuHzGkRx1QnSMZmcOUvjLjFXEf5jkAVDgtTC2Ou0a1nWiwkgZy74544kQxJvEd0jCFkZgjf0/EMEBeybMrjVpCxLIaIZAghhBBCCCGEvN+kxmC7N0B3lODO6y20qxX86t4qFuqrWJtr4uGCRqg1AqWQ5jnmaxUs1CrIrYWxFllukOQ5Xu538O3mLn7/fB1fv9nG64PudX81Qggh5L2HwhhCCLkmRhbYM0AjB+5MMRrXNbCkgZ4GdhWu1LYkhCQT67pwKRg3GWtwtIxUOqVA47wEEJebqp7uZpih5BhzwzZ7GMjxTyNGUpBzHWkRyRBCrp8AQMWNZ9M4n/jxLL1h45l3H8sxnTDGO7BFU7YbIYQQQgghhJDbSWYMftzeRZLneL7XwddvdnB/voU7rQYWalXU4wjVKIBy2xsHaYp+mmG728d6p4enO/v4dnMH32/t4dVB55q/DSGEEEIACmMIIeTaSCywb4C6kYSktSWnmDNEJgriDrAUALvm6gfzQIlDTF0BDVeSaFwsgL4FdnKga6+vdEfovkN1SucT41wKLMRpILghyeQA0n+mKTsClBLJdIwhZGYISuPZpI4x3kXKu67cpPHM3/v8eDbpYSvXXqGiYwwhhBBCCCGEkILcWDzdPcDT3QN8v7WLf2038WRpAZ+tLuLh/Bzm61XMVWMACkoB+4Mh9gYj/LC9h683tvHj9h5e7Xex3R9c91chtwDtHso9fO7AuFjOTXP/JYSQ64LCGEIIuSYMZHf+0DmndAxQUfIYh6oG2gCauTgFBObqnFeqrozTfCDllCbBAOgZYDMHOvnVl1Dy+FJQ8RQCDwVx+fll1ZWxwtU73kxLAGAlAJZDETZN4/qiQLcYQmYJP55VphzPVkPgF1VgcI6yRNdBAGA5AJZCEWlO6vrixzIfXCKEEEIIIYQQQo7TS1JsdHrIcoOd/gB/qm2hFkWohLIKVVAYZhkGaYqd/hCbnT52+gMM0vSaj5zcBmIFPImAJzEwr4F2IBt8LID1DPjHAfA9uxohhIwFhTGEEHJNGIhbysAWwhjoCYQxCogCoKULcYed0gVkUirnEMZYK8KYrUy+t7kmRUmgSonkCV/rhTFLwXQuBdeJTwQHarpkMBPJhMwe7+t4Bsj3nXY8A4oxjeMZIYQQQgghhJCT6CUJBmmKre4A323tQisFpdSRdaQFYK1Fbi1yY2CMhblJtYrJzBIr4NMY+O8awKMIeBjJhlkD4J+HwF5OYQwhhIwLhTGEEHLNpFZEMdu5qL3nxnlRKQlY1UBbAz0tQpPRFay5vGNMewIhj7d2HEGOc9dISaXrcoxRKEoCTep+opTcQCctWXIrUEwkEzJraMhYxvFsMij0I4QQQgghhBByFtZCBC+4Rutr8t6iIPH3hgbmAonJe2GM3zBLCCFkPFgJgRBCrpnMAgdOGNM3k+3WVxCRynwAzF3hRLiq5TMncYyxkO86co4xB7mUkbqukh0+kRwqQHMBMTbq2IMQcv0oFOIWjmeToRTHMkIIIYQQQgghhBBCCLnt0DGGEEKumQxAJwe2FbAaOKGIdcKDU7J15V9XldQX7QQisLlMfOK1roCmAmquhNM4GIhDzH4uz6NrdIsBJHkcAohAleikMJFMyGyhIWNzCI5n00ChHyGEEEIIIYQQQNaGgdYItIK1Vhyw7dllkRpxhEYcIQoCBFohNwb9JMMwy5DmBpm5rq2BhJBJiCCbggNI7iKz8piValUhxEEoUnJ8uTu2lJXbCBkLCmMIIeSaya2UFgrzorTQJEk6X9aoY4CNS87sedvGprNsjCYQSGSlklG9CZ1xLgNfSimYovQIIYTMEsq5X4UczwghhBBCCCGEkKnRSqEaBaiEIXIjgpY0N0jyHCdpY/zGxqVGDQ/n5zBXjVGNQgzSDK/2u3jT6aEzSpAlFMYQchOoaWDF5T6GFhgYyWmkM3IJxwpYDqV6QPn4Ovb6nPkJuUlQGEMIIddMDpnEdI0IRgZGxC7xmKKTWAFtLZOhikuKWlyO8KSigXYANF3ZpnHdYgAnjMmBrWzyklGXgXaPgO4nhJAbDsczQgghhBBCCCHk/ISBxkKtisVGDYFS0FphszvAxkEXw+yo97VWCnPVGHPVCj5bXcTnd5awUK+hEUXoJSme7u7j6c4+nu8d4MVexwltrjsiSgg5CR9bWwiAj2NgLgD2cmAnB5CJ+OQ6URAXm3YAfBgBayGwZ+QYX2WSV6IwhpCzoTCGEEJmAAsRjvSco8p8MP7O/0gBdS1OLnUl4pjUSommi6augKUAaOnJbyAZpNTTVn79whh17EEIITcVjmeEEEIIIYQQQsjFUItCPF6ax8/XlrHabGClVcff/vgS/8s3P2HY6R3520oY4Iu1ZfzZ/Tv4dHURn64soVWNEWmNJM+xOxjh+e4B/n/fP8MwzdEdJeiMkjPLMhFCrp5YyWblDyPgb+rAnRB4ngI/pZJreXUZyZYJiBRQU8D9EPirGvB5RY7veQoYC7zJJL9ECHk3FMYQQsgMYCHCka4TxkRKXFnGGaR9+YyGE8fUVCG0uUgUxEpw0QtjxszAWivHk7pSSjs5MLrGSdrxJDITyYSQmwrHM0IIIYQQQggh5OKohiEeLbTx24f38NHyPD5aXsAgyfD3T1/hTad3uNFPK4V6HOHz1SX8958/wePFNh4ttlEJAuRO+KIAbHT76IwSfL+1h/VOF70kpTCGkBkkVuLI/0EE/LYmz1+NxKXlRSrX83VeuREkX3Q/BP6sCvxlTY6vpoDXGRCOrvHgCLlBUBhDCCEzgnGOMZuZTHJWLCbKcsZKLP4WA8DmUp7polAQ95q6EjvB5gTCmAwihOkacYoZ2etVL/vv4msAE0LITcWPZ35MI4QQQgghhBBCyPREgcZivYp77SaUAl4fdLE7GCLNzWFSPA4CtGsVPJhv4cOleXy8vIA0N/hqYxu7/SG2e33UogifrCyiUYlwv93Ebz9Ywz+9fIPt3gCZYcETQmaNhhaXmKVA8iyzRk0DKwGwEooYhhAyHRTGEELIjGAg4pE3ObBsgPzMVxwlUkBbA4sh0LO40KKSCkDgSjYt6PHdbAARwQyMuMX07cUKdqZFAdCcQBJCbgF0iiGEEEIIIYQQQi6GMAiw2Kjh/nwTu/2hCGP6A6SmiNSKeKaGDxbmRBizsoA/vt7Cn9a38NWbbXy7uYOlRh1KKfzq3irut1v47Qf3sN0b4I+vN6/x2xFCTqOpgDUnjKnMYKCtpoDVEFgNRCRDCJkOCmMIIWRGsHCikVycY4ZGJmEBxhNxeGFMTwObFzh5804xdVeqKXbHNO5HpBbYy4HdXL7TrDCNPse/xlpgYOX7zNBXuhIG7nx2rZxbQsj1Y6dQx5THs6Eb08x7dk0PLLDvxrPkPfvuhBBCCCGEEELeJlAKtShEI46x2R1gy5VCyksL5loU4uFCC5/fWcJCvYokN3i2t4+/f/YK323uYr3TQ2eY4PutXczXqgCAh/NzmK9VEXCnHrkAWI3r4mloEcYshzMqjNHiFkPHGELOB4UxhBAyI1hImaHUlVQaWKBmZSI2jgg4hpRSGtqLnRxpiChmMQAaSkooTSJKTiywb4CdCy7vdB7OexgWco528smdfW46IyvuPx1XFosQcr1c1Hi2/Z6PZxTGEEIIIYQQQghRSqESBqjHEbI8x1ZvgM4wQV4qf1SLQjycn8Pnd5bRrlbQT1L8tL2Pv3v6Cs92DzBMM6S5wXdbu1hs1PBoYQ732k3MVSvQrOtOLhAKZC6OcimlmRTGKHGLWQnpGEPIeaAwhhBCZgjjHn0ju9grCgi0iFHOIlBADTKJq2uZLGUWSM95TFrJey4H8hwAGGcNZ20h9tnPxWVkFoQx1j/s9AllC+DAAC9Sad8Z+FpXRurcJXpmNs4nIe8zR8azc1yPBwZ4mYk45H26rDPnlNN3YlRCCCGEEEIIIe83Uk5eI9QKmbHoJymSLIexVkqza4VGJcb9dgsfLrahlMLTnX282O9go9PDbn8AY4FekmC3P8Ruf4hHC+IWU4tCKApjyAVhjz2T6fAmzC1dlFKK1WxtHlOQvMxKCKwEdIwh5DxQGEMIITPIwMru/YqSiU51jNcoSDmlqhOyzGkRL2TnTHQGAJpu4tXU45V1AuQzDZwwxgB7M+Iw4o/L+P+Zkv0ceJrKuZqBr3VlGCsLg5ylRwi5do6MZ+dgLweeJkD/fRvPIGMZxzNCCCGEEEIIIQAOyxQrKBhrkeQ5MmNgrYhiokCjWYlxt93Eg/k5PNs9wHe7u1g/6GKU5Yclio2xGGYZhmkKpRQacYQ4DKAmrYNMyCn4zVLkfCgU+Y87objmV5TEyGYBjcLRfzUQYUyVjjGETA2FMYQQMoP0XVmLpgaWUUxy37V08oKVWMnr5gMRMPTz6SfJCuJW03CllOp6/DJKGYDEiDina+Q7nTd5e1HY0sNYpwwfY11a/pOhc8Lp2dlSkBNC3i8uYjzzAsau4XhGCCGEEEIIIeT9xVogtwZpnsNai1BrBFpDKaASBGjXqrjTqmO1Wcd8rYo/rm/hy40tvN7vIcmKFbWs0S2MtdBKIQ4CBEqPtV4n5CzKsSBPAOcorySGHyt5hJC8gULhOpxBNtMO3WPkNrRmUx5Py23SrSqg4hznAdmEtJVLnuM81JQIQtpB8buRlUd3jBLZfvNxrCTXEbp2CVXRTk9iEZ60nHt/YJ2Lfgh8GAE7lclyLHu5fPfhGJvQYnd8lWPHFvjjA/BJLI42c4Fsjs6snOfFAHgUAT+vSv5lXDou/9Q1599U7dvRf4fIPTSObrK2VvJDGcSVPrHAwLk4Z+fIsYSQ89ZyoqaKKt677/rIyMrxBAqoKylHdeQagcRT/XVi3LEmtnDQ7xv5Ocfs5LnI5FAYQwghM4h3jFkI5GY7CYGSicBSIDfs3SlnFApyk4idMKbtJgvjrt9GRspzHLiJx0W4GlwkFsUkRmP87+XRkEmfdt9tRkTkhJD3kAsZz9wzxzNCCCGEEEIIIe8rxloM0xzdJEWgNRbrVTTiCIHSaFUr+HCpjY+XF7FYr8HCYrPTw5frW1jvdJHmReRTxDAalTBEoBSstbBcbZMLopy4ty7hX3WCmIcR8EEkIo/FQDbQVrTEfXJIrsGLSdYz4FUqzxu5/G4aHkXALyrA/Qi44zbXAsBmDvyHHvCf+udzuFkJgf9zA/iLkq3+Rga8yYCvE+BfRyJCOY2FQNpk2Qlfmrp4brjnx5GIYLygo6qAe6GIKNZC4C9qkx3zPwyA/9AHXqZnx9paujhnLX30GP3xPYikfSMlYhSl5O+rFckD/aoq4pJx+XIE/K89ab/zxAIrSgQpKwFwP5S2mg8kl1RxQikfp8xKYqYdJxx6kQLPM9lcPe3G6poGPq8AX1TE9Wc1KN77+xT4ZiR9sXLsGlkO5NFwoq7IHaiFE14ZYMcd66sMeJYC25mIbeg8fXOhMIYQQmaQoZFJ7UEuN+HcFqrVs/DWf0uBiGKm3YigIZOBmgIaCmgGk73XyIly9vNCGDNLGLiSQJiujbQqlNv5e1Z+hBAyWxh3n+B4RgghhBBCCCGETE9uDLqjBHv9IQKtsNpqYKVVx2KjinoU4fPVJXyysoi5agWjLMdGt4dv3mxjuzdAZkrCGK1QCUPUohBaK2TGwFgLywU3uQCObJBSktRfDERA8kUF+HlFEv/3QhGF1DUQAUghDu87RuL2PyTAtwHQSADrBBKJkb8bFwURQ/x5VT77o1iEEQDwYwI8TYH/3C+OexoWNPCXVeD/OVf87rtEjj8D8GP6bmHMYgB8HouAZ8kJhhYCYF6LC01bSzuW8y8VBaxoadNPpjzufxoCr3F2XmROAx/H4gqz6PI6C+4x544vOnZ8GsBSCCwB+DCe/NgWesCfRsC3yXSipQiyiXopFDHKowj4NBZ3HS9OqWkRFvljTpzryp4TmrzM5LtrBWxlwDYK95hJcklVJcKmv65J//soFhHLlyMgGMh7d4y053IA/CwGvqgCD0MRGy04AZLfFG4gx9k3wOsMeJ0D3ySFE85WJjkvOsfcTCiMIYSQGSSHs3uzQCcvWRGOI4xxDi9LAfBaT5/oDJ3zzKKbxEyabB1YUdPun2FleF0YZ4OXWpmcBWe/5AjeMSbA9OIjQgi5CCwKG9Jpx7OA4xkhhBBCCCGEkPecJM+x3unh++09LNar+PzOEoy1aMQx6lGIz+4s4UG7BQvgh609vNrvYqc/RD9JYUqql0hrNCsx2rUKFIDOKMEoy+kaQy4E6zZIBZBk/5MY+GVFXFvWSq4dLS1x/UNRhQUCDSy6zbA154byYQx8mADfJyKUeJaez+Fl1lgJpH0+jkUkVNfy3asKqOqi1NR1seCEO39WlWNruOMql1eapXidhjjYPIpECPNhDNxzoiMvMmm4fhfhqJgncKWqqq5M1d0Q+GVV+t53CfA8FdHMtO5FnlhJTm0pkM/RSvrAzyrymfdcWSqfd4vdhkFfSqnujlMrEU8tBcCTSI7zD0O5TvZdtQRys6AwhhBCZhADIIHUQewYsZILAqAyxmu9Y0wAuYEHSia906h+57RMzGpTzLyGpnCMmbQc1FVgIerj1Lqb4QTfUaFIJGs/WyKEkGvCoBD6TTqeAYVjjHb3C0IIIYQQQggh5H0kyXKsH3Txw9YuVh7fx+d3lrBQr+J+ew61OMSjhTZCrfDTzj5+3N4VYUxvgPyYFUyoNVqVGHPVCgCF7ijBKMtgaRlDLgADiWtriOvJhxHwb+vA/7UhYoTYCWGOEzihQlWJgOGuyxC/ySXpvxJKmZgXY5T/uUksB8AvqiKKCHBy21wn81qO7TfVYuParOLzIvdD4LdV4NdVadtlV23gXSHJ0Al9mhCxkgVgKiLy+seh5KFCJWKT8wpjKm7T94Ir89TWwH9TB/5dXcRi1TPERqETjrW1HOdHkLjrN4n8e8cAeUZhzE2EwhhCCJlhhq4cUdPVZGyOMWvzk5PQ1Uyc18ABRGTzDkfBtwhd+aSFQBS84+RZrSvlkVuZRB8YoGcnq295VXhXnsSO58RznFAVauIhJmtbQgi5SLwwZprxTEEWBOXxjBBCCCGEEEIIeR8ZpBme7uwjDgM0qzFWmnUESmGxUUWgFDqjEXb6Q/zj83X844t1PN3ZP+IUowAopVCPI9xpNXB3rok0N3ix38H+YHTkbwmZFgURUCwG4jLyKJLSSQbARgbsuY22fVcWyVrZDFVxyf6VUIQMVVcapqHF8WNgge0MSE1R6uY29NgfU+B/7AL/PHS5k1LsTEN+93EMfBYDLadKGRpxBNnJXTmdbLLP/P0A2M7Hyxm8yoD/b0/KTuljx+dzPQ8jOb5ll9VPrZQk2vPlflJxkx6Xr0byuZMIoGIFPAjFLeY3ThTzQST9xwAYWel3O7k8Rlba0ZZeX3U5pyVXyip2ffBuKH05hAiDvk2AN64vT0NFOTelSNrPQMotxVrO60sjlRoOXLUDn7+KnZvNghPVNHSxCV0puW5+XZW//a8Dud4sWFLpJkFhDCGEzDAjC+waoJnLjXhcvDCm4SYAuRUHmkmFMS03CZjEMSa3ctx9p+ztm9mcGPhSSomdTtTihTGRr5N5G1YJhJAbSW4LoV8+xVhUHs/ogkUIIYQQQggh5H1lmGV4uruPzijBcqOO++0WHs7P4U6rgcwYbPcG+G5zB3//7BX+9seX2O4NjiyhlVIIdCGMuddu4sftfbzYO8D+cITccMFNzo9WktxdCoBGVZL6sZLnV5m4WmxkwFZexOYDSHmlxQD4WQyEFfn/QAF1BcSh5BT6XsgwkPe6DT32hwQ4yN/e/OsFRiGA/1tTyut4YczIAuuZlPf5/RD43WCyttgzIowZJy/yMgP+554ILfxxeULnIPM39aIsECDneisHfkhFhPP7oZy7cekYef0keZGKkrJdf1WTsl0/r0j+KFISk+wZ6XffurJI+7mIUIz7TnUlfe5uCHxWAYJIXh+7kl6LoeShvBgotdMLY7wrUjWWz1MuTxZCBEU/peKM9DKTvjG08rlNt9H8SSyPO6ErRwY5D4sB8OuKCGZepcA/QdpwFvNf5GQojCGEkBkmsTKBaGm5Oef2bVXzcQ5rNlpxjFkKRJl7MKb81088Kk4t3gpkcjIOFqIsPzBA10wvOrkKckibjqZMJEeQ9jkws21vSAi5/eRwuzCmHHMj5zBWMbNnJ0sIIYQQQgghhFwVxlj0kwzGDvDl+hYqQYA7cw0sN2rIjMHeYIRnuwf408Y2Njo9DLOTPRoOhiN8ub6FMNB4vnuAZ+6RGaZPyfnRcO6/GojcBtXnGfA8FXeUHxNx7Ng3EisyVgQgTQ3Mack3vMmBj2JxSpl34gZflimzInD4KpHXp/ZmC2R6Rr5DcCzHoSDCkxDi2l++mg3kux84scfTdLI2SF3eYRwGBnhjgZ0TcjChK3+1lUuupXx8Iwt0c/m356nkY8Ylm+D4Qog4ZC2UPvOrqjjHtAPpWwdGRETfJ9L/njvRSdc5F/mP8W4xrzJgMweeRcBHkQhQ6lqEM/dC4IuKOB3tOfHOyB797mMdsyquj4bLrb1xYrHvnXDnTQ5sZUX/UJDXtLQ7vlRKXKUVEcQ0XFWH+QC4Y6Q97oZynXkBEJl9KIwhhJAZJnETiwNTJDzHFWEoFMKYfQMEOcaavWnIRLjiHGcaevzPtJCJ+FYuquMJHQavlNxZ+Q0MkE2YCVYQsVDDuSwwkUwIuU78eDacYjwDgBgSHOF4RgghhBBCCCHkfcYCyI3BMM3wp40tvD7oohoGqISBuE/nOfpphr3BEL0kfas0krUWxgLrB138h29/wj+/2sD+YIT94Qg7vQGSfFa3EJKbhHeLh8sXdC3wT0Pgf+uJS8m2ExOkxzZQhZC4/7MU+OcR8H+oS+w/joAGRBTwIJK/+ToRAcBeLnGnm9xzM4iAQx3LjSjIdw2VCDHKhk7W/b8XkPStlKQal0nK6/gNbyeJPyIFZM6R5fj7Gbfhd+Rc+ydxjJnk+GIlOaYPQuDjSByHatq5rzjByZcj4D/1gX8diSCmb6TtyvkhDSDMJP74pxGwEgD/TQOoaGA1AKJQXF0+r8jxPXcim718cmGMdsdtlXzPrhN6/eNAXHZ+TGSDt9807dsigPSH7xP5jntGBFVPIik31nSl6Jta3GQexXKMHQpjbgwUxhBCyAzjXU16pbqgVfW2uvkkFMR6biGQUkyh+91Zc4jQ2Sc2tUyGx3GLsaXnnhWlbccUtRlnkQzStgM7nYDHT4CqLD1CCLlmcshY1j/HeOaFfgHHM0IIIYQQQggh7zEWOCybtN0bTP56C3SGCb7d3EW4s48ky5HkOXJjWUqJXAjKldcZWdkQ+yoVB4x/Gckm0P4ZDi97BogyYDkAHkUSF7ofAm0NzAXy2rVQ3DuAwsn+pmJxhrDnlO/nxTG5E8hcVhO88/jch+YnCHO8uCXH2yKUi6SmpS98HItwajkoPn83l9Jd/zISUcxXIzmmd7WVgvTfDS25q3ktziytQPItFQ08MMDjCHgeyXtNWlLJV1xIrFwTWznw3UhKTr3O5DHO+VwJRBRUUeIa0wrl2Csu73YvFAcm5oduDhTGEELIDOPvpd45ZjeXG251jNd66zetCiVrAJkoveseHSuZALedNdykx9tzE40DM9sT5twlkftTCnhi56ZT1XRYIIRcL5kT+Q2c9eckeAesJsczQgghhBBCCCHkXFiIa0xmDAZpBp0BubUwxsIwa0oumL4R95cvR8BLV7pmHAFH5sorvcqAfx5KzqCppTQOIBtnV0Lg04r87fYUjh3k9lBXIqD6oir9AihEOa8z4HcD4B+HwGZ2tijGv9ZvCP8ukdcECvggknyLgjx/GAO7Tuj1NJ3u2PtGjvH7RJxinqXyu3G782Yu19dCIGWfPIGSkksrAfCM8dQbBYUxhBAy41hIovPAADtGEpfz47xQSXmMSElJpZoTx4zOsD6MVaEOj5VMRMY5SOOOs+cEPH0z2xaLmS0U9MfrpJ71nY8kkp3dIkXBhJDrwo9nvRN2sIwzhnuhX43jGSGEEELIjaUSaDSjEHGgkVuLzFgMshyDbJZX5ldPMwrRjEJAAbmxSHKDQZYjMTTAH4c40GiEAaphAK0UFICDJEUnybiGIKREbi1ylk0il8zAiiDmuwR4k4vQYByMe2xm4vCxEACfxQBc4j+AuGQ8iaRMTpRczvGTm0Hdldj6OJa+Aog7TWqBjUzKIn3rShONOxewELHVy0zyXh9GQKcGzFvpfzUFPAiBbiyilmnxwpgfU+BFKkKXSdjJ5fM/jOT7eTSkXRYCcdSZcH85uUYojCGEkBtAaoGDHNhWwMIE8lN/Q64qqQk6tIA5w8ml7BgzThklQCbSA1vUjxyeIDaZNVKIiKdrZBJmMdkEpuI8/xrOWSeECIEYSiOEXDUZXMm9fLrxLNbiLFbneEYIIYQQcuNQ7vGwVcdf313C/WYN+6MUW4MRvto5wJ92DsDKHa6dlMLPl9v467VFBFphb5TiRaePr3Y6eN7pX/ch3gjW6lX8+Z0FfDTfRCsKoQD8x5eb+I8vNpGxoxFCyJWSWHFuf5UBnSmCOB0jr93IivJLCpL0b2kpp9TWruw2ee/wfaHqygjdCSR+CEhOZTcvKgdMU27LQjZxWyMClDeZ9Ls5F59cDooSX9r9/aQzjb4Tjz1N5TgnZeQ2rPeO5dQUZEN6VUsclZfIzYHCGEIIuQGkkBtwJXeT1PJN+JS7rio9e2FMzzmkvEs9HiuZfHjHmHEwAIbGTRKs/HxZNS0viszKsfacMMZYmWApYCzLmFiJiL7uXGMiJeeFieTbBSe1sw/PUTGedY0s2CYez1C4i3E8I4QQQgi5eWilcL9Zw//lgzv49eo8XnYH+HG/h2Ge4+vdDoylYEEpBQ3gZ4tz+H9/8gBRoPGyO8A/buxiZ5hQGDMmdxpV/M29Zfy7BytYqVcQQKGbZvgvL7dAzxhCCLlaRq7M0etMYkKT0jPAyIggYVCKJ2nnlL4WSp4guPAjJzcBDRER1LQIY1bComRQz4igasuJskZTTAG8MGZkpWTSmxxYyiU22XCfObSuDyrpn5P6cHnHmOfJdOKxkZEYaf/YZyu3sdDHUcnNgWWvCCHkBpC7Mhkd58gysCKWGZeKFmVtKzh0RHwLP9HxE4/6BDf1zMqxbWUyKboJoRBfBzNxExvvHDMJCmLrtxiI8GhcIRG5PqwTlk1yqr06ngqMS2Sa86L8rs/LOqibw5HxzBQCmUngeEYIIYQQcjPxYmh17Hfy4KSujDqpnbigIIQQckPJXRyoM0VcG5BYUg55rd9Qm6KIEbW1iCI0b5XvJZGSfJJ3cDnchAfJVe3m0veyC0gGDQ2w59/PfU6givLv81rcWSYVNaTO8WXPicAmxbj3yI5tIFSQ68K3CS+RmwOFMYQQcgPIUZQq6jlhTDZBEtk7xrT06WIXDWf/5hThDT2+rVgOmbRs5jdLGJNDJjZ+ATGNsrmmpObqwgSlp8j14IUXE59m9XYAlVwsh+dlCtESFx+l8QwSxJg2IOKFMQtuwUsIIYQQQm4A6tgzRBBDUcxR1LEfvHCIAiJCCCE3FZ8zOI9jRwZ5bd/lHTLnGlPVQDuQWBETye8nsXKljYKjwhgL6Xc7ueSrLqJywNAWQpvUOmEMSsIY1xcnnbGlFjjIRXTzrioKp5EDSCDf8fjLvTiGGuubBUspEULIDcFCbuRdV3NxXgNxMN7E1JdHajnxxkk1GStOENP0fzPGDd0LDcrH1b8hwhiPnxztZEDk7CHPotw0VS3CmJ4Bdlw5KZYfmU28q0aOySZAGjIR5yLw8jCQXS6TnBu/cyCgaOkQP55tTzme1dx41nfjmTZTiskIIYQQQsiV4dfl670h/vOrLTzv9rE3TLE1GOFFpw9WURIsLIxV+G63i//pp3WEWmFvlOLpQQ/bg9F1Hx4hhBAyMcZKLCixEleblhxFSZvMAjhWJoZxt/eTAFKJoKKAsCQAsbbYbOxLup+X1IrYZujez3+WguSq6lryL5P2Rd+3h1OUYToCA6S3BgpjCCHkBmEgApRNl/Rsj1ngM1aADoBmLhOZADIROC6MaQeTOcV4oUFZGJPYmyUMyZyd3lYu1oCT4h1jugZ4lRXiiZvUBu8LFk58YQEz5izaq9PDY3aR5GLxO1QMxl9j+HND0VKBH8+2pxzPqgpYCmWhWXPj2STnhBBCCCGEXD2yzrF40Rngf/ppHbUwQGYMRrlBJ0mRUxkDwCVZYPHH7X287g2gAKTGYpBlOEguYq8zIYQQcrVYSCwondCB+TiHAhsD5FpibqELgnJD2vuLdqWM/EbrMpkTUqUXlAvKIeWUjr+f74s1L86Z8H2NE46dVzxGbg8UxhBCyA0idwKUzVycAIwFbEk9exqBm7xUnfVcXYsCt1xqo+pqNbb0+JMMr7jt+RJPN9AtJYVY9O3kwKqR76StrzV+9usj16btQEqQdIycowEnWjOHLzeTQ5Tt486ktQJCK9dFgMIyklwcxu1IyUtj2lmURUt+jHvfxfsZZAzazoEVZ2UaTDqe4eh45mtME0IIIYSQ2aabZuimFHi8CwtgZ5hgZ5hc96EQQgghF4LF+eNhfvPrcUGCnpEySorlaq6F8qbE4+3v4+wXlQsytnB6L/dlpY66uasJA/P+OLMbtpmbXB4UxhBCyA3CO8aoDFgLJ7N/U5CkZ1M7UY05JoxRUquxqQtF+FlkrmzHbi5CkOMTl5tA7uqwBpC2TZwAIsR4ugkN+fuWBu6G0iavMmBwLm8+chkcluuZQnwRqeIR2pPripLp8QufSdxJNACoo+cmtxdT1/amkjnxZHk8i6YYz5puPMsBvEyBPsczQgghhBBCCCGEkFuJOvY8Kyj3oIv3+8Px83ze+LvFxYjHyO2BwhhCCLlBGBSuLD7pGduTVbtl/D/FSsprzB1zAFBwpZS0E8aMeTypE5XsOreYmzi5yCE1JjtGHgdGHGCCCdxENMSFZyWUpHzfAvvGOWBc4rGTybDOlWQShbhSR8UxNe0sHXluLxSDkmPMmG4+yjn4hJDxq6aAoXuf9xUDGc+C0njWVEAw5vYeP5413HiWQxxjOJ4RQgghhBBC3mICJ1ZCCCGXg8bFlMI+dORw/+9L0l+ny8YRx5JrPI73Fd8HDt3XS6iSg/dFoNXbfdAfhIHkXMwJxzEOFMWQMrPggkUIIWRMLGQSkFigb4D9XJ7HTVZGztmkpUUkAxRWdDUtopn6BI4xiROA7GQ3u3SQb9c9A7xIgb188gRwrKQU1WoArATAciDJZU7aZwcDIHGPSWuKKoirUtuVIuME6mIp16WddCgJlJyTdiDn6H3ncDzL3Xg2wT3CE5XGs1WOZ4QQQgghhBCPPfJECCHkGlGQOH7kRAXTot17xO59LCRWl7gNhtc15msULtGMxV49xvWB5ASBVAiJw17UuQkAVPTb7+f74vCa+yK5PdAxhhBCbhgGJWGMEaeEipuEnEW5lFJZGBMqmcg0tQhkznorr8xNrIhzdgwwvOFFGnMrieSXrj2XAiBy/zZODdNYAXEgbXcQOkeeTJx0bmLZHW9V6bkNyuoc0mdHUzpf1Fy5sYErV5Pe9AaZEXyt16EV0dKkQ0kAEW3Mazm36oa6V10kmRMtvsxkbF+ccjzTSlxnehzPCCGEEELGQiuFUClorQ4TS4kxyIxFoJTshlUK2j0UAKhijZ1bC2MtcmORnbIlNlAKgZbPCfQJkzsLGFgYC6Tus6dFue9UHLP8P1CaV9qSRb07fmPlu+RjbOtVpe/kP0OhaJujnyHvbXw7uc868T21HHfo3vc41r1Pbi0yM96xltEA1GHbSLuo48fu3tK4tskPj9nCnpHcUQBCXbS9UkCaWyTGiDuA+zf/74A7J+59y22UGfvOz/LvI+fg6HeQ4yz65GGXm6C9/DnWumiv4+10/JjzMdqIEELed7SSuH6sCgHBNARwsaCSi3pmJd4/rhjhtL9RkPvTNE4fRwQ73K115WSQeO1hPyidw8i5d1cUcNJ0dFJ8fsq/n/8sC4nnD8x0GyoJOQ6FMYQQckPpW2ArlwlDa0xJeAgRv7S0m2RAhDAN57gwrrI8hwhJvECgayShfZPJId8DGbCg5WetJ1fcxwpYDZ0Lj5I2P3BlTbJLOfKLxTsI1Z1Iyltmjoyc75tcSiVzgrKekXM8CQpy7ayFshjYVTfbJWnWGLmxZGCAfMItLqFzN1kL5fxu4mb304vAl9vz49mqG8/iCcezCFJSSbvFbqREDHnTxrOac3q6TeMZIYQQQmaTu40qHs81cKdRxVI1xiDL8buNXXy728GdRhVrjSruNmq426iiGYeoBgG0UsiswTDL8aY/wkZviGedPp4d9JGYo7LxaqBxv1XHg2YNH8zV8UGrgehYNmKUG+yOEmz1R/jTzgH+tHNwonjkLEKtUAsDtOMI95t13GvW0K5EaFciVAKNSMuiyliLzBgMc4NBlmOzP8KbwRCvu0Os9wYY5qdL36thgFoY4E69gvvNOlZqFbQrEZpxiEhrRFodCkmSXD5jf5RIO/VHeN0dYHMweut956sxHjRreNCq41GrjrVG9a2/6aYZdocJnnf6+NNOB887/bHbRgFYqMZYqMZYqVWwUnfHHYWohSHioHTsxqKb5uilGdb7Q7zo9LE5GOFglKKfnT4jna/EeNyu436zjqVajFYU4ncbu/j9m1204ghrddefmlUsVmNUggBxoJ3Ix8h56I/wotPHs04fe6P0rc/wgpi1RhWP5upYa9SwWIsxF0ci8FIK/SxDL83xsit9cqVeQaw1MndegjOU91oB1SDA/WYN91t1LNdiLNcqqIchqoGGUtJOozzH3ijF3jDBs04fzzt99NIMw8xMLFoihJD3hRCyWaytZYPUaMLh0pdhqrjcQMMJbQwkbrJnJNZ21jzCQl5zvJyTL4UUAcjU2e9znAiF+/04m4LJxZJaiQHuGxHI5ChKHdXcRryWvhihgX+/udK5Nu4Y+kY2NA8ojCEXAIUxhBByA7GQCcF2JhPfcdXgkZIJbisoEqTeBaPuJr7jzDG9jd7AiWJ6t8ChwSeS+wa4E8jPXo0+qTBmJZDzEjq1vnKlpqZV7V8V3lXBl9xaCOSYUwt0AKRm8hJEs0RqxfmiN4XbixfGAMBeAETpkQ2A5JwkbqE1tFMskt0YZgG8yYp+/D6fm/J4turGs4ob46cZz+Z1yXEGN3M8W7xl4xkhhBBCZpO1RhW/XVvEL5bb+Hi+iZ3hCAdJih/2u7jbqOGXy238aqWNX6/MY61RxVwcI9QKozzH/ijFl9sH+HL7AH/7egvrveHbwpgwwOO5Ov7iziL+7b1l/Jt7S6iFR2d4nSTDT/s9fL17AGMtvtntwEwhLIi0RiuKcLdZw5+vzuPP7yzgQauOh80amnGIehg6FxMRrHSSFDvDBF/tHOBPOx38i9rD7jB5tzAm0JivRPh4voW/uLOAzxbn8KBZw51GFXUnmkmNQZpbdNMMnSTFs04fX+0c4I9bB0hzc7IwphLhs8U5/NXaIv7NvSX8emX+rb9Z7w3x00EPf/96GwdJOpEwRiuFhWqMD9sNfLbQwueLc3jQqmG1XsVCNUYjClELAufYY7A5SPCmP8QftvbxD+s7wI4c+7uFMRF+vtTGb9cW8fF8E3fqVVgA/7q1j8VqjM8WW/jV8jx+tdrGk3YTc5UIjTDEKM8xyg2+3pG+9A/rOyI4OUUYEwUa95s1/NXaEn650sZH803cb9YQa41Qa2wPR9gaJPjdxg7+9tU2GlGIKFDIz3ChAQqnmHoU4MN2E39xZwGfLrTwyUILy7UYLSfAGRnpP88ORHzzX9e3MchyiT3lKYUxhBByCoGL9c9pialNineSr2gR2Pjy8Tkk7r+Xy+bcs9ydrYvnnTRcB26jlbGTx+t8TKelgXiC15GLIbFAbmTTb3mDmd+EdiiMuQDRUtW935xzvfYO4ykknr9nig1vhJwHCmMIIeSGMrTArnMiGVmZGIjN8emvUZCBP4Y4zdRdWaWFQCYzXvF7FiM3GfFK9NsyIfGq9l0DPEsliboWAoEubB/PxCWeY8hkzkLauqHFaaHrkv/pNboVKMi5jt3CxJfjqqrCWaHpHvt5cZ5vujA/g4hiekYm1ZMSK2mTpQC4HwFBJtcfnWPOz8gCnRzoB5NfFxrSd+e0uJs8NNJvD26Iq8ll4cezvdJ4dnfK8UxB7hPl8Wwvl2tpMCPjmbfWHXc8Y21qQgghhFwGgVKItUYjCrFYjVELA/xscQ7bgwS/XGnjF8ttzFdi9NIML7sDvNEjhFoj1AqpMRjl5rAcz0mkxmBrMML3e11UwwDDPEc9DBAohZV6FY/n6mhGIeqRiEpCPfmspxoEaMYBHjTr+PlyG58vzuHDdgOPWnUopUSgkmZS5saKOEKpQmQRBwGqgUYYqBPnnFoBjShEMwrxxVIbP18SEdGH7QbmqzG0ArYHI2z5WIP7DO1K/cSBRiUIUAn0qW4l/TTH6+4AX+0cQCuFrUFyWHrq0Vwdj+caaEQh6mGAShAgUJO1k3dZ+fXKPB63G3jYqqMRhhhkOYa9oezAL5VZCrUW1xoFNOMQK/UK/u61iD9SY5CesDtAu/ashQHalQh36hV8stDCb+4s4H6zhl8st3GvWYO1IvLZHiSIAnXYnwZZ7s7NyW2kAHzYbuCThRZ+tdzGr1cXcK9ZRTUMsD9KMcoNktwcPq/Uqvibe8uoReL+0oojxO/oX95V5+P5Jj5daOHnS238fLktQi4F7AwTbA2S4o+ttM2niy0EWmGtXsWX2/v4w9Y+3vRHGOb5ucqCEULIbaSigKUQuBuJgGVzwuBMw+UFVt2mWe02zRq3GXbDxT7Peltfvv54+e3AORDPaXmfZMJhvK6BO6HEsxqXFMixFjDq7bLbIu6UeNNFlAqaFu/Gc/z4gOL4AuBSdgkadwADt0F7PZPNc3NOSLUaSpzcVyfIpogPxkryKAuBxHXbzjEmtRLD28gkZjxuSS9CzoLCGEIIuaEMXG1HP6nMcbYTwKF9oZuUNrWocOe1m/yO+dlDC+zkwG4+uUXjrGMh38tC2qsdAA33b5PMgQOIi0XDTRYXc3GzeJ0B2+79r8utIEBRLqnpjq+t5bsuBIU9ZQjgpQKyDDjQgL7hdUdSC/RyoKcnd4wB3EJDyYR/GEp/yFIKYy6CxIiLx2AKFw8v8lJusZxZ4AVuhqvJZXN8PJufcjzTKMazlhvPNkrjGXD941lDAc3g9PEswtHxTN3w8YwQQgghs02gFKpBgEYU4mdLczCw+GKpjS8W57A5kBJA3TRDkhtEgcZCJUY11NgZJRjlBpk1Jwb/R7nBy+4AvTTHen+If93aRy0Ukcgvl9uohWt42Kqd69jrUYA79Sp+sdzGv398F3+5tnj4Gc86fTw/6GN3lGB/JE4eoVZoRCFW61XMxSGsK6+jT5lxBkphvhJjrVHFv7m3hH//6C7uNsUhppfmeNbp4XV3iP0kRSdJD4Uei9UYd+rVQ3GE1icLbwCg41x69pMETw96WKpVUHVimv/ug1Ws1qs4T3pFa4V7zRr+bHUBd+pVzMUR+lmG9d4Qu8MR+lmOxBg0wvDQLeWjdgNLtQo+ajexWqtgezDCswMpF5Sa0yenWilUggCtOMKTdgN/fXcJD1o1fLE0B2uB170hnnf6SHIDY+1hiaetwQj9VIQ3J/UmpRQ+WWjhf/jwLr5YmsPjuQa0UnjdG+BlT0pUbQ9GqIchamGAtUYVXyzNoR5J5CnSGnGgkZzgCKTccS9VY/z13SX8Hx+s4PFcA4/aDbzuDfC6O5T3H46Q5RbVUKNdifF4roEn7QbuNqr47Z0F/IfnFXSSDMMshxlZZO9oJ0IIeR+JFbDsNvC9mWJ3WFPLa++EsrnI31YNJOewngEH+dkxnxxAAom3ljWMGpKDaLtYbBeTCSfqSkQx96JLFMa4Yzp+N/MbjCM9mfvyRVMuU1XmcAO0lnj1ZWl3DCQXtJUDr1MgiCT21lRAHADLofx/TQF9TBYf9JsdmxpY1M61OpD27hvJP71OZfPjbdmYTa4fCmMIIeSGkkMmmn3nGtM0InR410TNB40CJfZ0LZdAnPeOMe+YQZXnNEMryda9WyiMAYrvt6VlUaEhE7TaGDNMVfohhixQAJeYdY4Gc4Gcs74r6ZM6RX3mnH9yFCrwcayJgcLtJ3ACp8NnyHkNUajI/XHVj7kptJxIxttmAjI5DTG+m9Ask1tgCHG56BsRYYTu+53lnqFU4UzRdIp4vzCJXamsoTt/F+1S4kvCyK7D4jxMo8KfVXy92L6Vthy5cxOMc82pYtxra8CGxYJx3zmaJE4kc9GLqMPz4o7D283OkrWnH89aWsQsFzWehaXxzJfUu6rxLIB8/lnjWcvtYPHvV3X2rrdhPAOKseHIQxU/17R853jK3U3+nlFx7jvGlM6jPXpexz3HhBBCyPuCuISIYORBq45BliMzBn/c3ser7gAvOgN0EnHlCLSUE6qGGgdJhoNRiq3+CLl5e0aZG4tOIoKaXprhTW+IShAgDhRqYYC/upvCYnphjAKwXKvgF8vz+M2dBXy+2MJKrYLXvQG+7g7w/X4XP+z1sDtK0Eky5EaEMfUowHKtgrlKhPXeEOu9AbaGoxOdUOJA49FcHX++uoBfLc/jo/kGMmPxrCNldH7Y7+J5p49OkqGbZAi1OL0sVmMs1ypIjMF6b4gX7m9OYpSbQ9eT/VGGRneA2Ak5Pl1oIcnzc81brLXYHSb4cb+Hzf4IUaDRTVJs9IfYHSYijMmNlIOKxIElMwYPmnWs1Cv4YK6O+806VutVvOkP31lSSebFIo6506jis8UWcmPx9KCPvWGCF50BtgYjjHKD3Fq0KxHalQjdJEMnyfC6N8Cw9P5lx54P2w38fGlO3GwArPcG+MPWPr7Z7WBnkGB3lByKe57MN5Fbi3vNGharMVpxiECpE4Ux9TDAfDXGk/kmfrY4h88X56AUsDUY4dvdLr7cPsBGf4idYYLMGFQDccXZGoywM0zwsFXDg1Ydny/O4Xmnj9xafL3beWc7EULI+0jNCVt2c+BVCtQSV0b6jNf5WNZKCHwWA4+jooQ8ILGcnRz4KZUNUe/aYGgBDJ17c+9YrDJS8hkfx4BN5D3HGckjSHmn1RD4MAY+iCTGcxl4V5TMxQ9TW8SdmhpY0EXOxce4rhILyQH540vc8WnIcS262JeP319GPLJvgBcp8G3i+lxYxG3vBMBnFYm/PktFQDNOGylI/7gbSv/z5zhy8auBlc/8zvUbQi4KCmMIIeSG4hNQQysClYZL8FfGkDAHKGwM57wwZgLHmJGVckP7U1gg3gS8un07lwldboEHkUz8pqGipHxJRYmDQd/V5uw4W0qfVO65Eh8+iT/OZNsn5kOXLK4oUYr7kiL+2ZfOqrsEZ80ltr0wxAt3yknj23Zqc0j79m3R7nU9eR3UqgaWXHtVtTguvcll4u+dnC4Kn+D2jhd+0WEh/ei6XDoumgxyzfWM2GM2tTibjCOM8XjBR+zaqKGBzUzOzV4ODHCxQj5/7R1eO+54EyfumRVhzPHxzFgJmlzkeNZxY1p5LOu5snHXNZ554cxtEcEcR5ceZQGRFw9pFA4/04xzCvIaXzprzgWBDJzwSxUCXf87H6e4JcMSIYQQci4UxDGjGgZYqVVwkKT4+9fb+Pv1HeyPUnSSDKkTMmgl7huBVkiNRZobHCQpkhNEJRZSTslYi9RYdNPMletR+LA9xOAcwgEvsr3XFCeX395ZxJ16Fb00wz+s7+B/ff4Gr3sDvOoNMXQlgKwtShxVA41IawyyHIM8RyfJMDp2PApALQzw2eIc/vvHa3jUqqMWBvjj9j7+l2cb+MPmPl71htgejA5LDMnmAIVKoFEJNYwFBlmOfprh4BRhjLHWOe9YDLMc+yMtAmulsO0EO+E56iKkxuJP2wc4GKXQSsFYIDE5hplBkufIrIWx8nmhVk4sNMRf3FnEX99dRDOKcKdRxYNWDcM8x+Zg9M7P80KrxWqMR3MN/G5jB3//egcvuv1DR5XcWlgLKWelNTLXft00OyIgCpXGUrWC+60aHs018KBVh7UWzzt9/GFrH//xxRv8YWsfiSuh5IVJ3+518e1uB79ZXcDf3F/G3UYVuT155jdXifDRfBM/X2rjyXwTi9UY3+518M1uB//4Zg+/39jF7jBB4vpy4K6VP2zt4269in//4RruNkQc82/vLQMAtocJ1nvDqc8ZIYTcRuoKeBgCeQX4IRX33J4B8jMcNgIXY7kbAr+sAJ/Gsu4HZK6ROYeQbxLZNHqW0Gbg4k4H+dG4aEUBDyPgV1WJHf2QjufiXXP5igcR8EkMPIlkY9Zl4Dc+pqXNehUnNGm7MlNzLjaVjBnfuszjGxqJRwdKYj53QolNVzQQmMvZtNQzIpJqaOkztiK/VwDWIuAvpVrkYZUBX/rpNBSK/NTHMfA3deDTytFNfD0DPE2BP46mc0Mi5DQojCGEkBvOwIgqvKGPKrvfhU8aLwQywWs6Ne47w0Ju4pfDJUJzSYJOU5Jm1vFuEwd5ocAu77yPJ4yf+YRtBcAcpM3mXRK54wUyrj2HVpL3PpGc26MTWlV69g4VPpEcQibBlVISuer+v+YSyQ2XRK6qwiXltK9zSozrxmIhbTp0oq6dXL57fcKFle8Dofu5Vkree0FAOWHsP/s4x8+lOv47FAnvsvhCu4WYdS41twF/zfWd6K6eA1Eg18y4KNevqyisWquu3WpazsvABQaMPX2hqI4/l87N4cMLEVA4QXlHn44TR83K2OjbtpMDGyjGs3K/nYSTxrPe8fHMjWleGJOeczzzgpiKG9O8WOMmjmde8BOqt693oOhvb/3+2M/eOafsohOoo+46VddG7UA+cxIUpN2bGlgMih1gfh5gbGE1nJfcgcrXlm/y4z8f/s4e/XeL4n28+9aMnDZCCCFkCtThfd04ccZPB3383ettjDIRbEyLsXDCmKOik4MkRXqCe8e4+NI4d+pVfL7QwuO5BgCLV90B/ri9j//0chO7oxR7owQnaHbORCugEgRoxxEeter49co8NBR6aYaf9nv439d38fs3u9gbJeil59saLPMKizy3SACU96f30hzGWpxHPm2sxXp/iO1BgswaZMa+c96SW4tRZrBUq+DXK/OohhoL1Qir9QpedQfv/CyZB0p/shbInGPOP23u4dlB78zPPk6gFZZqMZ60G7jXrGKxGmO9N8SP+z38YXMPf9jax5fbB2+9bm8oTka1MMCvVuYROEHQSczFET5sN/HpQgt3G1VUwwDrvSH+7vU2/rC1jz9s7r/l/hIohZedAX6sRHgy38RfrSWoRyKi2h4m+N3GLiKtkDvRESGEvM9YF3MMlMT3M4jA4BcVYDOXjWJDW7gnW1vEGSPlylAHIoj5JJZSRXUlfz8w8h6vM+BlCuyNsTGv68ou7eSFo7aPK6yFQFqRjWuvM4nJHh6biyH4mJCPsd0JRYDxaSzuJPOBHLt/3+nv4Ke0J0R0spsDBwEw746jqYClEHgQAh/FxUbXtHzsOBrX8jGbkfueF2F2YiH5gv1c2k+hcE62kPP3JJIYWcdtZM5LxwcULuQ+9pbCbfAc4/OHVs5dRYk7zBuXi6oriRl9VpFSWnv5UVfw3B4VSnlX+4qL6y0HwM8rwK+r4jxT0UDi3L83MhHj/OD6ICEXBYUxhBBywxk5JW5Ti4J5HLzi2SuLI5dUO2tSmdjCbWPgkp23eV4ysjLxCnIgTmUyuRLIhPg8eEV06CawCxZIw2LSWi4/4pPafuIPHC2p4x/+d4fJ0dLzSU4KF72AuEmkbqGz7hLtS1PuOAjdJD5wwos7gSwUvLhp5BYXJ5XV8YukQ9eHd5y7cuLb79rwbk27t+wC7BvZBeAXSK0p3yfWQMv19TnnajJ052TkzpGxb+/yOL6QfUt04J7D0v/7f/eJ/FeZK9c1YzafIysLVK2AihvPll0t4PNw4nhmOZ6dRk2JjXBbF9/x+FjghS2Hvy//e+n/y+11XMDlgw2hcsLIKYQxdQUErtTisgu0WVucy7KgxQflLApR4OHDnv7zEdcZuOBJSWDFTUGEEEJuOv0sw4/7Pfx+YxcvO32kuT3VZeO6aUQBFqoxVmpVzFdjKAW86g7x1W4Hzzt9bA0TjLJ8asFxpDXaFXFKWapV0I4jrPeHeN0d4Lu9Hl73BtgfpSeW5plFjLFIlYHB2cKUfpphczDCnnNJaagAtTBAMwoRB+PtcDIWeNkd4Pcbu/h+r4tukopLzITHHSqFBec8s1CJEWiFvVGCb/c6+H6/i4PRyb4A3TTDq94Ar7uDw3JRp00xG1GIh60aPpiroxmFGGY5nncG+P3GHjb6Q6QnlAkz1mKQ5dLvegN8t9fBw1YdS7UK7tRFwNOMQvSzHKMb0kcIIeSyyHHUnbehgF9XxDnkxxT4wZWf2TMSC8shcQbvCPvYlU/6JBYBinfi7VvgRSbla16khYjlrFF3PweeQcQxXpjhN/ktBfI8MHKcLzMRWRyYYgNOBInlLbqNvI+dS8z9CGgFEtMKUcTjLiOx3TFybAsuDlJVckwLFvilVBzET6m4mHRMEVv0sR3/ff1jM5M27F3QtK9vpN3WMyCOgCZEvKM08HkMJE3gx0SObycvNt76GNKR44P0jZdjik5SJ8p5rYBvRiJc+tCJceouzvUzd44ex/K9X2bFBlLfBBUlOaylQJyEPohE0HUvdDF2ANtGHK+/dN9lM5M8FCEXBYUxhBByw/GllNpukmhskdw9jdAJYqpOGBCd8feekRUXla5LLt/2hFUKIDWS8PPaiVABTVMkaX0kaJyco/8bv6u/+o6/PdxV79o5x9EkaICzHRLIySQQYUzoVO0ZAG2L5PK4+AR9DbJostb1mZIyPjFFmSB/Tn0Cu+zs4BP9vvxLOfkflo4rtbJo3HC7LG4bAyNWrTUtIrTMFkKASfCuPg0NLEOEGF6s0XfnJ3MLRJ/YBwqBxlvn5pgQw4sJy+Vphm5RnFrg+QxelL5v2ky+i4V8h5bmeHaVVJ2I9V501OXFu78cFwL5f/fBn6tqr7IDU3uC1/mxzgsCy8G6QzcYFPWxy7/PnGhxNy92a11kaTpCCCHkOhhkOZ4d9PHHrX2s90QQMKu3t3oUYrlWwVItxlwcAQA2+kN8v9fFq+4Q+6cIJsYl0hrtOMJqvYqFSoRmHKK/L8Khp50eNgcjdNObs8jx64hQa4SunFSgFJRSR3aPAwqNKIRW5XWHQjUIUI9CRHpcYYzFRm+If93ax7ODPvppPpVzSqAV5isRHrRqaFciBErhYJTip/0enh700DnlHAyyHIMsx5vBCHujBP00QxycvMukEQW416jhXqOGWhhgmOdY7w3wp50DpEYcdo5jASmtlFi86Q/x40EP7UqMD+YaWKrFmK/EaEYRMlcmixBC3mcyF9tKgUNbkA9jcTX5OpHNLa8z2XzWKwlj5gMRJfy8AnxRkf9vOkFCDnEb/ikB/nUoApnOGSWZPN4F/XUmQoa1UAQ4NSUbg1oaCKoioPgxAb5Lga3MbYix4hRSUyLSuRsBHznRjlZyTLt54SBcxeTlosdhPxchxmIg7TenJWfSCoDPK/K7L0fy++1c4ouZLWI2VXXUyf1rJTHO3gVtnOsaOSd3UolDLwdFbPKjWHJDayHQHol4pu8ESmWXFn+MsXLCp3w8YUwOEfi8caKphpZ5zlIg57etgVosm++eZMDXI+DbRN57Ly/6kK9gcC+UNn0SSd+Y0/IZiZX+83Uibf0svX2bQsn1Q2EMIYTccDILDOAcCpwTglf+noZXCfuSFePSd0nrg1taQuk0Elsk6gD57ouBPMZx2jkPCsVnqNLvbnvy+DLJrVwvYS79+U0mi0C/EDwPXlxQ10BkgVwdravq1qon22yiSHyXHSLeJxIri+5dd258+a/GOTu8QuEsopxo5njJlyPX17HzcqKLx/kO6dpIrOwc8d85w/WPZ+8LCnLvnQ/EYeq4zW65zx3/t8PfY7bbrCyYKgufLACjCkcZq952mPFOQgYScNEz5rpECCGETENuLHppht1RimE22ze3SiCOLo0oRKgVUmNwkGTYGSYXcuyBEoFIO45QDWXlNchy7AwTdJL0RLHErKIAVENxfVlrVHG3UcNiVQRFjThAJdCItUaoNQKlUAsD1KIAH8+3cKdeQWbsMfHM2VhIe+0OU/TSbGrnIQWgGgSYc+dBQQQp3TRDL82RnSE6yYxFP8vRS3OoUw4+0hrNOEQ9CpBbi26aYZjlyIxxZazO/p57/nsag0hrtOIQc5UIgzxDZ6pvTgght4e+BdZdyaSdXEQFH8ciKFkLJe71xLl1JCVnk6qLWa4GEpuouthD38WKfkiAfx4BvxsCr9LxyxsbSI7iVQb83UA21H5REVcQHwdqaQChfOad0G0odMfmSzy1dCGU0EqO4cuRbJx5FAEPIhFWVC8hMLKZiyCopqR95rSISEJIXFKFwBcQcc/AtyuKuKHf0OQPLbXirrJ9Qce3a4CvRvLdl5wwxm96rruNgSoGFrSIaBJInMXHmPyGTH98/6LkfE9CCuB5Ks/eCfixOy/erfhOKOf8Tlg4q/spXqxkM2RLF+Kj2MWKNjPpP390/e/rkQiQCLloKIwhhJAbTgaZePZMUS7EJ99OQ0GEM+/6m5PoW5mQHJj3axd3AmDHSKIutzK5RywlWs4rpBiHm5yEn0VySF+2ufTnzbyozXre8+nPVTTr2esZxbs0VZwwpqGlPRvnvAC8ICNQQOx/8Z6SQJyM/M6WoQVsLIvR4Ara5X0fz2I4YcwtXoX54U+Xf3H8D04ghwRWUkhATiuMH4UjhBBCZpTcijBmb5hiMOMuF9UwcMKYAIETxnSSFLvDBIP8AoQxWqERBZirRKi48kFeGHOQZCeW15llqmGA+UqMj9pN/GplHh+2G7jXrGGlVkEzDtGIAsRB4AQySpxlnKvM6+4AUJM5llprMcxy7I4S9NJ8emGMUqgEGq0oRCXQ0EohNRa9JEMvzZCeIVDKjUE/zdFNs8PzeJxIazSjEPUwRGYNemmGYS5OMeMc9TAz2BsVAqBQKzTjEHOVELujq4jCEELIbOPL6nyXiLhhaEUk8WkMrAXAAxdzOD7mnrbpcuDe79sE+OehCBNyO5kwxkBK8/w9ZH2/5NxyfUyu5TYl3g2PujcfPz4Fib0nzoHm7weupHxNYrdVJeKPi2YzE3eXlgY+i+XYtRXhRlNL6aKV4PRj9ySlY69f4HHu5lIWK3IOMR8ZQDuHmroC6s4N6JP49ONTpeMbWOA/DyY7hsQCzzMpk2RsUSJ7PgAaoQiIyu0EnN0H/b9v5iKC+t0Q+IeBuMUwJEQug1sckiWEkPeLxMokcSeXSVDtHX87WfDFlUWATLp38sLm8H0jc21sMwBKFh2LgUzGq05BPmnJl9NQb/1ALprU7Yb4MQHyqCi9E6vpBAKTXFfk3QwMsJEV3b/qdo7EEwaPPTw3b5NZETkik/YZWrl3cDy7XHwptdvaJ8/zvZR9f0pqEUIIeX+QEoMWmRWnjJuwjD68D1sp32OshZ1ShHHi+5eyceIed7Hvf5mI640IiH65PI9frczjfrOGtUYVodboJBl2hwkMLMpfKQ40KoHG/WYNT9rNqT/fwCI3/pxM9x4yF/Uln4pZlxzz2W861seW57wWh8c60SGXjsUfp+IskRBCAEgMZzsXh43nqZSsqSkpjbMaulJGrkySj6lpFKWNB1ZKgu+5WP+LFPg+FaHNi7QoPT4pfStlfL4cyWe+yuR4VoLCrTt2x+NHdAOJ0Y6slE3qGHmPdVdS5+tEjn0rl++3eEn6yNQCfQA/pcD/1pfPfxiJkMe72PjS7d7Z17vg+jJA3gm7Y0Rok1zg9MZXDXiZAn/bBw5yOb77kRxby51rH9f27evPeWJlI1LHSDtvZNIHJsXnidYz4F9GspF4PQPuh+ICsxhIfL2pi5L0vq3y0ia9ngE6FtjOpC//6PrfT4mc55sllyY3CQpjCCHklpBYqdnY0qJGXrjA9/YlDnquxEnX1SZ938ghk8eBm8Dt5sAHERBEbsKp3m8nhJtGDpl4d4wsGuYDOY+BuhonIHI6Q7eoGllZ2M+XFlQMhV4Mfjzru4DIDsczQgghhJALx/rdtDdI/OGxcBtlLvOwLWC9iOQGNE+oFdqVGA+aNfzN/WX8P57cd2WhLF51B/hqp4NnnR52hyn2kxRJniPJzWHZpb9aW8R8JUY9nG7F6fuSuYDGOipotof/vWj5luigzreKO23XOSGEvK8MjRPGpMCLTEQO+znwVSIljL6oAA9DEXXMB67kO8R5PnUx7d2SGOH7RJ7XM1f6Zsrj6htxKR5YEbJ8PQI+r8hjLRDBTtOVTQ9cCR3vhN8xIvp4mUnJoC9H4rqy48QwO7lsWB1d0s0gg9xnf0qlbb5NgJ+7Y78figtP0wlQQkjsuCzq6bnvsZmJ+8lGdrHH6gUurzOg35fz9YuqnOsHoQhk2i5+WkER00sheaOec8PfzlzZolRigtPyJpNc1MsU+NNISl19FgNPYjnPd1y/q+tCGJNY6SP7Tvz0OgO+SeTxJpNH7xLPMSEAhTGEEHJrSJ2bScM5xpTnD+cJQRgUKl4/McnOMUG+6eQQkdCBkYllAAkULgVAy6nfa66+56E14A3J5JfdgRK3c2DfyHcd3EIxlJ+QpxZ4kwOVBOg5dXvL1ZGNb8i5u23kkHHnwFm5BkrOy1IgtWirU7r6kKP48axjJAAQAoBzwirvLKregvFsZGTB3sllbLtt4xkhhBBCZpkpt11fMakxGGQ5hrm424RaoR4FaMYhIn1+ybSxFqNcyvCkuTRIHGg0owi1UMo3zTqVQONes4afL7fxyXwLD1t1bPSH+H6vg693O/h6p4PnnT4OkhTdJENiDNLcoF2J0K5E+Hi+icQY1M+xFcO6/jStgMUCSPx5MCKxCZRGNQxQDQOkxiI1p8+WA1eKqerOWX5C6aXMWPSzHIMsRxxo1MIAcSClpPIxyinFgUYzDlENAmilkLu+2U8zZDNekowQQi6azIr45XdDcXP5Uyixsj+OpNzMbi4xe2NlM6t//snF0XyMM4TEQjIXBzowwGsnRHntHFoOzjnEGkgJ74PcOZy4XMKuy1csBlL2p+LK2fu4zdCIYGLTlVZ/lopA5SCX1wdKSkaFEPHED07Es5HJ3/Uv6NZgIO+V2sIt/8CI482KE3rUjrmgZM6JZegEQfu5OPF8f4HH5bGQeGmWy7NWcu5/CoCVsMhLRKXNbpk7Ru8StG/kGJ+69p2WBBJvy3K36c7ljtaz4lxXXFzR40VEXedUtJWL49GLtHDameaQRlb6zO+G0p+/Hsk5AkRg9SY7/1T8VQb8p4G8v//MDXftvEqlncnNgMIYQgi5JSRWJjNVVxLD4mKcFQxkUrOdi6r4fRbFlEktkBtJKu8bYCEQJfSqE1ZEgUxAZz+0V1BOIu/nkkTedMr8nvuutw2/MXErlwn8gQGGkZzLRQAxrWOuDQtZsL3KZGH0IJK+uRwAYUBhzEWSlMazPSOL1ztuUb0cyHVwU8ez9Nh4tu1dz27heEYIIYQQch5GucFBkqGf5ciNRSUK0IojzFdj54pyPnIrYomDJMUol7RHNQywUI3RikOEFyC+uWwqQYBHrTr+bGUB95s1VEKN550+/udnG/jj1gFedPvYHSZIjUHmSh4ZK6KgSqCRmelLIF0UXqDUSTIMcwNrLSKt0YxCNKIQg+zdKalQa9SiAI0oQKQ18hNENImR9++lGaphBY04QNUJYwARzpyGAlANNOYrMRpxiEApZNail2boJClGhhEpQsj7RWILRw0vNPAxzK4TY/iNrZkTZKxnUiY7Vs7dpCTksE7I4cUSA1OIJi6KDIXApGdEhOHLEAU4WurHQmI0OWRTk3df8a83kO/5dSIxwroSgcrQHfOBOb+gp4x3gdkz4hrzMpUNsF7ME6qj8TGLopxS7to2deKP3iXcslxVdPQM8KPvF26Tbujat6w19sdnUMTJ/Hm5iHZLLGCMPO/kwDf66LnWx/qeF2f50lN9d67Pk3Pqu/6xXrpG/Kxy30gbnferfp8AvQNxOwIKQdfQxR1TxhlvDBTGEELILSGHTCQ6btI1NDIZioBzZTO9ynzrPS6hdBJ+suvtHgemUD0P3f9XtExKo/LEFEcnp1eNd1HwSePMuu+B4vgHTsm/lxf1Wwf2dp/7vpE6rYBcLl7tP7KlybxbTPrr6TpOo4VM5I0/ibecDLJI61u5dqxbNGUAGu7cRChKYHmu9dxcw2efF9+n/Hg2LI1nI/f/N3k823MWwdu5E7/d8vGMEEIIIWQaBmmOnUGC/VGKQZajFUdYrlXwsFnHUjVG1Qk7simVHZmx6CQpdgYJummGJDdoRAEeNGtYa9TQikPEWiOzBu/QTVwroVaYr8S416yiXYkQKoXdYYKvdzr4cmcfO4ME/ROEJWtK/r4ZhYfikOvCWItukmKjP8SjpI7cWjSiAGuNGu7Uq+inGTrJ2/ueI60QBwHm4hBzcYRGFEIrheEJ33eQ5XgzGOLNYIS5SoR6GGCpVsGDZg27wxR7oxT5Cf0oVAoVJ5a616yhFYVIXb/ZH6XoJNJvCCHkfcKXgt8+I5DhY9WjHNi9igN7BxaFQKSf49xBmMSO1wYXhYGLieXAztV85ER4Z57EiIDn2o/FxWs7wLUE3DJIDmPrEj971wC7yeW9P7k6KIwhhJBbgrfu83Z0+wZoKCDU50sS55D328wKO0ZS4JPhAyvq465TITe11HBdCIA5LWVJak5gcd374PxCySuyfZksb1nYNYXqfmDdjgN7u3UY/rt1DGCcQ4mvYbsQyLlsKFGFX+f5s7YQZL0v4UC/c2THAKNUxrbtXM7LQiD1cxvOKvQ6MSiEGTf1WvHjWf+WjmdDJ5S57eMZIYQQQsg09NIMG/0hNvsj7I9S3KlXca9Rw2jJ4I/b+5ivxuglGbppNtVcKjUGe8MU670htgcJOkmKZhTi04UWXnQHuFOvYqM3RC8VJ5NZREFKi2qlDkuMpsbIMWf5iWIPAFisxvh0YQ4fzNVRD683HJ8Zi51RgqcHfXwy30JuLeYrMT6Zb2J7MML2YISN/uit1zWiEMu1CtYaVcw7sctp37ebpHh60MPdRhV36hXca9TwoFnHb1YX8fVuB/2s85YzjVbiIDQXR7jXqOHj+SbalQidJMWb/gi7QxFUpTPaNwghhBBCyOxDYQwhhNwS/K55XwbnTSYJ4xwueFP6u3f97MMa/ueBKXba9837k4yfBAunIrfiRhBAEsYrAdAJpa7myEpyue7sBBWK0iTeUrB8no4/v+XRiKOJXVt6PnzYo//vXSEOVdymqCnrS43su98ZvH+JYwtnIZoX7bJngDvODtJfT75O6+E5LJ1P4OipepdW4/g5K/9cPnem9LuhE7513TG9L3jb1C6ArpV+euCEW0ngXGSsXEsaJ19bOOH5JOwJz++6rizkuuq58+LtP28q/j6SHBvPll1ppVkdz7pu7PK1kveNjGmzNp5lTsCz5/IA/l477T16nJ9vynt7Ie7AjW/XXWaAEEIImUVkvqXcnEsmXn7eVQkCaKfWUEohUApxoFENA+jcyH3XAhZFeZ/y7XaQ5RjlBm/6Q7zqDnC3UcV8NcaTuQY+mm/i4/kmtgYJtgYjZMYcvl6VPk+rYt42ynIM8vxwc01mLDpphq3BCBu9IV52B4fOIE/a8v4HSYrtgQhz/DHKV5L3DrwaBUBmLYbumI+jUYhXFAoRi4JCpDWUUlBQ0Eoh1K6dAl2ae9rC8r80KbEAMmMwyvPDckChVqhFAepRCGOBUOfyme7fQq3xoFXHk/km1ho1VEN9ra4nubXYGSb46aCHzcEQgzRHMw7x0XwTe6MEL7sD7AwT5NYitxbatd+9Zg2PWnU8mmugXYkQKHXqxqlOkuGn/R5W61V8PN/C3UYN95pV/HZtERbAwSjFXpIid1aoCnIOFqsxVusVPJqr40GrhkGW40VngOedPnaGyZllngghhBBCCHkXFMYQQsgtY2SknuLQSj3FigJKsaOJSW1RfiK1s5NcnFV8wtbXIk0yERbVnKNF3dW5rCqp9VquARpBnsv1QH2y+Xge2ZSefZ1QXwrFW1X6RwZJMnrxjndOKP9u5F0V7Gwlka8Ln7w2kLbZzsWVpOnOY6107iqqKLdUFmYcF2kcF1Pkrq19Hd3MnausdO4Sdz6T0jkamMLR5n3Ei7oyJ4Z44xxjvGuMv74qpZq2vp7ySefmuAjDX0veiaR8bsrXVWrfvq58GbLLqCF8HZTHs30DpMfGs1q5zXVxLUQcz07EQtrxqwTYeE+v33dhbeH8s29Yn5kQQgg5jlZAqDXqYYBaGByKLkIlz2uNKupRgEApVAKNZhxhpV7B47kGBs7NJDMGmbEY5eJyUhaVWIgQ5XVvgP/6ehvGWvzZ6gJW61X89d0ltOMITw96+KnTRzdJ0U9zGGsROGFJMwpRC0MRVBiLb/c6+Gr7AJ20KMtjrcUgy/H17gH+Pz+t489XF/Bnqwt43G7gf/jwLj5daOHpQR+vewP0sxyDNEegFQKtUA8DNKMQgVbIjcXeKMWftg/w/X738P29o0slCFAPA1RDaY/DttIKS7XYtZlCNQzQrsS426ji0VwDmTXIjZWSUcain+Xop9lh+ajUGGwNRnh60MNavQpjLT6Ya+D/9GAVdxtVvOgMcDBKpU10gOV6jOVaBU/aTdxr1A6P317jXDAzFtuDBLnp4KeDPl50B2hXInwwVz90w3nYqmN/lOIgSVEJNCpBgMftBj6eb+JJu4FKEGBvlJ5aFqqTpPhxv4dmFOLJXAMrtQoWqjH+5v4y2pUIdxpVvOkPcTBKkRmLONBoxSEezTXweK6BL5baCLXGi04X/+XVFn6/sYutAesXEEIIIYSQ80FhDCGE3DJSSMKNSbfrw7jHvkvueWJIIrmhpRxJKwCaSsQWVZdgrriEfgRJJvuEclASJeU4mrj3JVwylwgelUogDVyCuG8Lp5GBkf8np5PDJWhLtWS94KKlgXYgz61joozQiTC8GMALMrwwxpQS9emxxP+o9Bi48zRw565ngG7uzq+9lnKtM4MXSHQBbObSzlUn0pjT4uzTdNdXQwN1d978uQlKzwGOupEYFEKYshhjhJL4xZ2XgUvglx18RrdQPHje8Sx241mIycezsuDotoxnHQN0GNMnhBBCyIR4p5hYa7QrERYqsRMsaMRhgEqgca9ZQz0U15hKEKAVR7hTr+Jxu4FBmmFkDJLMYJQbdJxbx3G3FQvgdXeIv3u97VxC6njcbuAvVhfw65V5fLVzgD/tHGCrP8LuKEFuLKJAH5bZma9ESHKDJDcItMLTg95RYQyAQZ7j690ORrlBPQrx2eIcHrZqeNis4c3qCF/tHOCH/S52hyn2RwkirRE5N5HlWgWhVkhyg+edPg5G6VFhjHOVqYUBFqsx5uIIsWunShggDjSWaxVETlBUCwMsVMS1ZmeYIMkNRibHyLXT7jBBkufIcplwJrnF1iDBT/tShiizFg+aNfy7Byu426zhT9sHeNMfSpuEIZ44IUkcyHeohgE0lDjSXNMcNrcW24MRdoYJnu738KzTx8+iOdxv1rFSq2K+EuNJu4mX3QE2+kM0oxDNSBxlPl+cQz0K0M9y7I1StOKTUwsHSYZukiHUGp8udvGo3cCHcw182G5iuVbBg1YdLzt9vO4NkeQG9SjAci3GF0ttfLYwd+jK+qLTx399vY1/3tzD9uDt8k6EEEIIIYRMAoUxhBBCyBWRwyXOndtFz4q7QgXisBCWkvdH3EbUCQ4L9pjTQimhfFxwkdmi3MjI/Z5MTuYEEnBOBh191C0m8s4YOOqO4UvLnFQKpuwa491ivDOJP5dJ6UHXprcxcH3aFGXN9gxQyUuOMSe5xaiSY4w95hiDo2KNw3PjxTIoiWZsUcrpfaI8nqXHxrNQlcY0cDwjhBBCCDkvoVZoRCHWGlX85doi/nxlAYEW15PAiTwetOpYrVcRaYV2JQIA/NXaIlbrFSS5QW4tUmOR5gZPD/r4jy838S+be299Vi/N8Lo3xB8291EJArzo9rFWr2K1XoW1wAetOu42akhzKacESCmlUCtxyBsN8Lo3xO4wOSw3VCY3FrvDFEAP/+XVFlJj8GiugbV6FZVAoxWF+HShhTQXhxv5ABG8BFqjk6TYHSZ43R2iWxLdAM4pJgrw2UILf7m2iMdzDWknpQ/b6ouluUNnncVqjI8Xmgi1wqcLrUO3m8QYpLnF797s4D+92MSr3hAAkOQ5XnYHUAqYr0aoRgFaUYhIa3zQqqMVh+inuVv7WWilsDdKsNEfYb03wKO5Bv5ybRGRvt5ySrIGElef//HH13jZ6eOLpTYWqzECpfDBXB1LtRi9tInMWOTWoJNk+M+vthAocdqZr0T4oFVHLQxO/YzdYYLfre9gmOX4YmkOXyxJOzaiAB+2m7jXrMFaWS9EgRQnfnrQw6vuAK+6A/z+zS5+3O9hf5QiMdfXXoQQQggh5HZAYQwhhBByRXhnhMQCPQAqlySxdv9eLjFSThyfZE58PLxoS89Hfj4mxrAnvJaMRwYRSYycW4k/f/68nXTuTvp/+46fee4mx6IQqwzz0vk449ycdV3ZE56Pi2je53PD8YwQQggh5OoItZQqetCq4989WMX/6+P7AHzZZAUFINLijBJqhXYsf79ar+DPVhfcnMkiN+IY8vs3u3jW6Z8qjBnmOfpZhq3BCF/vdPDnq/P49co8Vl3JoZpzqbEA0txgmOfoJBl2RwkGWY7nnT52hkkhbCmRW4vdYYKDUYo0t3h60MPPl9r489UFfDTfxGq9ig+qDXHDCTRSIw40vTRHJ03RTTLsDBO87g1OEMZotOMIny/O4f/+5B5+s7rg2kkdzkO9e4wCEAcac3GER3N1ZMYeCkYyJ5CphQH+uHVwKIwZ5QYvu33sDhNUnSDki6U5fLYwhw/m6vg0aEEphVGWo5tmeHrQx7NOD/+yuYe/X9/GL5bnsViNcbdRe8ut56qxAL7d7WCjN8R6b4heKuKVR3N13GvWESgNrRR2hiNsDxL8y9Ye/vf1XWTG4G6zhiftBtqV6ExhzD9s7OCH/R5edgfYGSb4eL6Jj+abWGjFaEQhAqWQ5ga9LMN6b4gfD3r4h/Ud/MP6Dl50+tjoDw/LdhFCCCGEEHIeKIwhhBBCrpC3ErmM7dwoyq4ih78g144/DflJvySXBsczQgghhJCjbA8SfLm9j1Eu4pDE5Phy+wDdNDuXECK3FoMsx2Z/hH96s4tqoM9+0QmIM6LFD3s9rPcGp/+NsegkGV5hKO4pxmBrMMJitYKlWoxKIGWJACAzUnaon+XoJCmeHvTx9KCHDVcm57Tv40v6iJuNCHJ+2O9isVpBuxIhdiWUMmOQGfn+vSzDm94QTw/6eN7pY3901D8wNSKgeXbQx9++2saGE7RM3E5W2ukPW3voJMVnWACpsSJ62e9BK4U3/RF+2OthvhKhGooTTWIMBlmOdSc6+Xa3g1fdIUJ9gP/wPMJiNcab/givegNs9k8uEdRJU3y/10WgFNb7Q6xtVPEP6zvYGSYY5jlOMOOZmH6WIzEG3+51ECiF170B1upVLFTjQ4edg1GKTiLH8tVuB7mxWO8P8ao7wIvuAAuVGF9uHyA/QbiSWYtekiE3Ft/sdJAagxedAb7d7WKuEqLmSn/587s9GGFrMMI3u138sNfF/ijFIM1PfG9CCCGEEEImRdl3TCyVUpx1EkIIIYQQQgghhBBCyBnUwwDNOEQjDFGLAlgLbA9H2Bumh2KQadAAAq1QCwMsViuYr0bTHaBz4OtnGTb7I+yNTi9MqSFONXGgUY8C1MMQUaAQa3ES0WJXA2utlCG1Uvqon+UYZDmGWX6mgCNwJZhqYYBGFB66xIRauzKcyjkH2sMyR6NcRCcD9/5l8Y1/v1YcYrFaQT062c1k3HbaHSbYHIwwyI5I8KGAwzaphQFqYSBCEqUApQ6Pd5QZjPIcvTRDN81QCwMsVOPDUkpD92+9NH/rEOJAXH+akXxGNQywPRhhe5ggdaWxzhu4906btbD4HH8O5N8UMmOQGou++w4WQOzciWpRgEhrbA1G2OyPTj2eQCnUwwD1KEQ11KgGrr20goKCsRbGWiS5QWLMYZukxiA35/+ehBBCCCHk/cFae5JpOQAKYwghhBBCCCGEEEIIIYQQQgghhBBCyA3mXcKY6Xw3CSGEEEIIIYQQQgghhBBCCCGEEEIImXEojCGEEEIIIYQQQgghhBBCCCGEEEIIIbcSCmMIIYQQQgghhBBCCCGEEEIIIYQQQsithMIYQgghhBBCCCGEEEIIIYQQQgghhBByK6EwhhBCCCGEEEIIIYQQQgghhBBCCCGE3EoojCGEEEIIIYQQQgghhBBCCCGEEEIIIbcSCmMIIYQQQgghhBBCCCGEEEIIIYQQQsithMIYQgghhBBCCCGEEEIIIYQQQgghhBByKwmv+wAIIYQQQgi5aSgAAYCWlkdFA7GS3ykAFkBqgcQCHSOPzALptR41uWoCAKEC2hpYDoGaOvs1Awvs50DXAEMLjOylHyYh5BKoKOBOCKwEV/eZOYChkXHkIAf2DWCu7uMJIeQIAYDAzYOWAqAxxvbMYWkeNOA8iBBCyJiU195LIVDn2psQQsgJUBhDCCGEEELIBCjIJLqigQcR8DgCFgNgIQCqWiwZMyvBlb0c+DEFfkiAvgVyJinfK2IF1DTwcQz8piZJ8rPYyIBvE+CnBNjMgVF++cdJCLl4Ghr4dQX4q/rVfWZiZNzYyIBvEqA74j2HEHJ9RG4e9GEM/KYK3I/Ofs2Wmwf9mAKbGedBhBBCxoNrb0IIIeNAYQwhhBBCCCETEAJoOSHM4wj4WQVYCWUnbFXJztjUOcVsZ7JryVhgPRMHGe5Cen8IlLhGrITAZzHwOD77NT8lQM8Au87tgRByM6koEU/+WfXqPnNggOepfPabrLgfEULIdRAoSVQuB8AnMfBp5ezXvExFTL6TAwdj7PYnhBBCgOKeM8na+2lp7X3AtTchhLwXUBhDCCGEEELIBFQ08CAEnsTARy7g0lDiFhOqosyS1kAUAVqJiOafhsDeUJKUjLkQQgghhBBCCCGEEEIIIVcDhTGEEEIIIYRMQFUB9yLg84q4AdwLZXfSERRQAdCwQFMBd0NgO5fSFn0DWMiDEEIIIYQQQgghhBBCCCGXi77uAyCEEEIIIeQmESpgPhCxS0uLQ8y7iBRQ1/K38xpoaqrTCSGEEEIIIYQQQgghhJCrgjF5QgghhBBCJiACsKBFGONLJ52GgghjIjhhTAB0DDC0UlKJEEIIIYQQQgghhBBCCCGXC4UxhBBCCCGEjImGlE0K3eMs+0VVUs0ECqgoEcqc5TJDCCHkZpNboGuAzUzG/wDFPSQAoN09ROPovYIQQgghhBBCCCGEXDwUxhBCCCGEEDIGCpLMDEuPSQhRCGO0AkDHGEIIubXkEIewzRyIIWN/7O4BkZLfedcx6mIIIYQQQgghhBBCLhcKYwghhBBCCBkTc+wxSULTAMggLgKWohhCCLnVjCzwIgX+aejElE4QE6ri/0Oc7CBT/rmmgYVAyvFpuPsOlTSEEEIIIYQQQgghE0FhDCGEEEIIIWNgIeKWHEBm5eETmuOQWmBgJFlqLu8wCSGEzABDA/yQAm/yQtDiyyaV/z9095FIAZEGIhSuMhGAlRD4rAJUo0JMQwghhBBCCCGEEEImgzEVQgghhBBCxsRCBDF9CxwYoK6Aun7H39tCSDOwQNcAQyuuMYQQQm4vGYCdXB6ncSiOARDqosRSWRjTMcBqCDyI5G8JIYQQQgghhBBCyORQGEMIIYQQQsgEpBbYzYHXqSQra/r0ckoG4hLTt8BeLo+eEbEMIYSQ9xvvRJYBMAbIFDDC0XJKdS33kdzK349dv48QQgghhBBCCCGEHEJhDCGEEEIIIROQWGA7B55lUkqpFciu/gBFvtInOxMnotnJga1MXGaGPrlJCCHkvcdCxJK5/5/yP0DuGyN33+C9gxBCCCGEEEIIIWQ6KIwhhBBCCCFkAkYWeJFKgjK1IoZpB0BTA7GS/89c2aQ9A/yUAD+lwNO0SG4SQgghhBBCCCGEEEIIIeRqoDCGEEIIIYSQCRha4GUmohcFoKKANQvAlVUK3d9s5/J3X46AP4ykFMaIqhhCCCGEEEIIIYQQQggh5EqhMIYQQgghhJAJyS0wNOIck1lgTotjTKQArQrHmIMceJ2JKCalWwwhhBBCCCGEEEIIIYQQcuVQGEMIIYQQQsgEWAA5CueYjUzEMIH7d+X+xkAENBlEFONfSwghhBBCCCGEEEIIIYSQq4PCGEIIIYQQQqbAAkgskPj/IYQQQgghhBBCCCGEEELIzKGv+wAIIYQQQgghhBBCCCGEEEIIIYQQQgi5DCiMIYQQQgghhBBCCCGEEEIIIYQQQgghtxIKYwghhBBCCCGEEEIIIYQQQgghhBBCyK2EwhhCCCGEEEIIIYQQQgghhBBCCCGEEHIroTCGEEIIIYQQQgghhBBCCCGEEEIIIYTcSiiMIYQQQgghhBBCCCGEEEIIIYQQQgghtxIKYwghhBBCCCGEEEIIIYQQQgghhBBCyK2EwhhCCCGEEEIIIYQQQgghhBBCCCGEEHIroTCGEEIIIYQQQgghhBBCCCGEEEIIIYTcSiiMIYQQQgghhBBCCCGEEEIIIYQQQgght5Lwug+AEEIIIYRMjnKPugbqCqhqoKqASAEBAK0AWMACyADkFhhaYGSBgQEGFkjcv0/6uVUF1DRQU/JzrIBQieJaKXlPYwEDIHWfM3SfO7Lyu/wC24LcPBSkv0Su/8Su70aQvhS4fhz4fgXXp93PHgvAun5sIf3KuP6Vu+fMys8ppO+lpT44af+/Kvz3OQsFaadQARX3iEvXpG9H7R5Q8hrfbsb9bFC0l79m/bN/mMv4oleIgix+fV8LS88hXHtB2syPr35M868/qd38WJdZGWszK4/EjbeZa9eb3n7vQqG4lo/0QRT90PdBrU6+hg2K69a3ZVJqx5G5/e1IyKwR4u37dHjKta0g46UfP4G379EGxbiZ22J+enzsTN3v/Vh7GzltHuTb9vg9yY+f/rWek9rY38/Lz9kNmweNi58HBW5NUjmhr5bnkr6Pltut3C8zFO1zfC7Etcv7zSysvatK1t+3Ze3tx7by2uX4OBhC2lbj3XNzfy2X2+KtuTmAxEh7ZHi/5pRce18Ml7X2Pr7uvg1r7+P4Plhus+P3a+3a78T5JKQNj/c1f68e2WK8u83zx2nxfdK3f0UfnXuW+65vf+DtMfaw/U+YMyXvSeyD3A4ojCGEEEIIuYH4RORKANwLgeUQWA6AVuCCdCiCFT4Yt53LYyMD1tNiQTnJolEDmA+A1RBYDYA7ITCngYZbWPmFv18cHRh5bGbARg7sZEDHHQ95f/EBpTkt/WkuAFoaaCrpS3VdJNmjY0Hn8iL9MBDnfk5KQZGRkaBw3/W3jike3Vz+5qYH6Hxwo6GBxQBYctejvyZr2rUhpA19YPk0AcLQXa8dA+wb4CAH9twjxc1tKx8IqmqgraW/NTTQdO3UUIXYL3ZBzXLi1wfmjicby4GgngH67rnn2m8vB7pG2vW2Boc0pI1qSvrgQiBt3A7kOm7oIll50nV8/Nr112zP9cW9HNjJgW0U/fSm9kNCbhpVLffmtruuW7q4R9fduFkeK8tJNeBossxA7iOZv9ZNMT8dlK57f+8Z4nZf7z5B2fLzINe+zVIbV0pjZzlpdNI8yCfZysmhoUuKnzYPGs74PGic41KQNqppYCmQ+1A7KM2DnIChnPw9aR5UFhMc5NJGBwbYz4v7ubnF/ZGcTXntfTcEVsZYe++U1t6vr3jtveU+d3tG197lJPmcu8ccmZu7cbDmxsHy3Dwsj4OlteChIMO1Rb90b+m5a3vP32PcOPm+8K61d73Un97XtbctPd7FZa69/T1nz913btscyM975t16cd7NL5ula73q+qHvr+W+59vP97e+lbHWt9uuG2+7JfEbEbygK1LS9n7NPn+s/b1Qxs/p/TXhBe0JivYfGLnW/TW+78bX3i2PfZDbA4UxhBBCCCFXiE8a+GRsoI7+u0Wxq8knWcsLYr+gbLoE7+MYeBwBa6EEzObcwiZSRaCo74JBm5k8WhqIAbxxgd++efeuCgWZNNZdsOphBDyIRJBzLywWVJXS4tUvmHwweT0A5jJgXcsx7F5DQEqjCLSVd+FeNj6Q3jGyUJ/FHXuXie8/fmdVXBIhzAeSyPBJoblSQLS8E9PvZPHBJaAIkPjgXH4sGTRwC/ae6+P7pYTbflDsovQ7W/yutlkIQlkUO3PKlIMaVRfInHNBpZVQgvU+0OSDHFV3vfvgXIBiJ6sPGiUumNm3RTDOC2K2cmArc0EOW9oNdLVNMjZ+jPRJsLKTSVMXQaCWS0K23M91VQiyfALSJyOBo8IYvxPK95eRu7a71j0bSYbs5BIk8uOs7283OVjnExm+TavuWm4H0v+WQmDBtXPT9cNa6Vr2O9L8ex2/dn0Co2MkuLabyz2jnUm79krJ3tuy+5SQWSDA0R28sbtHzwdHRW/lpGVDHXXfOr7b/EQxIQpRjE9a9t242XH3nt2gSKyNzNEdqX4n8E0KuJfnQb5ty/Mg377leZCfV/sk0bjzIC/uGJrCMeKteZCbC/VMcU8vzwd8G18XPglzUpKyfA/yLhpzTvC64uZCfh7UOjYPikvzIH8v9/M/n9wdlMQwuy7Js50BWxro5Ed3pKdX2iryvUO3hmyqws3hXfj58GgGzitQCJV9Hz++Dj4Jf16mdT45XHu7truItfcjt/a+M+bau+nEWZu5XH9XsfbeyArB3ZtrWnuXv095Xu4fFSXz7wU3Brbc9/Jz9IYu3HlCHL3fKPe+Xqhx3HnMi9a7pceekU06u7pYlx86PEL6122YU5629q66tr7ItXf5nvOutfdBcHQtNEtrb3+vsSccxDhr7/lA1j6NUjtOsvb2goKbuvY+CX99+nV41V3Hde3u1UFx3fs+WC/1wbIwRuFt8W9ZUO3bbiuX9eJ+XmxYGZlCkHXd97930XT9KnrHPdFfO16ANs69MII4w/i+2yy1/2IoY4EXdXlB9qH7EUrOUKWxdege5evc990dd4/zY64/D4TMIhTGEEIIIYRcERrFjpxPY+CzigR7yuRwwQMDfJvII7HF6/0ui09j4OO42D3mF5M+eK4BQBWfGVugEknwfTWUgN7zFPgmkWe/0DqODwa0AuCjGHhSCgT6na2HNtKq2LVWUUBoZVHlk9EPIwkOPk/l8TIDXl3hCr+i5Pg/qxQ70vTZLzsXFkUi5w8j4A/D929xeLgjWrv+GhYBpHopaf6WpS5Klq6qSIZ4lPuPhvytcZ9Vs0CmSwkPe3R3kX/45Hs5GLXlHtk1BujKQcfjAToflFsJJEB+xwU0FoJiB39Fnx7U9MlK36Y+OVRRkqBrWgn6HwqMrBMSGbl21zMJ6m9l0mazhk+WLQSFOGM+KNwOGqf0t0P7dpRKg5SSu36YVqpwSLFW2i23QK6Blj1aesEHib37jt8x/CYrxEcz2ITvxAc4I8h9YC2SvrgcyvXtA8IVVfTBcnCtnDD3lK9v379bGli0wB1biGX65qjr2WuX5PGlCQgh06MgY+OKmyN6gYFPTvpxs7yTvFzK47QxMzg2ZsZK7jl1BaQab7l1+LGzLJI7cAKF3bwQHPp71E259EPIPLqti3m7vz81jrVvXGpfnxjybXjSPMjfl0JIe8QKqLr7UnkelOLtpErfitjDu3PtuXv9dn69iUqLIgl2/D7pkzzLAXDfrUmWj82DqseSOyGKe43vo35NFSggcvfzunUOSbqYA41ssS7bzID1XO7j2xmwc4U3cQ3pIw0NfFGRR/yOBJrneQr8lMp9cye/XtcQhUJU+0UF+HlFztlZvMrkO6xnImroTfAdxl17d9y87Ky190du7X3njLV3o7T2XnIuL9ex9n4QyZz92TWtvYHiHtEujXsL+qgTWc09yuNfudTP8ZKc5bmkL/kRQP7WuLVgDnnvw5JoKMa+Xmn9t57J9bFbcum46fi1d1tLv7nMtbe/50yy9j7Igd0ZW3sfuq+9Y+3t7zmXsfb2a57y2nvLrb3fzPDa+zS8mGg+KMavZbeBwjsEe7FMfKztyte7R8PNdxQQWKBi5T3mLbBsC2GWF2psu5jFa9eG/t9n9fL+MAL+vCr96jQ23BzkdSrjeOcd/cFfu61AHM78OVgttf/xuf1J63V/f/FtH1oRffn5Uvk697EP7/64kQFfJ8B3ycW1EyEXCYUxhBBCCCFXhIIsPuY08GkF+Hd1WSyWSawsfN9ksrD7MZFADiALloaWgPrnFVk8+Z1gp+0a9ItSAJhzvxu6XWyLgSxiOu8IBIUo7Mk/iYHfVOV1i8G7d/mF7gvX3f/7t97N5TvXtARNNrOiVu1lEykR5/y2VnyHd+3KuAiMlUX40MquiW9G74cwxgeAAlXsTFkLgQ9jWfivOAvySB1Nok3KkXj6mG/iEy59t2twywVNXmVAnkgfvU4XisPgXCl444NDDSWB5A8i4GcV2bW6Gkpf9ozTDId/PsYfe5vclxnwfQJUUzm+oS2SmteFD/poFLtI60oCQPdcEGitZHdf10VQfVomaTtA2m7XJdK+T4pSTWlWOCHchCHBJ2j9juuHEfBJxe1iDqVf+mt+GsJTXlduG18G8IfU1Z+HBNX9Du0bFC8m5Nrx914/dnoB84fODeFxJEmbmp7+un7rAydg4BJoO+4e/ToFXmQyhu8bwBi5B83qde/vT6GSe8+ynwe5Nl5xAplYn28eBEx+X/LzoIFr320nNnzt5uT75vqdE3I/DyoJFLzIoa3lvvOziogGVl1JWc9E86CTXnBsbebnQesZ8H0q1wUADNJiHnTZbeWFv61AxB3/bWM8Uck/DeWcJm4dct3CmMglgz+Kgf+m8e4koOePQ3n2DiC9CRaNk669Bwb4qbT29g49q67dfzPB2ruGYu191+2aXxpz7V29hLV3XYtA7rLX3n4883NCL265E8r83CdpV93cfC4oRAPTMukYmFoZ+3Zzt7Zxx5k7d8JZvrecxk1de5tE5vLXvfbOz1h7P3Rr7w+vYe1dmaG191n4dqtpabu1UDbzPYmB+yFwL3L9FCK2mIbTRKH+3HVyuV+/cPdrY4E9BZi8cE6btbX3/Qj4N3URM57Gtwnw7QiAG786p/ydQiF4Ww7k+v8olrjRg6gQC0/V/mO8xsc+fkrlOL+b4mMIuQoojCGEEEIImSH8QrLtxCN+7aEgQa2PnVPMB5EE5soWyuMSumDdaljsOPx6BPSSowtFBTmOJ24x+1EsQYC6nj6YUnNJawW3uwASkN/O378SQ7cVX1N7qRT8PLS318UOaZ/Yvg58wKAduJ1HbrfMTl7sjLkuDJwduPtZQ5JAXhDzgbNS90G52iU3YugSo6uh/Lzg7HdfZsBLt/v0pF3dl40vdTSni4RBuV52WxeW7N7F5LhbyVXgd20qF4xeDSUQ/CoDXqUSGO6dYal/3VRUUfbsfigPH2Cfd7tPr+J6bihJrERKjmUjk/73OnVORryJEDI2sUtQr4aS8LkbFm4xPoka4fru0z4h7e/XiwHwMAf2K8APCfBjKoH3g/zqS9qcRYjCvexwHhQeLR3gS7pc+zxIA0Eox1LTLpmBa54H2aI0ip9btNz88YFz3rjnBDFLwXgCkfPg50ErocwZ593Pa2ExF5qFMkVkOvzaez4QQYpyC4Hja+9H51x7VyH95ouKvMe71t4fxsBHkay/L2LtveayP35n/45be190gr0sol507hB+zPMuMeVycTV9+e6tJ+FdfTQA5dp4vTQ3f+UcZGZ5bl7mtLX3cqm86aytvX2Zpx03d7/OdrY4es8pr70fRnLt33WOG9e19l4NRBx8nWvvcZhzY+ndsHC3XXFryEMR3CUfg58zhgpoOucsf6/edE4yw5twYR8jQuGsdVob+rKR91zM6EFYzJfmA+dmdMnHaVG4Qc5iHyXEQ2EMIYQQQsgMoeEW24HsXlIKUFZ+P6+Bz2Pgl27n2NyUq5rAfcZqAFQrsujvGkk0ABIY8DuJyp+57BLP54kFVJ0wpqWL4JyC7JrLb+AClbyND+bcC4FfVyWo68sG+H51XUE5j4Kr/a0LG+SGKq6Baw3O+YSQCyb4IPmDCPhFRdrUB3uuQujha9RXnSDmvrfjdZnIN3lRl/0q280HVJedeO+xEwyuhcUuqXJfu7bkLgrr+zuhjHMvnaDjD0ocEQamqOE9ixzuOIulD/6icrR0wFW1rRc5rYTAx5Ad3t8kcu3mCYUxhExCxQkLP4yAv6jJ9d3UMj+chfu0v/fU3NzTj4+ZBf4hKFw6Bs7dZJYIlSTY10LgV9Wi9OnSjM2DIhTzoJoTyfyYyLg+E0nK0jxozs0/vqgCf1aR+4C3/b/KedCSS5SupXJ+g6Hciwyufh5ELoby2rs8/mmIqOBnl7D2nndr7+9PWHu3S2vvlUtYew8t8D2kLEt2wR02gNxbFgKZlz+J5Hr5IC7Km/kmvM5x0DuB1Ev3lzdubv6VLsrZADdj485NX3tf96aU0+455bX30gysvVdT+ezrWnuPw1zJXefnFSk7Vy77dhX9sKKAOCjKyaVW1ovzGvjarb1vojAmVEXpo9MctmInKn8cAX9Vk9hIK7jaub0vhZlZxnfJbENhDCGEEELIDKEgC8cYsvCpu0VxUxdJ3/mSaGaqz3CvCyELp8VAAilPYtk9tpNLwGIhAB7FssvA71ab1uZYlX5QkAXdWiiJjb6R3Vk+GMH1081DQfpSXYkV7H23A/2DSBLqDX16qZSr5nhfzF0d5FcZcGCuv/95O2cvTJvXwKexlK35IJLA9qEg4Qra1H+G/6iqkuCgT0gGEKvil5kE3K+KSDmrcLd7/FFU7OIL1Az1t2Ptp1DY+A9j2Rn/TItzzN4M9L8yrXL5j7jYMenb+Cr6oDr2P+WElQ++hpB7SlNLYuNNfv1lQAiZRRTk+q27OeWHkSQv74Zy/VTUBZVNugCOj50+AaSUlATdzSWxPCtJSwWZA9V1sVP6gZsHrbj2nZn70rEfjJH5j58HXXeb+nmQhQgRGsrNg7xjZlAk2K9jHlSBEysoWcMoAM9T2Y1+naWKyHQcWXu7tUzFrb0fOseDi157ezepJ7ErZ1Zaez92a+8l5x570WvvHJe39g5d7MKX5nsSy891VRKyzcA4ePyaBmTOuxbK/DGzMu68ygoRwqyh4MQ9WvrLgxu89r5uVwnjznl57f1JLOXXHjqnqFlYewNyj9G4nrX3aUQQt6LlQAQZj2PpjwsaqOjzlzEel+P9zKJYM94JAMRF2eWXrnzeLMR+xiWEzOGPO8YoyO8qyrW/G3vXnCDyquf2qZXyaFs550RktqEwhhBCCCFkxggBWOWCc7oIZH3gbDDndKlO8TkIIAvttguofJQDKpVAxZyWJOiHblG1EFys7WaoJNDY1FIGo6Zl4cRk5s0kgCy8VwKxCP9lReybGwqIL6i/XhaZlYD081QW8dcdnLMognMLriTQ5263mh8PrsN23BOpIkEQoLDl3cqvNjjnd0QthyLgexi5HWm4/l2R70JBrpWaO491ZyXftzL2ztL4N6elhN7HsdwLHjg3nlBdfxv7BP99V85pTktQ9g/DYhf0LLUlIbOAgsy7lgIRGvymJrvK67pw2Zpl/C7UrpF7zkE+O24xvm1XQtkp/cuqJGIaLjE0y/OgHMCuAZ6mkqS/7h2+XhgDyByjqYDPYuDXtaKUzXXOgwIcLXk7ryUxuJMDg+tWFZGpCAHAJRb9eLjmhNdXsfbec2vvD9za+64T41zkuOHX3i0topj6Jay9Q9d+i67s2eNYro1ZmDeehS9REqEQW2dDKbsCzN6cUkOcIFYC4ItY3MmWQyfsmvF7TmZlvHw2Q2tv79rk194/m9G1t3eyuo6192lEbj32eUVEGd6BsKKuvx8qyDEshSKqbbnxqTWSsa/jOt8MNOOZeDdCLzbyaEjfmNOyZv/LmowLrWC60n/nJbEiXt/KZRMVIbMKhTGEEEIIITOE3yGirST95gMJuD6Oix0rfgKXu1JEiS3qDGvI4tQ/3rVTSKnC8njFlSPpGOCl2+n1yO06artdMkBR5sVAPjexssvGwu22cw9fP/i0XTV+ARc6W/K1QN5nz1zeAt9C3rtr5DuXLZ39ThZvjzsLu9luAgEkkOjLMTx2SfR7kQREApx/h5DvX6b0s+8iCsV5K/e3cT7SujdJXHDuuQtMm2uOjCgUbijlHYALQbHb5/j3Kx9y6oLcub9WS7tBFYo2C1CME15MMk6/P2xvJ0qJldTrXs+BjUzGkOQK2jC1suN15M5Z+buNS/kwvd1vhqLtbKntLIrxIVCFzbV/AOP1O1V6rbc4HxgpxTA00n69a+6DLbdb8kN3PT9xZUDmJohulkuCZSjat7wz2e/iU6pInPgdxe86j/6fyu2fQ/pi37XfRiZBuVkIGBMyC/j53t2wuK7vuITvuLt5/ZhoUOyqz1G4e/iHf6vj8ys/Lz1+zx6HHDJ/23ePvrvXXPcl7udBDT8PikRQeD8U8cRNmAdlFtjNiiTldWs7NKSfNLQ4Wt53mwMWtYitgbPnQVmpf5oT7j3BBcyDAsgO+RgisN7I5PedS1zLkIvnpLV3u7T2bl/C2rvq1t4fubX3KzcnfFxae8eXtPaO3Nrbl/e8yLV3ZkVsM7Cl8lBq8rW1P5z8hLl5+XouO0LoY3PzCDgcKMb5aP+6ORQizC3npNtx8/NZuKzLa28vQvgolrGyeUPuOWlpU8r+DKy9NaTvNN0950E0u2vvlWtcex+nomSsWg2lD37i5pWLQRE7HAffbv6+naFoQ4+/xgMU1/dZ7qWq9EPFHe9KKK/LrKwXLWS9eHADBBy+lFKspC382FfXhUPhk5ILZKTePRb4LlOe2/vrHTh6rZfX7GeRuPvKViYbfwiZVSiMIYQQQgiZQRQk6LGoZYH5JALuRrLwAYqATcdIEHvkFuSxS6g39fgWuqGSBHegpJxHw+0m9g4BzWNbZDIXFOw463UfoItLwUQfpHsXPggxH8hCLgXQTy8vmGxcoG43L4I5NR88KyVmfbCbnE2spK/cC4GfV6UOt7e9vyjnDosiSOKDTj7Y5AOgPsjkF+7j4oPMO5kE52bBzjlwQY/FQK77zyoiVBhnp5qFiCu6rna2Hxd8u/kAUkUXuyFbWoIck7adhuzirjjhzp4rq/QsvZrgXN+5gmzl8tk9M71tuEUhtBlaacPRCYH4wPWziirKkTR0UTd9UmrutX0rgfcE0n69bIo3u0CWA0mc+8edUPrkpKRuzO27JPao1Bd9osRfv3XXH6vq7Z1wZxFA7jvVSD5PAfhGiWiKyUlCisRtU4vD1l/U5DqvTzj2W8j1m7iEgr+uR6ZIZPhLrpyk9HPCupbPjFUxBoxL7uZvr5zoLTkmdrguvMjxbiiOeb+oym7ulr66eZC/N03jmubvfzs58DyRJOV1O8ZoNw+ad2uRn8Wy83mc+7tFIYL39/KkdO/xibXY3Wsa7lxVJ7wW4P627pJPDyJx3VEKeJrw3nNTqWm5nu8EV7f2fpXJZywFRQmSxiWuvQH5jh+4skEXufYeuXF6K3OCkty1yRR2G37cG1gRkJfXNb4ElL+mIyUCtZqW+bn/zGnG39iN6TmAR7msL56l8nzdokHg5LV3269HwLX3NARKnDgW3EaxidfeFujmJ6+9/T3notbeDQXE17T2Pk5dFZuivLuod5SdhBxyv+67eeXAFG14WIbOzSmr7vqu60LsMgk1DawoN3641381uiHCGLhSSiiEkLEqnGJ+UxXhj78PjdM0FoUoKUVpnY5is1bk2n7ceXvZMaZ/A9qVvL9QGEMIIYQQMqO0dVHbfC2U/1eQwMyBe2znwHb2dnBuPpCF0aKzXX1XXfQA8ppQSWD/YQTcL9VUDyALpKELTO0ZYD93u3ZLyYmKCyQtup1oi4HbzYG3dyuUd+fNaQk87hoR5lwWOWSR9iwV+/0d1zZ+d185qeAT3QpHXWQU3KLcBdHD0kLxfcIn2drOKvvjiuyUfhidvrPqJPwOlcwWuyB9EK7sNJH5IBNKwTlb7O6Lj52/sPTsF/P+Z38+cxRB5j0jAdzUXn9wrqrk2vW7f+6GRV/0bVput4G7Nn37HbidjYPjCSE40ZcqHJNagRMyuUByVUnAqFLq/6fuwvLJTshY0XfBwK38aup1+76xl0uN8EW3q692wt+Wd6Klpcdh/4JzGnGJtEGp3XyyN4f0Iy+MqbugXMu1nx9nq/qodfS7xgbfZ5cC4INYzuN+Dmzg6O7Mq6KqCkeJT1yA845zPTiNQ8cBFAnykesLPdemPffzyAKpObqL2LdpQ4vQyouNarpoT5/wOG3nr0+iVqwkCgIlbbmVA6O0GFcIeV8Jlcwh75TcN2rOBeFdu0n9vXhkC9Ggnwv6a/tQSOjGSYujAfWyMKbhrvWKEucPL0g+nIeVXlOeewFyDe+6Hea7+fWX3tRw7gJa2vQj58LzQVQkpyeZB+WQ8dPPdco7p/29Kyv92/F5UKSKUndeLHPcPeGsedB2aU5/nVSUiAYUZI55Nyr1B/c3h/MgFP0yKYkHOrmbl5h3z4OaWtzQGqq47/jnseZBkHZfDYEnzsVuO3MuCJfcTuRiUZBx8oNQzue71t47ufS7adfeGsWO/nultfdaMNnaO1byeZOuvVuXtPb2DmL7zi3gTQ6sKqBxwt/6uXVeWuOl9ugacOjuNV4cMyqNg6Z0Tfvxz4vWW1rcU/x5qPj55LG2OAk/Zs5D1mFDN4d9lR0Vf141b629YxFvfXBNa+/j95wbv/YOpP/clLX3agg8scV65yrW3p4IIvRZCcW16FPnUrI4xnrRolgn+odfg/dK4hg/FgDFRgrvmOJFiHU3p/RxOT/X9GPfSc3o/yYPgDyS49nLi7JU1yEwGpdQSbvHWr5jxY3/D5xb4ZO45Ijtvry1hfjFt/fxOeWR2Ih7eOHWoRsaStf7sTm7fwByjQyMXBP7dG4lMw6FMYQQQgghM4iGLHgDt+BruYVm3wURvkmA75PC2tcnfr1F66Eds7Nzv/eOWZ9CsQPjYSSLodXw6G7XkQXWM6lJ/tw9fCLcW+gHShao84HUZf7cuYc0z9hxU9cSjChbVV8GqfsOA1MkZUIctfkPSs8+YXs8udDSsvj3JQhaU+5Iu8n43Sn3QtlV9UVFArKTbgj0AdGOKeyqD1xwx/ftI9bEKOyWLd621a2oYidRQxcJjzntHoFb1EP67o4TVfiF+3UH5gC5Dj6J5XsvBUeDch4DCWQcGOBlKv3aB+p98NgH5Mq7/Px7+RICPlA874JbPmm6FhYBznGYD4APIYGl712gP7ui9uxaGY98kGzhhIP2ziV+l+9+XiQZfBBuZIHEFAFg7xJjUbSfxtHxIXbBzKaWMXPVjbV3w8nq0dfdtTQy8l1CVRzDVRHA7ZIOJbD22JVPOsspxrdP30gC5E0mtt5vnH1yrxTc9H3R4FiplVJwre7ac9E5MKy58hmLwXjjbMsJpPYiuSa8FX5nFi5uQq6JipLSfN7m3ov3zrqmfHm3jVzmf1tu/Oy66zo54T7j8fcbP2aWE2b+3lNXxT267eaB/uf42DFm7p79NBFhzHWXXojcPOhuKEmhX1adQHPC9/GJtu4Z86DDskAoEh3H50E++VZ2NGuW5j9+LlRx89/Uyj1xozQP8uKm66SpgY8iuS/6ueVp86Cukb75KpW228mPJtb8vfy4aMv3ydj1xfaxeZAXWY67LpnT4sZ0YIAfU7lmrmoeRC4GBTn/obt+DtfeVtwtxll7P4qkH9xzfei0MdavveHW3qmV/tcKplt7t93a+2djrr0bl7z2Hlkp8/Jj6oRjJwyMOWS94kvk7eXuUUqS+0S1L111Wiklf037tbt3jvFz8zU3N/cuIOPMJ734wELOQ5yUSq1eSCtNRnnt/WkF+Pklrr2PlKLDeGtvP39/19rbly/eyOQzZ2XtPTfh2vtVKoKynVzWGtOsvX0JovOuvfdz4AcNbF/h2rvhjv2J20TxIHrbYfokvAh4O5dSUBul+UffFmLD8qYUfx4UCidCP4/0/e2umy8sB4Uw8Sz8RqQMcixezLeZX/8c6DRCJS45fn7cCmRz2uexCCtr6m0XW9/mfSPfc9PN4/313jUnj6/+PXxsNFbFxqCWe/h5+3wg9z9rxf22WxI0ZrPamISAwhhCCCGEkJll0e0a84mFrttd8ywF/nUE/Muw2MV7nLYuFjqxW/gF9uTasL7eubYSNKr5HRju7zIUgeevRsB3LjCY4O0kiHef0e4YEBblik6jroGlUAInk9QjnhS/EN8+I9tctiYtO5H4nVFLAZBW3L9BFobvGzWXQPC1jD+K397Nexxb+sHvRvM7IbdyEXi8dgKPrUx2Mfpd4ccTbsfx10hVS7/1ibWyg9FyCCxbZ72rJECwkclnHpjZcZTwbhlAEQTy+CDR0IggZCOT6/GHRIK265nbpYbxgjr+ml0IJDD/yO2cilWRUFP23bvXAPm7mpbdlPOBiCIGuJpdV34XZ8sJKbKwCOL6Ukhdt8vXC6E23fNWKRjsA8CT4HdSNbRcCx84YWGsZPyraSB0bfCu9vM7FUehnIu6Aoa4unIWCvI9lgO5lh9HEqSdO2Pnn0VxD9rKgKdp8XiWyrU9sJMFGH2g09erH1ogi4ogaLlMwEn3Mu9Icd+NH/74ule4k5KQWaOiJOnycSz3bi/6PQlbSuzsuvvkjynw3agoY9Q55/UUOfFGy83/lgIZf5bdvXpYulf73eY9N1d44ZIoVykcPImqkmN96OZBH08yD4K07+E8yCXeX6TSxn6uupsXZaPOSsb6z/Xi4JZLVsy7OdBSaS7UMDJfGrrz+8olhdKLaZpzU1dSGq+chPX4pI0f1zczWZN8V5oHDe34jkJ+HtR2u64fRfIZldI8SI85D6pqYNO5bdbcfZy7pW8WC4H0Bb+u6DnBxrMU+KNbew/HWXvDbXAZY+29FpZKAJ1j7R1AhO52jLV37ZLX3kO3Rqm7+e1hwrV0fxlYmYPvuuv4jUuWb2YS7ygLJya5jBQKsfVDt0loYJzDqxN8V/zfvuO7R0qE2ZG7RzV04eJzHZd1ee390QWsvbdzuef4tfd2BuycY+190j3nXWvv/Vuw9n7t196Y/J6zUHL6MCjW3o0J7jk1LccwHwC1K1h7+77W0m7uEwEPnbjnNMqOJQO3GeVlBjxLgJ/cmnE3d8KiCY5FoxDGfJQD/RgYRc75C4UYCzi5HSu6GAc+iGS8NVaOJcNsrhm1OropJ1RyDj6vSLyrUopJ+jnmyI21/j723Inct9w4u5ePJ1CLINd6S8t9ZtE5pK2EwKop3H0SK+NJx3D+Q2YfCmMIIYQQQmYUH3CwkMXKrgH+NAK+TiRQ5q0wT2JoC2vktksYe8vWd+1EqSpZ7PikiS/t8coFAb5OJLl80oLRH+fIyt//y0j+fyEoFp6nfaavjR27BMh17h7ygSCfiEjs0d24gATrhgbIgtlcOF8WGtIOSwHwWSwL8eVTdvOehoX0IR8E3ciKBNCB23XVL+0yGScg6vteYuV/MiuBl90ceK1d2RsXcJpzgbvcSgDwjQsMzBLq2LNnYJ0QJAV+SCWwtJlJMPNwxw/G75O+3fpGxgtvb/06lSTfR7EEQcITjqWMj8N4N6UDd16vQhgzcAH1tga2Iznn3qlk1+2E9PbzfgdTzzjbZisuLdPusLNwltqmcKPquKDvYxe4Xhjj+lBw9tAu0LQWuRJ5V7BrTcNZe2sJ0H4Ry867+IwL2tuuv86AnxJJVm+UEhp9166THr9vz81MrtFtF3Rej8Q6/kFUlLh4Fwsa+KQi53Xf7UL2uxAJeV8oiyUWA0nAnuVyl6PYTfpNAnwzkl29O7mUpxldQFIwt8AIAAyQZfK+b0r36YbbZd52Qfi6ls99ncm1fF2JSaBwDlsIZIf5zyqSGJhkHgTI/cmLNDecUNM7mvVtISwcJ0GJ0r+n7v7nyz3s5sB6qW3ruhAPHx6HEzzNEgonJ3x9WZP1TOZBL1I5/i3nZFR20xiH8jxoPZM5QSeXvvaREzw1nMjgrPu4FyishcBOKNfNaMbalbybk9beX7m198vUiXXHXXvn46+9UVp7j1wSc9K190u39s7hkqRnfGbbJVf92tue8P7Tklo55opyTmNuXtg3RQmdvbwoQVMuu9k3hbhtUlEMUCThrZXPThOgm8vPj1wy35dne9d58QKJWMm60ZfXyfKrLbfij3PxnGtvf8/ZyIq1t7/nXPTae/2EtXc7cMKDm7r2zoAf3XrnItbe/j42sjLfWk+Le840a+/9K1h7+3I6q76UV/zuTRSAc9px3/GnVFz/vFPMbl4IMya9VVq4+ajbNOjX3+X14vIYbqPeMVurYgz3Ip1Zi/H57zKvZf6ZQY594QSXnI4Tv3kh2ptSe/s4ySQi4hxO6OJEMN7l8FlaOMiE7h62NYPXNyEnQWEMIYQQQsiM4gPCBrIY2cuBrxLZreaDRqfhxSkdI9aifldR5Qybd1//uPw+m7ns5vDBuXdRDs51jSzUPn1XZA7/f/b+6zeSbUn3BL/lIhQ1mTpz79zi7CPqVNWte7v7Nvr2NKaBBkahgXmep/kPB/M0GIXGNEZ0X1V1q86po7bM3KmZ1GQod19rHsyM7owkQ5ARjCD5/YAAmUwyhPvy5WuZffaZ9gSOy17r0w7OTYq9tm3kT39Y4bCSsLhLRJBN72ZctlAaJ0ldxYQx32fAt32pQt8pSvvhyxJQ9kI/sRM48N4jrf57qBXzJo44WLDExUXHs6vB5O/7wL/tiiDhqsl+Dw1Ga6DvdVbaSD/WVgIXOQtU328MCYo8ScpWG9cRFOkGSTwtqaX1vi8rH3/K5LGjrkDTrlyy4HsnAJ0ceAcJQP0QA52GHMfVaHjFH1Aev6aTv3msbZV2rlEYsxpJIPGv6hKQHWXlbVWnr3PgP3ZlTB5ocuMqFNA2GJrESF0ZxPcNCXLWxwh0rsfiIlQEuU5+dqWQiZC7hFn3b8SSDByVbCk0gfE6B/7QA/5D5+oOMYPYWtESQlVOk4BahXxfK88BSSLNO9huQsb1WFoo/fUl1kGAfI4f+7IO+rYv99+r3s8DZA2UaYLy3HUQ5L0/VOcES5DclHVQTxOvP/SBf9eRYzeNdZDdxz9Ckkjf9yWx/iiRPYodu2HvtyqM2U9lbbW7YMeVDGdw772ne+9/nHDv/VgTxw6T772PQplwnGTv/SaXa3ldBRTDOG/vPc2h2tfrNARJkh4WZduZn3VtXm2hMm0KfXzUteT7SJ0p6iJ0e5CMXpsDZbu1NRUfWMHQiFMyVWzvvXWFvTdQ7h+/7QPfcu/9CWPtvTvT23u3A9DWvfebDPhRJ4knE+69lyvCmFnvvc0l9UFcCmNG7RdNPLVfiMjwP3TKdsZXeasmjLGinhcZ8CaWeeWkLu9zcwwBWd2V4pK3GfCHqGwltohbRodSmA3oez9ncXLkRTj8574c91fZ1catncd+AI4G/s+KB1sOWNa996Jd34ScB4UxhBBCCCELSDVYc6LJXquU7fjxk3vmivEik42UBcBGvebpa3sJYH3fH7+aNECCCIAEwk68BKGGWfdHkCqUZlTau7Oyf/GwZMpzDSDU9JwOCy5WW66Yzf1PmSSE3hdlL/NZ57q8vpe2ir1iSICgHxbL6nXwWHp9f10viaC/9KVKejcvqymnhQXXD3TOWOnJuf4sLe3dh73nRlTaZ7+aNGJ7SezUHXjgdz05t1ZxuquB+Ha4PkFENwCukKTyn3oyvh6nEpy7CDt+sZM5ejMW94TrOIR1J1V1X6Vlf/uLkn92LXtIxeQPau3/VoWQsxAKFkGDvJlUm7YiafN0LxkxJlEGjJ+kMg7e5kCXgTpyhzhtWaTVpDFGzys55Fr5XVeSBP1rTg6Y4PBEnaOs3SIgIsd5s6broC91Xq+bm8gY66AsAO+0gvenvrSoeqdJ42nfz8/DXADaXpLVibsZ66AQyvY1P+k66Pu+jItprx9tHXSoVej/1BUHuM9TuY5Gvee6K1uDXdc6iEyH8/be7y65997TohJAROOT7L3bV9x7H2mCfMlfvPc2Z5zUzW7vHSDX7Lf9ihDAy/Hc1fd4Xe3b+upw8C6X95M4ERM8Si/+Gzs3DpJk34p1/+hwrTfFaey9rSXiT7r3Pr7mvffJTd57ZyIkmvXe+7Cy9/7iMnvvROaNWbIVA1/WgC9qZev0i96iD2Ux1I99KYj6sS/zanfKYmvjJMhYb+h+OqBs0XkRJoZMnfze1zURkVhbxkXCjnXLyZ7dvrf/8EHcmD/kMpZ+7Es8Ym/Ga0wPAEHaR4ZioLiQkAWGwhhCCCGEkAWnXQlqHE5oIW/Vbi8zcQR4OiQAdO5ra7XBD+oGMA4WCOur6OHYy2tbO6JBbJOXOu377YDMsbJ/EVmPpTrIgnP1MSrWLJHeCbJJ/6eubNJfZ2ctm68DSwh1vbzvUHl/i0qABOT3Cwlq/n23bNsz7Ryhh1y7hQbnckjQ60ECLI3x99auYyuRQN11ESDH5/dd4M9OK321CrLQ8XVd57gXJBj0JpPrI6CsWhtFAgnkbcWSzL4OGio0+W1dAu+j2kV4yLh4lUnV32t16unMKMjpUVZBNvtyjOyYLg0ZYxYnXFIXo8OaBEw/UBhD7hAJ5BpYjmR+HicAmOma85+7su677uC23ZftXr1bEestQqB9NZKk1Re18ddBQJn8+lnXQT9rO0RrO3ddU1N1jX5T1kGAvOf9QoTV/9ARcWYnTD+xbsnkPAA/54DvynG6lwArY/y9uTNtxSI4IDeTtiZY36mrySR77xzSLuaF7b0nzLxUhTGX3nsHYC1cvPcGNBkMuTc0HJBPee8dINfot32JQ3hI4tbW5pO0n7kqmV7T73PgOxWVpG64MMZwkGt5KwaWhxzPWVHde69HN3Pv3fHihHlT7jmne291dvuP17H31nhdAVnz3J9g721FKbPee28l4kb1PBXB37CXM5HzXiHug7/rlW2zTaQ7bToe6Ot+tK4FJnFtuDAGUFcmyDH8qibCrZ1i8YQxRiuSzwecnY8CZI77fU/G7YusbCU8yzWmnWsfylZeC3roCDkDhTGEEEIIIQtORys7dzQIPMlGw2uF1PtcNrHFmH9s1TyHXoJ7BxO2IbENUjdI5VpHAzmDkZxqhU7iZEPfcEBn/Jci10AMCRpsxMDniVTZtZwEXEfR1eDCWw3y/pRJYOTYX18iqMp1iiSugl1uBSSZb8fuo1qlz+ozBMj1v69tfJ4mEsRqurJK8SJqTnqNr0by/XUWVVoLnnlHYmzuO/QSgF6OgOcaEI7VWeAizDFmI5Ig/Cy1MVV7+IeJuKqsmuX0BS9cQK7lXbXCf6tVaL0Zjkd73SKUDgetCHioLQCSC46pfYamk893EmQOSnBz5gBCrkqkYuPmmK4mVuV54sVtsH+NybNB7DpdFJG0tXjaiKWS+0miFdNjTNQ9XQe91xY9P/ZlHj0q5uOOeFPmQDv1HuIe9ENfHA+2dQ05y3VQDlkHAcAjFUesqvPHsPt46uT31iqiqQUZwmQCbO+9W1x+7/0hB47S8cep7b0PNCF/HXvvWPfe9RntvU2wM+8Ec1Vw+S6Xz/s0EfFlYm5qF7n6QPa8m7EITUe1uJkWp3vvqNx7L415z6nuvX/g3ntsBvfeP6i4YKe4hr03Pt17t9zoe8517L1rGgPYimW/eM/ub0Pe17GX4/ZCRcDb6sAyy/Fn4+xQC/sSyHX7TK/zBJ++51PXVv3dL1KJuf7ogDZmJ+K5CvGAQC8PIog81OP9Q19a6+1fs7hnAcIwhEwEhTGEEEIIIQtOR1uC7BWT2856yEb+44QbehPF7BfAsboBXGYj29eN2kkAVka899gcYyIgXsRd6B0m0YDIZiQJoYcTOIK0PfCiLz2Ov9eN+nW0DLgNmEjldQ78p64IEdph9kGaAAlo9YLMHXuFVoaNCAinTn5vZaCi8S5eym0PvA+SHLPAVB2jhTFLkSRem2O6EFyWxJVONvcScQUa5RZj1bZ/6UlVo7UXuK5red8D3b5UzH6VlhX5w45pQ4U//QB8G8sYvc5KWULmiQng6iMSK0ApQulpEtOu7bs4f5+HrYM2YuBZIjb2rTEn6U6QOfPPPWkn8DqX40wDq9FYsv9dDvxTT5Jdx9c0NtsqDrN10EYs65tRwpjlSJKUd30ddJPpaFJ3rygr4McloNx7TyJEsL33gZe982X33j1f7r2XR7z3RPfejTuy9zaRYuq01aovi3IuuqwjyFpzw4Qx1/ReT/fe8dX23j9w7z0Rtvd+o3vvN5WClHnsvce958xq7x1BW3JGIoh5kMje9qL2cMaBFvV81xOR4CyFRYN0vYjCAqQN4rGXzxAPKTqJIO5MNSfrtVYk83E2oTByHuRBhEcvs1JAfOQnv3cRctegMIYQQgghZMHpqXuDbc4mwexZDwpJqBdBqoKB4VUevSBVB4deLXcv+d6t8rjrgWJEJCmBbOjrc7ApJhdjlXJr2iJnIy77Sg8jC/LYUWvg7/uSVD9hVG4silC2Dnifi0PHwTUGaDLIax0Ucg7XNFhUH/I3MdSdIKq0RbvC/HGTySCBqsNC5289ho0hfxNBjtmSVv3NkrpW/j1MRGjSGnJBm5NEN0hw81u9ljvXnNjthTKpsV0AWx6454YfU2slsxFLwHMtkmRR7hc/0EnIVXHQytIxhXZW7WntLniNlDSdzCFbcSmQGHVMc3WA2CtE0PGdzp3HnH/Gwus66NgD79WpbEeFCte9DtotgK1C7s2j7uO1igPmXV4H3WR6et4PLyGMqe69O/4Se+9C9s2X3nujbEXnR2yobd1ec6P3dbeBArJ2PfRyfqxVVX3Ecarp2rw+plvqVanuvTfjyffeu9x7X4rq3vudCg2uUxwxuPdeV2eWcfbes7rnRJD1zuNE24lFFwu0bL/oIcUMLzNpSXhwze54OaSd3F4hgpEPuRSBNHDxNeQgx68Wy754PQIOHXCCxRWYeD3ebS/FU39W8fA+RTGEjMVdWPcQQgghhNxoMgBHQZN5l6ha63mtQPHjJzqsau3oEmKcKrkGGMax4zfL/1HtWsj1EkECc5+pQ0NtzARbT6st3+bAq1wqpI8YmBubLAC7uQQ4tnO5HmfdsuY82kHspHfHSA44yHhJIeKYVjS6ouw2E1Da4u+oHf8wHMoK0VnPgdZi6GkiAc9heMjnOPEiSHmRyXiYV4uTEw0AvsslGDgMh0/bRi3NuE0VIYvEOZ00Lvy9WK3mown+7i7gIA4gTxOpmDZ3gVHHp6eJmbd6L3+l93LmK8Yj1+P3c2Ud1J1DK5BOkHvfzhjOnYProOsQupLpY3vv4yvuvbtBkpeT7r2vktSs7r1HXSvxHdx7B5StR7bz0W3ZbB1pzmvXcZhO996JJPS5974e8oG995EJzK75fbT1nrMIe+9InfK+SEWklY74/QLl2ue17dXmtOjJgrQFfaGtxEbGIiHX+nIk191GvNj3bw8VVGrrqD+qO8+itCAlZNGhMIYQQgghZAEJoXxYQrLtL7fRyVEGyPIxq4D7QfqTH19VGAPZsGUaGBxGDNnIp3ekau2mEEESys+SUhgTueFVj4AKKnLgdSZBkd0xhAGkxNx2rEK67SVQf92H0Ozk98cJzunYsEB7091tYQygyZVC2wCNIeJIoAkKzDb43oyABzHwOJUA4DCswtYEPh8KCRbPK9be0bnl/RjBVhuTNa28vZ+MV3VLyG3A3F/GaQFgyZXESUvLppMEyB2fwk9ZjYGnKhCuR+Otg7qaeH2VAe9UWDGvBNFNJIesHX/OgI/qejCPdVBXHRj2/BjCmIF1UIvroBvDrPbeGSbbe1+1KKUI5d47jHieCHdz711ACo5sTh51uGM9RrNemxsmxnymYoRJ996vuPe+FOa2sxB773yyvXcyo713DBGIfK5jcVRbzp6KzvYKuW9fph3dtDBx7atc9rDDYpHVe/eSto1aH0MINE9yddQzMdzPucQbqIUjZDzu0rqHEEIIIeRGESAbmzxIBVBvjMqvYeSVQNmoDVOmVXInV7ByBmQDanauo17TQTakXKAuFs4BKzHwJNUAwZjBliOt0HmRsVrtMlhw7lUmFsTzimtaoH6SuSCCCDzuWqD9PPIggepxKoBPHRus9cmMKlPNLnorEXHMsDZKgIzFPbUVPyrGr36eFV2vScoxqveNGBLo3IolUck8JbkLmNtTT9t5jMJcq9YjEYGsxWxtaVgrgc0J1kEn2krgp77cx8lkFBXHmP0RSa1Z0td7+MkEIgkTuloyndwMqnvv7hT23kUA+v56994FVJAzxmtW9953aV3k9fwe6jkeV0CUXNOxipyIMZ+kIkqYZO/9knvvS2NFKa8yaWk2r72OuYBMMhdUiyumtfe2NeFaJIUUa/FoZ6njohRl9ULZonMeFJDr4EMu72vc99FwZcvMRRa2doMUibyoxIqogyNkfJJ5vwFCCCGEEHI+VumbVSyRr0KBMjg3apPX1wqESYLA576mCWPGSKRatfJdC84tOhGkau1xIsKYUZVCFlw88pLMeJlJMp2Mhx2/DBJUej3n1guWEGqHCRNCd8ya/SIKSMXh8TjCGE2gJfp1FqIis4RvRpLgvZ+MvqbPCGMWoBKtF6SKcq+QxIZdM8MqaSMHLDsVxkT6u4wekluOV0F019wCK2N+8HoxIV7q5F7/LJVL5OiK68DbgIM4TT1KxktS2nE+9lKp/CKT+zgZDzt+uc71JhCe1yHMKnuicZ08TOiamtMDeMu5CVT33r0p7L2rzqmj5g0bZ5d1qTGqRSkj996u3HvfJTzkvnho7a6G/K6tzYFybT7r6zmCJOUfXWLv/TKT/Tf33uNT3XtbC6CDOe53TuNwE+y9zfEvneLe255zNZax2BhD6HnsPxXGzItCi3sSyP3bY7w9YyMCNiKJf90EYczLTMYr1xiETAaFMYQQQgghC0oRyoqvaWx0PCQxMk61f6EVxv0wXpXxRVjl3TiBBQs8jWMVTGaPVR411VJ2NZaAyKjgaU+DyQeauD5SG2IyHgFynVol424hlsrzrLaadB5yWlWZ4O4F2wcJmpwYp3K3SqTzYYyrVQ4PUnciDFnVVinJGNd0psnJD9rKYt6BN3PhOdF7lIfMV8NuGzGA5RjY9CqMuZ63SshcySDXyaG2ciswWnycQqrUc4i4sR/K+9A056KbgAkJ65V1UDManRjq6zpo38vceTiGMJKUnK6DNHFtLS3mlaS0/Vh/gvu4CYTpGHOzqO69pzHeQqjsvQOGTr629+5Nae89jnuAzXHxHdx753qeJznWTkUHEWbjzmB774bdc6Lx9t59FcAeaOtb7r0n46K997wwt79J5qHTvfeUHGMSyH5pI5KxaIKbUdPESZAWkgdXbAk3DUwAd6wCuDwAfozj03DARgKs5ostjOlbGyU6RBFyKSiMIYQQQghZUKpVZtOwD7cE7WnV8LDgHEqBw1UKjiYNzlkyeIH3oHcGqxxvRGVwrjlGQMQcRvY1OHe8AA4TN4lTC/dQBufmefzOJIQmqZQGWykB5fnMJpxLrUovAuCmWHFXU0vs1Uiu7XECAnmQAOe2CmPmTQ5JkpowpsDoxGPsxPFhK2ErJXJ3yANwDLmXdCpz0LDrJXXiELcRadA9L+ewu+gcc5V1UDVJuQBT540h4Ow6aGfOLQImaU1jmNjfHGPIzWDae28rSikwevzaa09r7z1WUQruZislE0L0L7E2j1UgMIu2otW997KJMce45/Qqe+893nMm5qK999zuOVWB3qR7b0xn7x2rOGsjBpYmEHm2db94UMx/zeihLXd1DWyt3UcVUzQiYB2L30qpF4CPOfA2l89HCJkMCmMIIYQQQhYU2xSP04ZoHALGD+IUobSQvkpgxV5znNe1VkqjNqvkerB2K2uaCDI3n1G0vWzS99VCl4G5yShC2Xqn568WHJ8GHmVF5SSV0hY4ZkKoTFCEBQha1Z0kd1diEcmMUyFsQpRDrWSeN5bQyFGKtmojArYR5LMvR/q5r+WdEjJfPACoC4G5Pq2owOOia8BBrpUkAj5Pper8YSZ27TuFiOSszeZtd5CJoOugWAR1466DOkGO1V4xuk0H+ZQCcgwXZh2ke7E8jH8ft3UQnfNuFrPYe9v6edTzXcaZ6KLXNIca7r0vxkRL4xyn68LuOeuT7r0D995Xobr37i7CPQfjtyI3Tu85U9p7xxBhzHosQpEIo/eMAeoarC3h5n0cAb3O9Vj2PZCPcXxSyJpvHIfAeWDrkbY+OndUuE7IVaEwhhBCCCFkQSlQ9gifRoDDVx4jg3OY3CXiPCapWgPuZmBuUYkqlULNCVqPtAPwoQD22DrgUuSQY3i8IMfvTEJozL+xQHtCAcJplfssKksvQ91JkneSvuleg26LIowxvFZT9j0Qjyh3jiCCmKZWPd71cUnuDlYxu1MArzPgaSrimGFEkDXAZzVxWXqfAq8y4GUG/JSJbXsbtz8QHzlJjmzqOmjcZFNHBcK7xWLNmTeFXJOURwtyzzEHm3xCgbC5S1AYc3Oo7r2nVpQy5nOdaZ9yTXtv23fftTEaIIKYRVmbG+bSsT7p3tsD27r3nnf7mpvIou69i0vsvad1z0m0mGBDXYvGxdyL2uFqLeGmid3De3pcR+1/E90v1rXIZ9GothTu6phdkENNyI2CwhhCCCGEkAXFkn6TbIpHPifGq3asJsOvKsqZZENPYcziEEOCAqux9Foet/d8x5c2zre9mnwW5BroWJTg3CRBfcNBxguvZ2GRqlFr6hizFElF3DCCzv8ZJPDWWbBrOkDeTxaA2qhfrrS1SMzNiFW15I7QC+IW82Nf7ucP4sqaa2CStrkbAJY1MZJqgqCl7R3uxVKZbi2a2n46TgeLxqljTKTroDH/rhskQXnIJOWlOK3eL27uOgiorIW4ELoxTHvvbeLocffe2ZT23tXXHsVd3n+Pe4yuC9t7r8Vyzx37nlPZe2ezfIO3FBNjHi/IPbsqbpto/z1F4X8MEQavaevdYdg+1wrrOn6x1oP23sYVPUZ6HBNzbcJizRU5JFZ04ukQRchVoDCGEEIIIWRB8ZCNz7RtSMfZ1FnCcZye6NOkmlAn8yVSC9nVSIJz49JTZwlrtUAmw4JzJwsW3Jw0IMRreDFJtRp1SQUiwzhjP72ASW97fxnGr652KAUyMRYr0EnIrOgF4K2q2rYS4Osg9/gY483VSw6IE1kPPEuBw0Kq0z/m8rzvcknK7S+IoHNaRBBBzGpUthIYh36QY3TMddClyKGtlMJijafL3C+4FrpZVPfe0xp6AeONHWvtM4+9NwfqYlDde09SlGLta7j3vhxVYUx/3m/mCkxT5GZjcSUaT6RVoGxX1DPnqym8j2kxqeix6n6buOm115sGmbobHS9YrIiQmwaFMYQQQgghC4hViuQzsvkd9XwB8rqLZjFMrg9LCC1H4jIxbpClpwkhBucuRwGpNm8vSNXaVVjkOHvVPt5sp2NX/qzaSz3Cp8FGSySc+fc5X5cj4GEirThGVdxdByaMaUajhTGAzP8JxEr76SiLmWvmUSLHd5zkfvW8RE7ccmI3XUc2QhaVLIhwxatA5kMBrAdxhHN6AZyXgLMf1SOgDvl9QMQKH3NgOwHWMrkOt3Np12SB+iyUj8u4bSwCDpIQGjcxZFgrgUUTuN4UfBAHhNuwDiI3i1nuvUcRIGuSu74u+WRtDlm3na7F3dk1+eBj2Nrcvq874EEi7mdLE4geZ00EeW9X2XsvSvuam0SB0v1uEWIXC/AWEONsHGgcAuR6epiIw+CiEEP2sWllHhmG/f+pMAaTtYafNbm68nQCr3dCrgKFMYQQQgghC4rH5WxUp8EZC1duuO4kESQQ0tQ2CuMG5/rqGNP203c7ugsUWiHdY7BjZphrSOzEsrwZiV10U5OfNVdpuYMyKGYteMxW2WmAzQL2FmyrBvAtqLgaA/fj+XzeKol+zoYKSoZhNtJbCfBfNIHPF0wYsxwBjxNJWtcmCMBWHWMWWbxFyLQIkPvKcQBe9oG/d8DXNeAXOj9Neh3EkIr2VEUjzxK57x9qO4edAtjVr3uF3M8WyfljXCJ3+XXQEav3L42HCGJ6getIcr1U97/zfO27Om3Y2rxRWZ83naxZazofn7s2RymksXW5q/7bfqbfp3rvW45kbT6OUPw6cDh7zxkXE2O2F6zl6U3B3ES49y6JXNlCc5yxaNfVr+ryN4u05osg+8V7icwt424ZI8gckzq9rhbkM5mz2bTa7hFyV6EwhhBCCCFkQbF+uPMMzi3I/o/MAQcJBDTdZMG5vtq7tlm1diksIdRnQmgqDDrAWPVpzYmYYlUfKypeWaoE4VMH1FAG41P9agF4q2KNB4Ly1SrX6u8tAgkkKNjQ9z0Me88bsTxuC3ElueI4R5E7gLXHbHvg51xaBcROquUTndviUFbjX4T9V+KAlRhYAfBAf9b1UsG6XQCvM+BVDjQy+ZsTFYkUUDdC3Iw2ZrYOOk0MjTmPm819m0m2S+EhTjtMUpLrZt7ilNN58ZaPe5tOB8Xlts5etvV5LF+Xo1Ikk1bW49X1eYKB9fjgeh1n1+n2f4vEaVGKu5wYk3vvy+FRtozl3ltwkH2yrX+GjUVn1xOAr2ryuA1Elfmmt0DXlcWKsjB+K2FCyKdQGEMIIYQQsqhUrZSvedMTIE4xbKV0d3EaCKiP2XLFMMeTDKxiuQwmiCvAa++qmPvLiglfNMi+HJWVqHUVidR1rFcD7INB9Wpw3YQ25hBjAf7TYL+bbq/3aRG78rgskMv1tXKaHFmkE0PINeAhgg3kwF96ssb7PJU2aZtxOfddhkQFhZv6/XoMfJYCBwWw7+Xrnn5/WEgSr7vga0wH+Sx1J+3Xxp0yCug6iNW8l6LaUobHj1wXJkqZ15i7K22MU8h6u+VK4Yut0Zv6OF2XV9bn5twwuCY/FaljYP3tKk6OOP9ni8al997g3vsqVPfePH5CBL1W3WiH0duKzScmqFsUfBC3mBwcr4RcBQpjCCGEEEIWFBOnzKWqNtAx5q5jldINTZRNkhDq6Yad42dyLCGUswroypgo5mEiFspPEuBJCjyISwt1c0ew8V0d54Njfmi13PTe9kyJcbeFMRbkTCrJEULuCgEijDnxItrYKYADr64oDnATJuOqWKKyrg5TPlWnmgB8LICPOfAyA15kwGsHZDnQLxZ/rZmq4CeZoHr/VCBMYcelsCQlkz7kugmh3Htfe1HKvPb810yi95t7ti7XtfnjRNblK9FZ8Tlw+9fmRlWMOUm7T7vncO99Oap7bx4/weJAdbc4rcauG4dSfOccFmZwsJUSIdOBwhhCCCGEkAXmLgTIyGJi1XTmnDGMajDXqq0WPdm1qNAx5nKY/XjDifPBpiZnN2NxLliP9GssQfeGVmTeNaoW8nfdMeWOf3xyR7F79YlG03/oiwjzbQ7cT6S90moErMVnq+xHMSgytOk1BrAWAUkiSZb1GHhWALvmIKOPIw8c+sVa955ZB4343eo6yIProKsQQukYw+NH5gHH3XSw5HrNARvR2fX5xsD6fC0unWLu6vrUEvEpRrd54j1netixs3aPpDIW72ghhbGoU1GgKIaQK0NhDCGEEEIIIeQTLCCSjBkQORXF3AEb8FliCSFWAU1GDGmPtBED39SAb+riDPMgUdcje2DxLJGvk9M+8BO4H9xG7vJnJwRQZ7dC2hm9z4F7GfBVCnxZA56nwFKs8+UVXycCsKRixLUY+CwAHQ+cBHGReZGJk8yrTMQ6iyYKrQqER80bpwlKroOuhB1HOueRecAhNz0cZO5fiuTe8k1NnGEeqjvMeWvzu74+O233Ocbvcu89HSjG/BTnzrYQvsss2pxkgjhzOCOEXA4KYwghhBBCCCHn4iYIUnpIQInValdnkSrmFx0LuK/HwMMYeJQAn6fyWNeK1FlZQFerNe18+YGfA6XrQOxGV4DOGgcmH+7q5yakilVI5x7oQIQyASKUOfTArhd3rZUIWHJAK5Kqf2tHNgpX+SaBtofQHy1HwFqQubvm5N8bsbTWOCjkcaICmnzqn3x87LNGYyYpbR20aOKem4itJXkcCbl5pJD5fTUuRerPdW2+pWvzxoyy7ZYoDgMPf87a3NbEp61S5ozdc8Zto8R7zvQwQSaPY8npnnEBrg1yFo5TQq4OhTGEEEIIIYSQc7EAnQUPL8KCSdZGiVyecMH35HyWI+BpCnyRAl/XgM9SCcYvu+uxfz5TrYkyQG0iMUAdBxzQwGIIYyIsRgKAEDJ/7P594oHXmbQ3eplJQvNpAjxLpcL/cSItlqYhNLTWd+sRUK9J0vRLDxwWwE8Z8GNfWjt9UPe0eWJz5jgEiJCHybXpwGNIyM2kHpVC9a9r8liOZH1e1/X5LDltLVRZkxeVfweULUUbGM8R7Lqw9oVjC2PAe8404PE7y6kwGItzbRBCyDShMIYQQgghhBByLpMGQljdS66LhpPWSU8SDbpr8P1xOlrIZVSdXYoAZPo1Rylssa+DTjCDQfczwfdQBqpjAM2odESof/o25sJYAfdQCn+yBUhQT4OeuVDQ3YqQUwJk/jvw4haz44A0B448cOzl64kHNmNxjmk6EbbU3eWq7S3ZkjigCRHI3AtAPymf2xxqdgqg7cXJZl5rjLHvKeCcQsgomGS9vdR0bX4/kdZJv6gBX9WkTZ/dIyZZn1fXn4MCl+o6/IwzDC5Ym1e+Osj7bEZyX0vjxWoXM+79pvqVkFkw7vVqe6osyOM2jMsTD/RNTHcbPhAh5AwUxhBCCCGEEELOxfoXj+LUjhqLFVgkt5etWNxhvtLA+5MEWIsnT7iY+OVIE8LHXpKwbRVQdIMExfpeEse5CmfyMCCawdnAoP17KZIEgQl4NuJpHoXLEwJGHiwPCW62vbhIHN0CO6gsANu5nNf8lgRuCZkmAeW18T6X6/9tDvxZxX33Y5nT7mvro5a2s7tKsttBRDIRgCfq+vUwETewlxUHGUuOXjfjCl5sHTSukIaQu4YDr4/bzGoka/MvUlmbP0+vtjZvB3ESO9J1edvL2rwTROjcD6Vw5nRtjrOtfU1kU/136sSp7IGuzaflhjYtJt1785oiM2HMfZKtGzPIfnGvkGvwpvNWBeJZxQWWEHJ7oDCGEEIIIYQQci5Vh4xR8Y0IZRU4IbMiggSBHyTAL+sSeP8iHU9wYsIVDw2ia2C9F4DdAvhYAPuFCGQOCxHJHGsAvqtVY30N/PUrwoph18Z6BHxRk+8fLMDuO6Csrh2Fh3zOQw+8yYF3+Yzf3DVQBOBDUbrG3IK4LSFTxyruLcERQR5rsYj8nqaS/OwHYD2WhGSqzjHmIGNrgXGcZJzT4KQD7quY8F4h4piVSJISHRMuXvN1GyZIiESQz891ECHnM0mbGHJzsHvERixOMb/WtfnjdPTfVoUrJnDpB6DnxcXso96HDlQgY4+urs/7HuijFMlYEnvYfaLpRLTTDSK092O8z+sijLG3MLj3JrNk3BhQgFy3XS/FBz9nsre+6bzPJR7QD7ImJoTcLhYgNEcIIYQQQghZRKxib9zgXIIyOErItIkgVZ2r6hbzdQo8SqSt0jjkkEDdkQc+5BK82y+AfW0TcqIOMT0NyJsQJocE2qstkooJAteLxKnNPEa/d68JhkMP/JgB3/Zm//5mjYckWE787bH6JmTW2LzR9pIo6Kjz0nexiP/WYkmIbkQilFmPxfUlhjwuQ8PJc36h7fE2IuC7PvB9Vs7Fs8Y+dzFmUsTWPhTHEPIpDmULtYjKmFtFKyrdYr5KgWeptBAdBw9tcxlkbf4hl3XavgrUT1QYaUJ2c4rJw9m1ebXF0k1d252554zx+7b3NtcYQqZFdSxGwMgBZsUm73Lgn3uyXrzpHKtjam9OboWEkNlCYQwhhBBCCCHkE04DIhgvOHfaSsmVls43NTBJFpMIIop5nACfaxultQmyj4XasH/MgW/7wJ97EsB7m4kLzE0UukxKQJk8CGO0Usohwpif+sA/3gJhDCFkcmxu7ASgU4jrElDOyWuRJEK/UCeZCEDdiTPEZYUxdSePpRTYjIEHsSQnXmYA3PXZ9FfXQaNestpSkusgQj4lcmevEXI7WIrEFfFZKi6JzybINnmIKP2gkLZ5f+oDrzNZm7dvuNDlMtg9Z9x2Srb3tmvqLh0rMjuCCoILjE4e296yF6T90B964vZECCGLDIUxhBBCCCGEkE+wftH9MDoBVW2VEENaKiSQpDoDdGQaOAA1J208/qYBPE3k3+O06TjRFhzv1d75VS7ff1CLZBund2GsFqF0wkkDhmamrBI1Bau7CSGf4iHW+Q6SyOx4ERt+pw4y5iazpk4ydSfzdjxmeyVA5qBWBGwlIoZsB+BVJq+XzfCzAZrssXXQmO8XOLsOGldcTMhd4NQxZt5vhEwFEwDej4Hf1IEvU2B5zLV5T1si7RYiePxZ1+bv1c2xfwdFMdW996jupdx7k1kSIGusXpDxVR9yTZtAy9Z3HH+EkJsAhTGEEEIIIYSQT7B+0b0wWZAtggbnXFlpRMhVqQpj/rYuSdbamGKNtiZrv+0Dv+tKW6D+gAX7XaEA0Nc2QqOStZGTazllEosQcgG9AGTanux9LvNFzQErEfA4FRHj8xSAE4FMMqGLTIyyrdLXNXn+AHmtbMbZlzProAlarw2ugwghlVZKKN0lyc3Gzun9GPirmjiGjdtCqReAj4U4Ev6uJ+1XTLhta/O7Nn1W7zmTfH7uvcm0CZA1Vs8D9TEWbYm6/CXg3E4IuRlQGEMIIYQQQgj5hKDCga4mhMal5sRSu+Hk7xicI1fFHAM21YVgI5bxNSz2HoJUuvW13/lfeiKMeZOLXft1OcRY0sAe86bQa3qcfukWaLdgOy3aCSGDmIW+Oct1g8wVbS8Jvo66AmwXwFYs8/h6JC2YWjq3DHOQsXZMdcjfA8DrXMSRKGQum5UjiyWGuiomDCNctozUyT2r6c4eG0LuOrGuKS7bYo0sDg4yx7Wicm2+pOLHYWQqftkugO/7sj7/OQP2rnFtDpxt67Uo+Evuve2ew703mRYeMhY7AWiOcg5G6RiTuFL4yKUPIWSRoTCGEEIIIYQQ8gkeErjs+MmqslMn1YLNSIIps67oJrefxAGrEXA/kbYcDU2sjMpPdj1w6CXg/vse8CITV4PrbGthSd1kjPd7HeSoCGNGXJsmjKlVkgd3zdaeEDIZltjsBeCjtqt7kwGNCHgQA48S4HlNWm48SIAmxmutFEPuAzUHPIzlflAEoPCyVpnJZ9EEblvXMuO+TKoC4VYEdAugP5u3R8iNYrDdxiKsicjliSD7vXuJiGKa0XgOg/0gYsm3OfCnHvCH3vWvzYGzbb0WZSwGnN17j3vPqUXl3rvLvTeZAl73ip2Kc/BF14mDCuIqwkcKYwghiw6FMYQQQgghhJBP8BD73BNNOo0b3KhH0kKhFYkogVERclVSJ4KYh7GMLatGG8WhF4eYV7kE4HeL6x+ODpIAstYB8ybXJG9njIpSE/WkTpLazai0uSeEkGEUkHmmE4AD/cGxihU7mnA59iJw2YAky1PIvHMekdn0B2ArkbZ6PQ+czHBOsiTlpOsgayW1xHUQIac4TZqagGIBlkTkCjjIPPcoljV6fYT7l9HWtnuvMlmjb89rbQ4V8izQQBzce49LXQsIuPcm08JD1mljjUUVmCVB1j/NCKjp31234I0QQsaFwhhCCCGEEELIJ3i1cj6eVBijIoblgpsNMh0SSOuNh4lURI4Tww4QIcx3fXEr6Pj5xIlPXVeixWgd0A/AcSGBznEqSh3U/UCD7kczdGcghNxujr24vHQ88CEHfk6AX9WBr2riOLA+Rk8LB2AtAj5LZT76UAAnM3q/HrIOOtKWTZMIY1aj8dqKEDIJ19lqZto4yB5hJZKvF4ngyM0gcsBKDDxKZU4eRxQDiHDjp0xcHI/mtDY3hwtr/bIo2N77yE92z6k7aU/IvTeZFgVExHZYAL0xNrBqGIOGrn/akTj6+Zt6wyKE3Hp4vySEEEIIIYR8giWEDjU4N9RDt0LDSXJrmQkhMiUSDfjeS6QachhBA3ABwH4hwff3hYzleRC5SjuiBbgezML+2It7zDDs7SaQBO96LGKao1m/SULIraSnTjGH2kZjp5DkuK0VViIgCppgGTJfrkTiGPMuB2ozfL8BZUu+7gRJykYkAuGVSFxwCLkqtgwPl1jLWMJy3kQoXSUbY7TcIYtNBFkb3te5blTu3MbusS/dYk7mZCdh952GOjouwvUByN67UxXGjLn3rnPvTaZMEVQYM8b6x1W+NpzsF4+8/H12De+VEEIuA4UxhBBCCCGEkE+wSqH9YjK3jZb2m1/LRRBAyFWJIEHf1phJxgAZvyce2Mml2n+UCGRWxJAg4ZJbjOuhH4ADLwHLcRxjABH0LEfi6HDsMboHEyGEDMHm6EMvrl5WGb+p7TjqQ9qsOIhN/6YlY2c4r3ptBbWn66BxK58bDtiKJTlUW4B5n9wOPCRZOUkFfgS5RiLMP/n/iWPMnN8PuTo1J+KY2hjnM0CFH17m1H114poHNhZP3/uCDMbq3rvLvTeZIwWkVeXeBMUltj7biIC9CNhzuLkWZ4SQWw+FMYQQQgghhJBP8FopdKCVQh5ltd+wAGJTE0JrMYNzZDpEmihtqbhk1LCy5NFJEEeCIz+/Hucx5JoYV9Qza3oDwphxrukEksjaiICPvKYJIVfE3C+OPfBDX9rebcbAL2oAIpnnh7lJNB3g4tlXx3toktKJQGbSddCGCgAIuSoBsi4vMFmeMYLcw+MFEKKcttmIxVWJjjE3GwdZ1y7pPBeNGGCnwphQCmPmlTM3wf3ygom0bO+97+U4VV2ixt17U4xJpkERpMBkz5cFUuOOxc0Y2C4Wo4UwIYRcBNehhBBCCCGEkE+wVkpHXgIjnSB2uKOCmFbJvRGXdukMjJCrEEESpXU3OgkaIIKPbpCvHvMtVks1CbShiaB509NK1IOiIngb8Tc1B2wlwNNUrmnG3Akh08AEMlkQcczLTBKmxYhJKdH7QYrZOmF4iJiwug7qY/Sc2VCHrY0YWIklUcSqRHJVCsi1Mok4JtZWjrUxhAuzJnZl652lBXg/5Go4lHNxMoa4JA+yBu1XxvC81ufmhHgvFuH6ogxFu+ccF9x7k/mS69pnt5BCk2LMdpIrMfAkFaEWRVqEkEWGezNCCCGEEELIJ5gwxllwzkuAY1TbgqYD6nHZ5qDptG0CrXTJJXFQYcwY7gABEszrqiPKuIG8WZE6YFUD1o0FCBB2A5AXUo3a1eTEqOB5TStR+wnwLSPthJAp4iGJ0t0CeNGXNcODBKgP+ZsYklRPNfk3K7f+AElS5pV10HJUtqa5iIYDajGwmeg6KAKCn19LP3LzsfZjOSZrpRRDRWQjxux1EEHFCIkKY+b8fsjVORUpjiOMgaw7+wuwNo8hY3ErkXvOoozF0723ijHb3HuTOZFDhDFJLmMxh1w3o7aBqxHwLAFeUxhDCFlwFuXeTwghhBBCCFkwLBB/5IEPBXBYjE7sOA3grUTAkwR4nEo1HiGXxVUe4+Ah43aS5NG0qTtgXV0DzKp9li0/xsVDruG2VgHuFlKROozYSRJrXVuDbMbS1oqXNSFkGgSIk8CRCvaGTklO1hmRPmY9rVr7j2NdBx0UIroc+hZd6UjwOJG10DInTHIFrJVSHsr1Tai0Q7yImo7D1hjJ9VkRo1xDrETiGjOOkIIsPg7jO//YXOrnKIqx1qCbFTevRRuLASJCOL7i3nuJ9xxyBUxY1QsyBrdzWaMVI/6uXnFKNaHWIrQSJoSQQXibJIQQQgghhFxIgARC3mbiMpGP+XfLEfBZCnymFdOEXAdmzT7PwDsgjgGbsTitLEfaxmCO78cwsVvHAzs58CEXkcwwIkhrEHO+ua+faRE+DyHk5hMg7SI62gJvVLL/DO7Ml5kQIEnKd7m0eholjDFaTlrQfZ7K/EnIVSigwhhtgzji1g2gTFK2ovlZxicqzrEkaWMBxQhk9oQw/7V5TUXr9xOZk+sL2nIoBODwknvvZ6nsvynGJFfFQ9Y7Bx54k4sweJRIy8SY67E4Mq1HdI4hhCwmvE0SQgghhBBCLsQHCYS8qiSEhvWFN2ePpUh6TH+mfaaXHCuGyOUwMUcxRsLUQTa5iRu/inUWLEWSEH2SVlpvLFBgsBOA9wXwJpOE7zAidbtpRNLi5JuaJBVqTGwRQqbE2M5geh8oBpKss062HnrgdQbsFNIKZJx1UEsdY56nZfsYJojIVbDWYx1tFzlKHFPXBKWJAOaRBKg5Gf9PE3kv1grN8Vq48ZgL4TgirUhdTaz93TxoRMDDRPama5W1+aKNxQBx6XiVi7PjJHtvE2Pe496bTIECEv95mclYHCbSMueiVAVozzUOtBJzv0gIWTzmJRgnhBBCCCGE3AA8pFrtRV+CieNWSi85SQj1tMpopwD2CyAbJ3pKSAWzc84w2sLZQQJyDSeb3XkF4tYi4AsNTi9i1WbbA+8ybfUxZtQ8cSL0iSDn4l0mFtse860AJoTcbGzePm1rMWLiNueMDKV7xiwJEIHwz5mIA/tjTnjNCHiUyHt9mwPvE3mecf+ekEECtLWFF9GLCQ0uoqnudeuxiAISN76QYVo0dD/wdU3aa5DbQ6EuX8UYTjAxRJyVztFBsakuXos+Fm3v/bIPPIqBrDbe3y05ued0gwjfP2r7vwPuvcklKYIIYn7oy73kqzHXLxsx8KuaCJn3CuAjxnc6I4SQ64DCGEIIIYQQQsiFWAuBEKT1yrEHVrwENuMhyataBNRQVuYdeAmEdjWAOkrgQIhhVs49D+RjKF1ircqv6yOBjLfryEXaa95PxM78USKuAYtGL0jAfCkD9mtSfZ6YmOiCY5xA3J9aTpK8LxIg5MBxYKKXEHJ5IkjyfC2WxOWoKTMPspYYxzFjWpx4aT23k0t7yU2bM4etgxxQi2V+fJZKcukVxLEr5zqIXIKgY//AA0u+FJNdRE3X6qsqjlmOZCz3ruGeHUOuj9VY1kKfsaXYrSJA3CO6KlIcKYxxsi+s6Ro9hcyB1zGHpxAh2b0YeKLuRYvc5vfM3ru4xN7byz3nwJf3HO69yWXwEHFVCFLwcaz3nWTEWFxW96JOAH7WAqkTD5xwv0gIWRAojCGEEEIIIYRcSIAIEryTpM67XBL/65ogH8VyBPyiJsG8mpMAyYkXxwpWDZFx8JAkTjsAK5AxedHQc5BkTOpEkLIWS9C+7YfbP0+Le7EE3L9KxVlgJRqetJoXWZDg5m4hyd53uRyr9Wj4sU0d4CJJcP2LBvB9BvzYl+cZZvM+T8xinvMNuYvchPEfQ9YUz9Ky1cow+jp/dbwk+66DfgCCzpnvc2lZsREPF8YYrQj4MpUAbN3JPelI10FMVJJJ6XipwF/VNknDsDXRSiRrk8NCXBx71zDwmnqNPEvEMeZeIglVcjsIkHnxxANr2tpumE1jDBFeNyMZu8uRrOuvQ6S1pmvzb2oijFmLRESyqExr711T4Rz33uSyBMj48V4KKt7lspYxIfNFJA5oArgfA7+uydTwYx94kS2u06itlxd1P0sImS4UxhBCCCGEEEKGkkES6bsaUF+KxJK9qVGD8xwm7EdL2mN6JZKA3E4hFde5ukzMK0DnKg9jUQM1dx2vFdLHHtgYcYKcthVwkLG3Gcu462uF/qyI9fEgAX5ZB76siUhmaUED7wUkIbHvJcn7OpNjthoB7oLr2lWqfZ+mEvR0TioJ217miBzzvYYifTgAkTsb4GS1LLlrmEgwdmXLIV9pfzbv+52DBCUtgf40lYTlsCpkQBKpR16TNdfxRlGug/Z0HbQSicuNJSmHrYOaTtrqrcfynj8WQFTIPakX5ncuuA66eViScreQNcYoYVikJ3dFq/ePvTz2ZihmdZD78HIkgpjP1D1vc4Fb15DLYSLFngfCiPMbqRtYUwVdazGQF7MVxtiacDMGvqqJWORhAqzcgLE4uPduXWLvvcq9N7ki1r6vF4DtQlp0NZyMxcaQsWiOelsx8E1dvrfn6F+z49952H0qgrz/COU4tP0ixyUhtxsKYwghhBBCCCFjsVcA3/Yl0bamFX+WhL4IBwmGVKvXXmZSMbSTS2LeEkPXgQVC6vqeGpEmBwJw6CXZxkDIYpHruflYSIBt3POzGQNf1yTAdeJFXDMLapDWSfcTqYr7RgPv9RtQGd31wKscqPUkGf0g0dYLI/5uKZLP+4sg19T9GHidnw14XienLRsiaduwpm5BhSay9z2wX8j1TchdYSMWkd6mVua39To4ULeV6xSWnEfLlS1WrM1KY0QrJWsx8TaTa/u655p9D3zfl3lyRdvTjLMOitXF7KuazFUvMuBFX+5r+4Xcn657HVTTdVAzKl/7SOdJiggXExv/73NZZ4zrhLcSAZ8n5Xrq2KuDxAwG3ZLuD75IgV/XZcxv3AAhApkMDxlD24Wst8edM1ZVtNENpchxVmzFsq79ugb8siauZMsLKli/iF3deydX3Hu/WNC995Huvbk8X3x2cuBPPRG5rUYy11sxykXUHLARAUUq67WWE6HX61zWodct1Iog77kVlXvG9Uj+vVcAe14KPvaL63GaJYTMDwpjCCGEEEIIIWOxWwD9vgQ1vkyBRxgeDAHKivDlSAQDn6fAP/fkZxGATqYtCmb95ivvJ4Ykgu7FEhABNKCbSZCXCaHFIock63ZyoD3mDtZBAvXf1CQB9FoDwdPG2gs9SiQB9EsVxrSi4cndRaEXgFeZJMzvJcCvg1wf5rZyES0HNGMJcm+oM4/rSpIt+OtNVlsCoK6ViU9TSX48S2Ru+UET0NmMEzCELBqbMfC3dUlQ72sboJ8zEafuAegX860cb0XA5zXgr+rAZ9reYpx588gDb3NJYvSvWxijTi91J8ndIpWfD3vftg6KnbTZ+ywFNrtACiDui9vCPJKUDZ0zrR1PAPAWwEm4vhZVZDICZPy/zyV5N64T3nIENFI599s58DGX52rPYMG7rGuir2vA3zRkvDP5cPsIKjr/mEt7onHnjNUI+KImwph3ucw508bWr/diWZf/siZujlvx6H3rorFXAFlfnMe+TGWPOu7ee0mFMZ+lwHpl792d4957S92CgHLvfcy1+Y1gR0W8TRW33Q+l28pF1JwII1sqPnmYAP+pK+fcq5vrdZ5+c1JcjYAnlf3ivQT4oQ/8qA6qx362TrOEkPnDtSkhhBBCCCE4a6lqds+u8n3Vjtks9JMxomv2vEsRsJWIfX61lYF9f/pYoDYHg2QaBP1QSMV0og4TW0MqQc1eNwoSiIicBFBDA9hMJCCxpxXKx14cLDpq9TxpoiiCbHAS7ale02R5Xc9XXSu2W1qxthbL71ll0H508wKmd4Gs0vLHKtmdOpWcZ99sLGsA7otUhDVNJ0E9cwW67PVVc/Jcy9r+434sQf4vUrke6pVWIKEyhke933lQQIKcB5ow/31XrslHiVwzwPnXhLVnaDmxz7dA/YNEBEy72l6pHaQisFuxzR73uNvcmThJIKcD13UjkvPQ0Gu6pefDHpuxXNfNfLTQ57qxz3bePcbeq/18I5bPOKpC2J431WOyGsvc3AkD9xkdk9X7Da3sbycx5FpZjSWRsanXxrNEXGMO1TWio9dpZ+D+W4TpVMxWhRitSNZQa7HMM1/VJMGyYc4rFwzyoNb2WZDr+o3OM9ftGGProO1CRHcNXQfdHxJdPf1Mug6KATxK5brbVDHfbmUdZHNm7xJtL6wa2ubL1NZBOi809P7Visp1UEPXQQdaKX0TRJ13lQC5t36EjJlDDyx7uS8O25NEkLGwroLhxIko9lUOHOrzTHqPBso5phFJ1f1aLO2TniQihN/QdbYb8byLdH8m4+Ehc9a7HHiuIkU/xtrcChM+0/2fg6zN94qrrUVMeLHkynXgF6mszx8n6m5RWZtDX8ve6qKtz43TvXcue+/UAQ9iiSlcxODeO9a9Nxryd58N3HOmufdOne65B/beTVfe+2t6z9krgANd37IoZfGxsfg+FxcjB7m2NnUsnncJOZ3/U6jbUSJi6KVIHPN2c7n/2H6xE0QsbHuTcXAoxVc2BpPqflEfTXXIa7nSKWZT94vNCPgQyVi25yOE3G4ojCGEEEIIIXce20zHrgzunD5w9mcbsWzsm5Fs8kdtnC1JsRxJAj11UoFiD0v05NCfQX6WX2Ml17jkAAov1aYWEEndcGFMFUvsPkrkOD5PJRiynUvP6ve5BEctWDdpkD6BBECa0dmkz5omzNdjcbewyqWakyDgiz7wE4CWJtAX7sDfcXIVbtQg4yIPcp7GafdTd0AvlSB43QF/6ktS6Sq9w+uaXHqqFdHPU22lpMHewU129XUWLdAWUDou/JzJHOghn68xxt/XHBCrcON+AvxSW5y8yeW6/qDX865Wp2cTzGsR5P009ZpeqgQz7Zq2RP+KJtstGJrqeShCmZRbpGPvUN5vqvcdS5onlc+xFcvnjtzoxI3NyS0nAd/7KozJoPebUN5nql8L0DL8NuJ0HLV0Lkwd8LmK1NoqitnzImbbKTRJUch8e+iBHmTMXPWWaOuglUiqcp+lMm8+VUHJZjxaaBwg47QfJJn2OpuPMMbEhDs58F2vFO8NE8ZUsXXQA03KfK7roI/aWuCdCn52CxEs2Fpw3I9pQoUz6yBdC1XXQOux/F/qJJltbTbe3RC3s7uKCWN6Qa7Z/ULGURSNvoYcpP3XL+si5roXA6t9Oe9ZNvk92qFs12Jt275MJVH6KClbpgy+rapYmNxcPER07oOI6vq6lhjVWqXhgCQux1vqgL/0ZL4DLi+QsDa/DxJx5vq6pqJFTXrXBt6UCYTHER3PE9t7f9SWShGAtAFsjfn3g3vvzy/Ye+9dUiB37j1nnL13BqAv9zzHvfeNIIesCT8U0lIpQOb4zTH+Nobs4xp6z/iyJmPvbQa8L0T4ZWtQXymmGAcHbdUVlcLfper6pyKAWdU4XiMqCy8SJ5+rsYD7RULI7KAwhhBCCCGE3DocykBty5XV97Zxtmq2asV+jIo4xpXfW5LS/r0cSTJnTTfVo96HJT0fJsBv6mWrHktQFiiFMPZzq9KuVvYHSHK/6iYTtLLLqr3b+u9ZYa975KXSNNUk9bIrAxAXJW7t5w5auaNfV/TvljRoYRXLx1qVZBa7fiBQZ4ELO49WDWuVQVYVZM+/qo8VTaLX9e/aHviogbqYkZCFpIBUMx46CZi9zyXQuhJdvKF1FbHBZiLPEVWEBlaZllWuQxvfNrbMvcOep6YPC7A90gTvY00ArVSUOuYU0/al9fS6JkJtXlmU6lRLTuwUAPplRWc/lMFD4GLnGEsMt6CJVqhDVgw80MTdYVo53hhyPaO8pk2YWHU5aOj1bNf0mh73JQ3Io/J80OeY9WE2Nxt7X3U3cH9BWTFpP7MxUP1qIpkz30Oqe7eS0gJ/GJHOfRuxtKiJndwTztxfcPY+c/ozlPecgHPuP9DWCUGSYR0NXLPKd7FxKBNX1WvE2veseZmX7nm5Xg8KqSA/DuXvZJWxUnUdqj7stWy8mximOndaguxhIhb29865di8ih4hRPhSSSDtQZ5XrHn/2eY+1nVPiyvWFrYOiCyadc9dBkTh+LEel65W5txyreCkLI9ZBKOfiqkNMU5NEK/HAOkjnzYb+TS9IQqrmRie1yfyxOXy/kLV4w4nrUF3//7zzZ2Mv1ft63cl9wdbx9xJZ23cqAofqeKvul+z+nELG2KquGZ4l8j4sGT4oRMhDucY3BwkT7HH9ffMwYXXwIqr4kMs5N1fVi7B1zlqQNbS5PCxFsjZv65yXobznDK7Nq2t8u7/YutPcaD5LgGWd+0w0ZmvzfpD9xF6h96VYW9vh4vl7XlT33q+nsfeOgBV/xb03Pr3nTLT3DiIG5d77ZlFd/7zJyz1x3dZBlX3w4Gm1azZ2UuiyAhk7TQesFXLd7uvax4qjqmufwbWmjUFb4yaVcWj7RnMoXKncp5Z03Cfu7Pvseo5FQu4aFMYQQgghhJBbhW2W78XAb+uStE4Gko2JO5uEjFERzKDcaA8GgBw0AazBH3MiGIYlwJ+lsiGvVv+Gyvd+4GcWCKgmM0+TmJUk1X4hlTbvtdK4dw1Zoo4HPgBwfbGsTiAVaEvRZAmVRAMiiZPneZJIEKSvAVETLZx+hRwToJJc1tdPK+e1KmQ6dZDA2dYCdr7J4hMg470TpMLxh76Mt2Y6XjuzJQfEKl55kohDwsdCkqyWeOyH0nnAuTJQX3NlX3SrOrMg71Ikz92MPn0fdg3veeAPPRGd/KoO1GoSmF601j5mid8PQEvbpPWCVN2OEgBWSVBWhT5I5Pns2FYfdj2bACPCgFjErl2cL1RMB67pccbBrGjomHiWim3/Rnz2vVZFLnYvMjGfw6eimcGfWaKpNub9ZtkBdW0b8Cw52yqpes+pil+q95zz7jNVAc2bDPgxkyTYkdqek5tH4lT4p8m1B6G8Xs1NyP7d9qVLRVb5f0ueFyiFhNVrtNq2p6XJirorXaDqE1y7/SCOKn/qSXLQRDHzGn69INeAh9xbak6Ssa1oMscVa/8R69rycVKZM1E5HwMCJaBcB0WurHq29c7gmve8OZProJvNnpfWKjVXOgKNg4OMgYeJrGU+SyVRfezFtaMdJEnYD6WQ1e5hNn6sJakJXKotDc9zzgNk/L7JxPXikbrKrMXAihvtAEgWExsfOwXwUkUbaTqe42A9Au5D7j/3E+BXNVmbfzRxpraUM7c7u8fYGLR7iyW8T0V/Ublut/2eYWuddgC+68v95Fd1ee2VuBRuLCJT23uj3Ldw700uQ8cDH/WabEZyTX1dOyuMGYWD7FdSdTKy9ebgnjFHKcK3Fmi2jxq8L51XaGBro1plXPJ+QwgBKIwhhBBCCCG3EAcJkn1ZA75Oz7ZGqrapqG6cLSE51fdRSW5av/NxsESPDxVRzDlfc03MpJl8v39NpdM5JGAZAfgpK5P8raisULaKu2HH1AIaVulnVBO3eQByXwbrilAmjs8E4FBJODPqduvwkGDZh1yC2TUnVY6nwrYh57weSSX1ciSCuXZQYUwsif2jijAmoAy2mTDGqsvWo9KFqqEB9yoWsAsok0w/axLoY1G2U8M5ldSLQC/I421eBq/NUcBasdjbHqxOtX9acrdV+b/qfJZXgpxVu3ZzlzgjKBlImi/gIQMg53I5kiTfL9W6vyrAPE0YVO5B48yPlyFy6hYBeU/jUhXKDN5jBsUxdSd2+6eiGApjbiTVhELrgt+xxFgniIDwNFmu48GSoiaMqV6/NVdWkFvC3NxIJnHLyjRJ/1ETr3/piWtMP4xvsz8LrA1ZyIEXUZlosWr5hiurj8dZB5ljglFdBxXh02Tl4DqoKoiZeB3Ea/hGclQAP1fuP1a5Xx8y99u1l0CdhFCOs7bO6211jumFUpxfTYTX9D6/Epfi9mECt0LXFvuFrIn+2JPrtypwWMQ1ERlNgIyRvUIEs3UnyXGb74c5MKQOSGNgKZSJ8Y/aTuXQhDG+TIqboDh1QKrCdBOtb6gzTOOC8W/r836QMf4uF1HZH/vyHPd1P5EusHLD9t4OwFJWxi6shdGN2nvznnOjsfXPdgHU+7IWs7Z6JlizNdFF+0Wg3J8bNixCZR8y6B7lcNblubr+cWOMf0IIMSiMIYQQQgghtwoTuNSdJLK3kkp1vrvg+/m93aE4nK2K8QEITpPJoRQLrBRlcPo66Qax0rXgeQZxTXiWDLfRHgf78wRAFAFJkCBeqPyfQxmMq7otkNtJoUG4vC/BtweJnPulSGyZR2HXUxMikFl2Wp2GUoQGnBW0WfA3hQbwXFmVdh5WjfpRg+7f9SURZGKc7UKec2VRS1IhFePmJJIH4KgGPNeWUVeZLx1Kl4IEZSLMrmk75tW5+SZQTTCYJb/NS6dzFBb/c9l7PRWQAvDurJtMgFRlm2Paon4WMh3M8c5BEoZ5VLZWOHUiCmev4dM2Sq4UhSX2XJd4D20vTjE/9cUt7HUuP1uUFl79oG59tg4K4sDxNJXE7VWormmsDUHNlcmh6u+YWw/XQXeHjgoJXkXAvUzGxqNkuDDmPKr7JqeJzSI6216vev+KK2MxGeM+0Avi9vcqFzH9i6xs4bKiomNys9krZH6uO9l3m2ilOcZkZInuupMx0YhKsbq19Anh7NrcXLJMqNVwpRvEedg65sCXa/MfM3GO3Na1eT0afz8xT3rce5MFoRfEtTjr67898Fz3jI0x7g0XYWPM9hkpJP5lwpnquKuOQ0IImQQKYwghhBBCyK3DQTbTyxNYiy8S1UTIuf9R4cRLIK8+JFk/K/qhrOwDSgeIpQhYQykgsKTwuFSDb7DPxYjHnacAsFsAB4VUdz5NK9bJURkguwgLniVObd6ndMFUnWJ6oRSM/bEvAfgPufz/TiHJoZVovk4Ho2gHoF2UbTx6QYKSNs/UHRBVqkdHMTifXcf1XD0n1ccsMPFUUwVPazf8nhMN/nAAq8pOLv4Vckv4ZM68BkxoY9XCu4WIYv7Ul4T69qIoYpQcMrebY5+tg1pRuRa9yjoIKCv8ecGRKuby9i4HfuyXrSKWo0q7CB0zFw2d6s9rbrrOLeZ4eeRlTfR9X1yf3uayhttLRKS8YJc0uQRHvtyPPklEQHsPZQvIYevFUxcSiIPM6hTfl91PbC37IRcXxz/05PsDL/eYD7m+5xuwfhvce/e59yZzIgsiijvxIqI88TIWV6LSwcz2CuM4CrnKN3YpzrroK1Q2h7PeLxJCFgsKYwghhBBCCCFXotAgXdGXAN1+ATxNgCcpsBFJFd6iV+CRm4ElTN/mwD90JRj/TU2qpJsq2pjHezJb6ReZJH5+6AMv+hJw7wXZeB95Seo+9BqIW/CAc9dLsuC0jZVe189SaaPQjK5fjDcJ1RYkfQ3aEnLXuGlBfhPE7BQyz9t8+jITUeSi4iHzvSVh9wuZK58kwFYs9ya2iyGz4NjL2qMI5T3vfiLik3kOuRNd87zKgL+oUHhbhcK9IIn9Ey/XO7nZmCPLTgH8c08E4r+siTCj6a7uZHJZbG3+Tu8lP+r9ZFudx6yF2McCeODl928Kg3vvvUJcY7j3JtdNoeOvgNxzDorSOW8znt/+fFxs/spD2S6UtyVCbj8UxhBCCCGEEEKuRAEJhu4WEhh5lQG/rkuVcz0F4sCEEJkOluR9m0visRekOnopAuL4bK/y6yQPQEeTU/+hA7zO5JroVNozHWlV6km62I4xRicAnUIqardzaQn1d3URxSCRY72owhgLclqSMAusSid3k5tWAVtoYuJDDvyhKy0vXuWSAFzkzxBQroH2CnHI+KYAXENbCsRMUpLZcKwCk8PKNRJBBFnzvEcfe9kP/LknDh0/ZuX76wZJnrZ5b74V2D1mpxChybGXeW89Blw8P2FMoU4xb3PgP3VFnLVTcVtxkGvHHFhukkhrcO/9WvfeEYB6jXtvcn0UAPa97BcPCuBlJGPRQRxHkznuz8chQIonci2kKCiMIeROQGEMIYQQQgghZCoEiDhgF1KR1/fAywS4l0jF0Jq2GbHK6XFsdaeNVdR2gzh47BQSrH+RSWCRrhI3gzwAHQBvMuAfnJzHpwnwMCnHmfUon8RKfBzMmr2nY2i/EDeV99rO4G0uP88qY6kIkij4WMjXAmXQbdHj1nnQitoc+JOT938/kceGXtfLEdCIrjcIb8fPh7KlxLEmZA41yfE2l7lop5C5iZC7xJ5W73eCuEfci8XifkVFGsmc7sOGD1Khn+lcelTIHPmxkLn9lbZOssr+m0B1HfRjXz7bq0yO/VZydh1Un+c6CEDPy3HfK+S9/tSX72+SawIRAuQ6f60ubyce2PUijtmIgSUn9+h0RuOteh/eLeSe+1od9F7nkjSt3oLpGHM7KQLQhczh/9wDjoM6iCYy763pGJzl2ryArAGPvKzLPxQyDn/OZBz2BlqntNV5xdbtN2VtbgzuvXtePuvg3rs273vOOXvvl5nsobj3vh0EyDlGxcXslbbOq65/GuoidV1jsTq8+kGukXYAjvW6P9S9/Pd94K3+rOCYJOTWQ2EMIYQQQgghZGp0A9DXftOvMgnIP0vETvd5CnwOScrNKjg/CmsLc6BJ81eZJIReaJsG5s5vBjkkaPUmLyslf1kHvvbA56k6yGjwfdpYZWw3SND9ZQZ82we+1SSAJXqqVdAFJNCGXH7H63PchMB7AUm49TRY+ENfWlc9SuVYf5HKvyMAtTmUp3t9fwfaeuVtJuPiTS4JumMvbaFYlU7uGnsF8PuetJF4nqq1faLJCCdz5DzxkETksd6P31RaXeyrmK13Ax0lugHIVNDzNpdk0NNUWit9ngLPAaxGQBrP5h41Cg8gU1HMm1yECz/qsT8omBC6qfRCed/bKeS8fl0DflEDHsQihJvV2tvWRIeFXL9/7klC9EMuScdsYEz11FnghPfmW0UBETmYCPxVLu1Oj2tyD6qnpShmFkMxQMaajf+/6Np8V8daL3y6z2trq81DFQXelLV5lfP23tb6tLr3npeDjO29D/WeY3vvn7j3vnVYK6IXmax/1jPgcSUO9BzAegTU52RnZuPwY1HZL2ayTj7W9WhxA9edhJDJoTCGEEIIIeSaqDoM/NiXfrtLF0TEAyShsa9Vs70pBKm3c7Gy/pADrRGV/X/qS6AiPyeANAknXl6v7iRQtT5kE/whL4OonSt8Xmuh8TEHfteV43ib2StkM/8ml+M9bzzKPs1dbWHig1TmHHqp3FuN5NGMpGKopo/USeA+cWL/HkMSeJrDOw1UhnMePpSvW9jXAGSQ99ALEgzpeHkc+LIy/YO25elO2To3DzKW36iF9+sxyrC3c6na3i0kmT9vcsixe58D/9SVYPModouKS8cME2w2p2YBCLmMn56X13+fy/xadTKpObV0VsFMZF9RnvfT8YSywtHGUL86hoKMmXe5vNYrrUrNw/nV9hasPwlyfv9tW8Y/8GkAvutFbJNhcaooq9d1OwDI5dh3NLn1Opb5fUWPd6NyTdsxt+vajrt9boeBaxlS+etx9lo2Z4m8ci56lQrUIw/s5DLudgq5B5yEq9/HRtE1x4VMPuNGNsMXWwB+VgeAQVcksnj0w9m13Ik6P73R+bHlBuZHJ0HCREUzMeTfUWXOrN6PL7qGq/dkE7/kOlfnODuXHvsySfExl0TKu1z+r+qsdZPQKfJ0HdQPpYDvUD/naizroFZUusek56yDEkgS2ebMYeugUF3/QOfNC+5hbX0vO5V10F5xfuL4KuRB7stvc+CfeuIANIpddbDZnfEaYlysHcu2Cs2OxjhABwXwQyb3pPY1reUs+ZwHOZ89/f7YS8X+ht2jHVCLSvfGGOevi4zT+zJ0jRMGxpM+bN/6szpB7KqY9rw9rDnGvMyAv+/I31zEz+oetV/I603CVfbe3SmMvY858Efdey+N2Hv/uS97kwLT23vnY+69t6+4965i610bKzV9H/s6z6zGsjZvunIM2txXHYM23w2uD73Ob4PrwW6Qa82cYt6raP6dXoMmehnEHChf5+VYrM61Vb7ty/Xkp7xfvCoX7b074W7uvbsqwPmHSfbeOmctgrtkgcn33nuVvXd7joMzoFx/dEM5JjpeHFp2cnGNWY9lDhg6FgfmgvPWmjYOT9c8KOce2zfafrHnVfxSAHuVPeNHbUd20R7+OniXA3/fFUHRKD6qoPl9Pt9zTchNx4Vw8RXknOPlRQghhBAyRSzhsBpJYGhYsYRt5E40cXDVXNtKJFWrNd1wDisasvYg3SsGyC3Y39IEzLBKxZ4FVzXpfJWEm4ME3TZ0032byTTwYImOaYiopkmMchzUNRi3EpXnZyOWyqFlDZS23NlEUeLOJuaAMgA4GJDreTkWXQ2KdULZWsX6XlsC3SrRe5VgyVWD0YNE+vmX1cq6PsZY7Ok139H3NO8cuyVIliIJYjXG+AzmANCuBKxnTQoJ9jYjYFkTHw+0tZK1+1mN5f9a0dkEpM3DFnQvQhnQ7er5aOsYskTidi5BtRNfni9r93HRx3WQY7mhAcGL5n8PCdDtFWUyatFIobbsek239JpejaR1w6YmfVe0hUNLBTOWBEkgAU8LdJ4KkXA2sHmadNNz0K7cEw/0PnVYlOfKgp/9GV3Tw46FCbHm5YZ1XXQ0ydj1cpxvufb0xhNB5rn6wKOloozVqJwflyJ5mM19VeQ2eC8eFLlVkyGWIMv00db58VjnS2t1tq/JiYOivHY7oXR4WsS57zLEKNtYNHTetHXQely2u7Cf2bmpCmaqSSKgvDcUA+ugvh6/89ZBh5X72JHOqVWBYc+XgsRpYWNlqdJCYRS297nONcQwbB3U0mulNYbNTx4kAdf25T3pOkkh46apAoTVGNiorLs3YvnZ2kCi3K5zE8rYusiuZ9tv2HjaL0oxqq1bqufuImGqjeflyt70Ijq2LtbxOmnict5779Wo3M/c5r33ecSQ+0hTz/VSJG3lHiSyVrT2SsuV9VN1bW73luoasefLvdJJkBZ8BypQ3tZE94kmwE2QcZEoBijXoSt6fQzbq9m6szdlMce0OW/vvRyVn9H2RSuVvbfNA3dx793X98y99/Sx9U+tsq60630zLueBFR2fNhZt7Nr8XRVp2brH1pxZkHNm48/2i7butLl1vyjXmL3KcbLvh+3hZ826XpvjuDpV98adBTrXhCwiIYQLryoKYwghhBBCCCHXStPJY92Cc/HZhJBVETZcWbl+WsHqzrpJWJVQXgmyfRKcCxKYO7DEXDH/oBeZHQkksH4/Kauk11SoYQFgaylglWkhDAhjMBB81yTQoVaYbWugd7Bl0l0lgQQ7W076yG/GZUKo6kxxWqFeSXo4p4F2E8agUpGOMrFhwc4Tf7Yn/LGfb5UfITcRu8euROX8eEYYU0mSWSWv3Yurohir8PeV+/Jpta7OpXbdnplLizJpdnwHI48NXQetmTCmug46L0lZOd6ucryrCWMTE54KY/R7WwfZMT/S88Bkyt3BhAlrUSnOXYtLsVLTfSpKiCprI3Pn+EQY40WIsFuUgisOK3Ie5ky0EcvafNPGYVSKZs64ZuFTYYy5WPZU2HeiQt0DFWWZ80PGNeEnDN17V8QIk+69LxRjcu9NLsDE1xuVeeCMMFhFMXVXFlLY2ud0HIaKMAZnhZtWLHaeMMbElbxPEXI3oDCGEEIIIYQQsjBYcLRavT4YDI0rgXmrErJdTRh8VBJEZtl7pmIdZVWQVbDP2kWCzA9zMLBK6fPGmCVzT4O+uNiWebD9hwV+bRxx0yzH26r6zBHBKgTt52O1Uqoc08GEb9UWu2qNzfNAyOSYY0MKuV7NYcIEMHafHhTBmJitek8+cw3j7D256jYx2ILl9L58rZ98MbDja1XU1XYi1tKqKiCM3KfrIKCc+0zAUG2hxHUQMapV+7YmqjlpqXTeWKua4lTXRebmZmPI3Ia6lWubkPNwkHFVr4gwJm2lZO3iLBk+2FrTHEm4JvyUwb33J+1rMPne2+453HuTSbD1Z8N9ukevrn8G54Lz5gPbL9pa09Y+p2tO/b5XmRs4Dgm5O1AYQwhZWJxzaDXqWGo0kOUF+nmGLC+Q5zn8kPnpyq+rr73camK51UKW5zg8OUGvf7WwXKNWQ6vRABDQ7WfoZxm89zP9LIQQQgghhBBCCCGEEEIIIYQQcpcZJoxJrvONEELIILU0wV9//RX+7pff4MPeHl5/2Mb73V183DvASbc7s9dNkgRpkuA//6tf43/xL/4Gbz/u4H/4D/+A71+9vtLzPn/8CH/3q28QvMd3r17j1YdtHLc7aM/wsxBCCCGEEEIIIYQQQgghhBBCCDkfCmMIIXOllqT4qy+/wP/+f/lf488vfsY//PlbOAcctzszE8Y4B6RJjGa9hn/161/i//jf/2/x++9/wJ9f/nxlYcxnD+/jv/1Xf4fCewAOJ50u8rygMIYQQgghhBBCCCGEEEIIIYQQQuYAhTGEEDJFXrx9j//Hv/33CCHgh9dvsXt4iG6vN++3RQghhBBCCCGEEEIIIYQQQgghdxIKYwghZIr89PYd3u3sAgjo5znyvIAPYd5vixBCCCGEEEIIIYQQQgghhBBC7iQUxhBCyBTJ8hxZns/7bRBCCCGEEEIIIYQQQgghhBBCCAEQzfsNEEIIIYQQQgghhBBCCCGEEEIIIYQQMgvoGEMIWVjiKEK9VkOrUcfG6go2V1exs3+AjwcH6PUz5EWBlaUWnj24j1ajgZ/fvcfr7Y+fPM/qUgsPtzbRrNexf3SMo3YbDg4AEEKADwGNeh2PNjfxi8+eYqnRRLNeA5yDc8DB8QkOjo9x3O6g3e0iywsAQBQ5NOt1NOt1rC0vYXVpCfVaDWmSoN3p4MPePvaOjtDvZ+hf4CITOYdGrYa1lWWsLi3p89Xg9LVDAHzwOGp38GFnD7tHh/A+IISApWYDy80mVpZaWF1aQi1N5e9OP5fX936Ck04XJ50OCu9ndr4IIYQQQgghhBBCCCGEEEIIIWTRoDCGELKw1NIUW2ureHL/Hv7ul9/g7371C/z7P/wJ/+Gf/4SP+wc46Xbx5ZPH+O//m/8Kzx48wP/5//X/PlcY8/jeFv7b/+xf4vG9Lfz++x/xlxc/46jdxnG7LQIS77G2vIRff/kcK0stfP74IR5tbSF2DlEU4Y8//oQ//PgCP715i5fvPyDL2wCAJE5wb20Nj+5t4TdfPMevv/gcW2urWF1exs/v3uP/84+/w++++wE7BwfoHx1/8r6iKEISx9hYXcVvv/oCv/riczza2sTDrU3EUYQ4ilB4jyzP8cPrN/gf//4f8Y9/+Q5ZniEvPO6vr+P5k0f45rNn+ObzZ9hcXUUcR3DOwXuPXj/Dn356iT/99AIv3r7Hz+/fo93tzfy8EUIIIYQQQgghhBBCCCGEEELIokBhDCFkYQgIAALiKEazXke9VsPnjx7iF589xTefP8NXT5/gxdv3aDbqqKUJsjzG/Y11/Bd/9Rv8+ovP8Q9//vbc511fWcFvv/4SXz99gm6vj539AxTe47jTOX3dVqOOx/e2kCYJPnv4AI+2NpEmCWppgihyqNdqiKMIB8cnaHe68CEgcg61NMVSs4HNtVU8eXAPXz99ii+ePMJ3P2/i1YdtvHz3Hsft9rnvq1FLsb68jM8fPcCvvvgcf/OLr7CxuorNlRVEsUPkIvjgkRcicllpNRFFDs6J202zUcfm6goebW3i80cPcW99DVEUIdL/L4oCSSzHEgHY3tujMIYQQgghhBAyUxIAdQfUHFCLGHiaBnkAMgA9D3QDUMz7DRFCCCGEEEIIITcMxicIIYtDALwPaNZFpLKy1MLf/uJrfP7oIT4eHOD/9D/8j/jLy5/x6sM2Ol0Rp1wVp64wIQD9LMOb7Y/49udXyLIMy60WVlpNfP7oIf7Vb36JOIrw9uMODk5O0O31kRU5Ph4coJ/nOG538JeXP+Pf/O1fI4r+JU46HWQXtE8yttbW8Nuvv8Q3nz3Dswf3gQD841++w8/vP8B7jxAC4jhCLUnx8eAAP715h14/k3ZIIeDopI032zvo9TP88PoN0iRB4T2cc2g16lhuNvH80SP8m7/9LdrdLv7w40/YPTy68jEjhBBCCCGEkItYi4GHCfA4AR4lwHo873d089kt5PEqA15mwBE75BJCCCGEEEIIIRNBYQwhZKFwDlhZamJtZRmPtjbx26+/xP31Nfzppxf4v/x//2cctds4ancQRxHqtXQKr+cQO2lZ1On18PrDNn7//Y948e4dNldXsbm2iv/D/+q/w//m3/yXyPMCf/+nv+DVh20UhUe728Xe4RH2Do/w4u270+f71fPP4ENAXgyv49tYXcHf/OIr/OaL54iiCMftNn733ff4f/67/4h+liHPczTqday0mgCAo/ZZsc1Jt4vtvX1s7+0hywv0swzdXh9wwObqKh7f28KzBw/wn//Vr/HT23doNupXPl6EEEIIIYQQMozlCPgsBX5dA35TB55efdt2pwkBeJmLICYCsJ0DLHcghBBCCCGEEEImg8IYQsjCsNxq4vH9e/gslhZJsYvw8t17/Nvf/QH//MOPODxpo5dlCFNwihnkuN3Bi7fv8eObtzg8OUHwAe1uFyEEbO8fYHvvAP0sx9rKMrbW1tDLMrS73Su95lKjgSf3trCxuoK/vHyFP//0Aq8/bCPLcxTeIwDI8hwn+jpVUYwD0KzVsLG6jAebG3iwsYF6LUVeePm/eh1ry0v45fNnaDUaSJMEcRTBOTeT40cIIYQQQgghhBBCCCGEEEIIIYsIhTGEkIVhpdXEk3tbuL+xjl89/xw7B4f4+//rX/B/+5/+HY47HRx3OjMTdRx32nj57j1+evsO3V4fPogwptPtYWf/ANt7++jnGdaXl3FvfRW7h4dXfs1Wo4HH9+5hY3UFH3b38Pd//hbvd3aR5fnp58yLAkVXnGfOfHTn0KjXsb6ygl89/xx/98tvcH9jHU7+E84BSRLj+eNHWGqKMCaiMIYQQgghhBBCCCGEEEIIIYQQcsegMIYQsjCkaYrlVgtpkqDXz1B4j4dbG/jl88/w09t3OGq3K78dgDH1HZFzSOIYiYpDziP4gKIokBfFqXAkBCAgoPAe3nsgAC5ypwKTq+L0fcVRhMJLK6Tq65++t4HPmcQxammCX3z2FP/Nv/wXaNRSvN7exo9v3qDfz1H4AnEco9VoIHIRPnv4QF7PXhdjHzpCCCGEEEIIIYQQQgghhBBCCLnRUBhDCFkY0iTBUqMBANg7OkIvy/D5o4covEeW53jx9t3AXwRVjYjM4yKpShQ5pHGirinDBC3u3Odw1ScPQYUrU5CWOHmIyMZ9qoA5h8g5pEmCVqOB33z5HP/r/+pf488/vcT//X/+d/jzi59xcHyCXpahWa9hc3UVW2ur+Ne//c3V3yshhBBCCCGEEEIIIYQQQgghhNxAKIwhhCwM3W4POweHOOl20O9niOMYGysr+PLpE7zb2cX73T3sHx1h/+gYPgTkhUdecXlp1OvYWF1Bt9dHt99DmqRo1mtYX1nB6nILSw1pKXQejXod9zbWcH9jA3uHhzg6aSNNU9SSBMtLLawutXDS6aDd7eG43UGW5Vf+vP0sw8HxMVZaLawtL+H540fIC4/dg0N47xEgop4kigHnUPgCDg5pEqNRq2F9ZRmP723hh9dv8PHgAC/fvcfB8Ql8CHi0tYn7G5E45Fzd3IYQQgghhBBCCCGEEEIIIYQQQm4kFMYQQhaGvaNj/PD6DV5/2Mb73V2sLS/j3/yLv8HXz57gV88/h/cef/zxBdrdHrr9PjLk6GfyCCFgZamJJ/fv4ePePvpZhqVmA/c31vHk3j3cW1/DylILtTQ997VXWk188fgRXn/YxrdFgZNOF61GHatLS7i3vob7G+vYOTjEwfEo3iHqAAEAAElEQVQJdg4O0e33r/x5290e3n7cxXKzhQcbG/iXv/olOr0+Xrx7hzwHCu+RxAma9TqcEyGN9x5pIu43cRQDAPK8QKfbQ6fXQ+ELNOt1PHt4H3/zi6/xaGsT8QXtowghhBBCCCGEEEIIIYQQQggh5LZDYQwhZGHo9Hr4uC/OJz++eYvVpSU8e/AA99fXsLGygr/71TfoZzl2Dg6xc3CIXr+Pk24X73f3sL2/j9WlJfyLb77G+909vN/dw3KjgY3VVTzc2kCapMiLAt77M69ZFAW6WR9RFGNrbQ2fP3qEEID1lWWsrSxjfXkZm6ur6HR72Ds8ws7BAfaPjtHLMsRxhNXWElaWWojjCEkc4+n9e1hutRBCwMOtTTx//Aj1WorlVhPH7Q6OO+I2kxUFjk5O8MOr10iTGKtLS/j88UNs7+3j8OQEeV6g8B5pmqBZr6Hb6+P97i4Ojk/kfXuPk04HOwcHCJDX+vrZU/SzDM16HV88foRHW5toNerI8lxddeZxVgkhhBBCCCF3iTwAJx7Y98CHnAaW02A7B/YKOa7FvN8MIYQQQgghhBByA6EwhhCycPgQUHiPnYMD/Ps//BH7x0f47Vdf4rdffYnD4zaOOx38+PotXm9vY//oCP/07feIIoe15SX87/7r/wonHRGgiItKH1trazhqt3HcbuOo3T7zWp1+H/uHx8h9AeeAJ/e38PWzJ2jW62jWa2jU68iLAn//p7/gH7/9Hm8/7qDd7SLPC7Qadfzmy+f47ddfYqXVwspSC7/54jk+f/QQQID3Hp89fIC9wyN8PDjAn396iT/+9AK7FeeZ//SX73DUbuM3XzzH88eP8K9+80v89S++BAIgOpaAEICX797jf/qn3+OfT35CL8uQFwVevvuA33/3I9I4wX/3r/8z/Ju//Wt10MnQyzJkeY52t4eD4xN0uj0UA6IgQgghhBBCCJk2Jx54lwNFEDHHKg0sr8x+ARzoce1yW0cIIYQQQgghhEwMhTGEkLkSQkC338fB8QmOOx1pkaQOJ4fHJ/jddz9ge28f9zfW8W+W/xr3N9bw5N4WDo6Osb23h4PjE/zz9z8CAP7Lv/4Nfvv1F/BeRCnvdnbx6v0HZEWBtx93cNLp4uP+AfqnDioBh8cn+Pn9BzjnpH1SvY5fPv8czx8/ROQiRFGEf/+HP+Lv//QX/OHHn/Bhd++0jVKapnhy/x7+9puvsbW2is1VeaRJDMDh6YP7WF9ZRrvbw/7xMfK8wPvdPXR7fRy129g/OkK728Vxu42lRhMPNjfw7OEDfPbwAeIognMOWZ6j2++j2ajjzy9ewjmHfj9Du8jx8t17/ONfvsOvv3yOX33+OZZbTfSzHPtHR/jTTy/x8t17fNjdw8t377FzcIAsz4EQQOMYQgghhBBCyKxoB3GKOSqAtzlQo2XMlekFoO/l2Pa4oSOEEEIIIYQQQiaGwhhCyFzpZxl+//0PyIscuwdHeL+7i52DQ3R7PfgQkOUi9Pi3v/8DDo9P8G5nF+92drG9t49OrwfnHH5+/wG9LMOH3T38xz/+BSEEBAQctzs4PD6RlkRJgizPpe3S3j7a3S7a3S5+/92PyHJxi9k9OIQPAb/7/gesLy/DOQfnHF5/2Mbr7Y/4sLeHTq9/+t473R7++OMLdHo9NOt1tBp1dZqpAw7oZzmyPEOWF+j2enj57gNefdjG0cmJCHO8fL6dg0P847ffYXt/H2vLS1hdWkKkr114j7wo8GF3D9/+/Bq9fv9U1PPz+w/4//3T7/Htz6+wubaKWpLAe49Or4+P+/vYPz7BD6/f4N/98x/x7cufsXd0hMB+SoQQQgghhJAZUgSgB8CriCOmMObKFAHIAWQBoGEMIYQQQgghhBAyOW5YktQ5xwwqIWTmOOcQOYcAcZA5z9Ukcg5RFInoxR729/oc9jBC2Y+o/JmKZmzqs9eW3z/7fGf+ZuA1B9+7/aHD+VHfYc9hn885d+FzhBDg9e/L19bPjfM/dwjh9Jj4IC46hBBCCCGEEEIIIYQQQgghhBBy2wghXFieQ2EMIYQQQgghhBBCCCGEEEIIIYQQQgi5sQwTxkTX+UYIIYQQQgghhBBCCCGEEEIIIYQQQgi5LiiMIYQQQgghhBBCCCGEEEIIIYQQQgghtxIKYwghhBBCCCGEEEIIIYQQQgghhBBCyK2EwhhCCCGEEEIIIYQQQgghhBBCCCGEEHIroTCGEEIIIYQQQgghhBBCCCGEEEIIIYTcSiiMIYQQQgghhBBCCCGEEEIIIYQQQgghtxIKYwghhBBCCCGEEEIIIYQQQgghhBBCyK0kmfcbIISQUbiBf4e5vAtCCPl0PpoVnOcImYxxrk1eV4QQQgghhBBCCCGEEHI3oTCGELJwNBywFAEtBzQioObE3ioCkAHIAtD2wJEHugHIA+Dn/J4JIbeTCEDTAc0IWImA1QiIZqyOKQLQCUBH57kjzzmOkPOIAWzG8kgckLrhApnDAjj0QDsAXQ8U1/VGCSGEEEIIIYQQQgghhMwVCmMIIQuFgwhjtmJ5rMfAciSTVewkUdwJwHYOvMkB74FAYQwhZEbEEKHeRgw8TYEniSTgZ0kWgL0C2C1knjuhMIaQc4kdcC8Bvq6pmNYNF669zoDXObBTiKi2oIUMIYQQQgghhBBCCCGE3AkojCGELAx1J4/NGLgfA1tJ6RwTqWtM6oBGKNsh1ArgI4CMWWNCyIyI1Imi7oBWJN/Pkr66xdScCHOuq30TITeRBCKIaUbi7hRfcMGEANQjEbZF1/oOCSGEEEIIIYQQQgghhMwbCmMIIQtD3QHrEXAvBh4m4hYTVxLDTn8n1aRWQ7/veOBovm+dEEIIIYQQQgghhBBCCCGEEELIAkJhDCFkYag7YC2Wx1Ik1d+DxPqAVn13g/xeUkirERrHEHJ9mGAtRilii1W4Zi5PTr93A39jhMrXoN8EyLUcAPhQXttFKL8W4PVOCCGEEEIIIYQQQgghhBBCRkNhDCFkYag7YCUSUUwyondIDMC5sv1S3Un7ESbKCbk+Isi12NAWJo1InJzM2cke1rrEBDMmjgmVx6AApghABrmusyBf+wHoehHE9fTf4fy3RgghhBBCCCGEEEIIIYQQQggACmMIWUgcJIFcc/IYB0sc32TXlMQBrUiS6vGI3zU3CjtGqRMHiYxZckJmgs1LVWeYFHL9tVTQ1oqAlonVorPXZ4zyuo0gwrYAIFTmLRPHZAHIK2KYnj66HuhEQNsDnSBt1Ar9uwKlo8yp+8yU8Pp+qvNs1fnmvK+nU7c7+3+EEEIIIYQQQgghhBBCCCHkeqEwhpAFw0GSyA0HPErkMSqhGgB8yIH3hSSKb6pzymnS3UnSfByc/k3igIiiGEJmhs1Lrah0dmo6aWWWqgAmQekQU22vZC4x1loJ+FREEgEIKpZJAHgHNCqCl1y/ZuYk41UsE0Qk0/bAsZevmf7+NAiQ1+sE4NADO0VF6IPSBWdQ+GMtpSiIIYQQQgghhBBCCCGEEEIImS8UxhCyYESQC7MVAU9T4Nc1SbYOwwdJ1J5o+5H8hgpjXCXZPG4y2YQxp2IaimMImSp2PTa01dlGDNyL5etyDCxHn4pdxsVd9Ecjniio8CUPwJEXwcpeASS5/Gnby7w4DecYc7DpBODAA3EB1FCKfxIVBJlAz76PId/b8Rt8AOMLAAkhhBBCCCGEEEIIIYQQQsjloTCGELIweHOFwPjCHg9JjudB/p4QcnUcROSROmA1kseyPpYqbjF1zM8RJULZfi2GCHfWIuBEnWOOPLBfAPv+auKYAHHhCl4EOR3/qTtMNPjvikOO/bzhgLVYjmV9gjZ5hBBCCCGEEEIIIYQQQggh5GpQGEMIWRgCxPGmCJKAHifjHiCimOyGuuQQsog4iHCj6YAHCfA0EUFHS9smVV1Q5kW1ZVEzBtYg80EvAAeFOMgEiMvLNIQxWQA6AFzx6ec+99+ufJ8xRBTzWQo4tZGhMIYQQgghhBBCCCGEEEIIIeR6oDCGELIw9IM4PbTUBWIY5hLT8ZII76ughhByeayNWysS95U1bZm0HgENdTqJF0DQUW1BNPh2bB4oMN3OahO3ZdJfNueYus1TU35fhBBCCCGEEEIIIYQQQgghZDgUxhBCFoZ+AA4LadOyNiJzXASgG4C2imP6gclmQq5KzQHrMXAvBu4nwP1YHGLSSpugRcdD5oOOF5eXec8LASKGKbTdW1iA90QIIYQQQgghhBBCCCGEEHKXoDCGELIwdIO0PWkWwJIm4lMHJK5s25JDEsxHHtgvgJ0C6LCNEiFXoq5tk9Zi4EEM3EvEKWY1Ln/nMkYxJgKxhw+fOq9Y2yFzVnHVxwQvaq+VB+DEA/te5pRFoXocCCGEEEIIIYQQQgghhBBCyPVBYQwhZGHoeWA/yMSUOhG7rGhblwhA5ICuFyHMxxx4nwO7BdCmKoaQS+MgQrSHibjEbMTSRqk2pZZJ5piSBXn4ASFb5IAoyDWeqBAuAhCf+2yjX6enArudXIQxFKIQQgghhBBCCCGEEEIIIYTcbSiMIYQsDBkkcb7vgSQX54dODCyHso1LO4gQ5mMBfCjEOSZn5puQS1GDuMVsxqUwZlnFaONSdYUpQunq5CFClTzIIwvS4sijdI5x6hQTOxHCJE4WJlWBjIniYv29QdGMucqYKObEA8de5gZq5gghhBBCCCGEEEIIIYQQQgiFMYSQhaMbpEXSiQe2CyBFmUDPNMne0QR4QUcIQi6Fg7ROuq+tk7ZiEcWkl3CKMUcYE6W01dmpG0qnGBPLeIiYxt6EtU2yNkqRk/eQQkQ7NQc0I33o9w1X/r7RD9JebbcAOiqK4dxACCGEEEIIIYQQQgghhBBCKIwhhCwcfXWWOAAk404ImSqxPtYi4HEqopjVCKiP4RRjopaAUujS9SKC2VNhyoE6trS9uLhkEypUUog4phkBLSeCnVV9j3kAEKnLjLZhctAWSiaMoWCOEEIIIYQQQgghhBBCCCGEKBTGEEIIIXeICCIwWYuBBwmwoa2T4jGdYqxtUj8Ah14ex0UphDGnmF7FKWZSCnshD+ROnu/IAx/VLabhgCV93y0V0BwV4jS1V4hQhxBCCCGEEEIIIYQQQgghhBCAwhhCCCHkThFDRDFPE+B+AqzH0q5oEgqIWOVjAbzLxKVlr5Cfmw7mKo4t5kSTqQrH3p61XEocsBEDm5F+jUWgs1sAe/5yYhxCCCGEEEIIIYQQQgghhBByO6EwhhBCCLkDRADq2pZoMwbuJfJ97AA3hjAmV/eXkwDsqxDGHu0A5Jhd+6Kq2CZA2jkde/naCcC+tnI6VlEMdTGEEEIIIYQQQgghhBBCCCHEoDCGEEIIuQMkkPZD5rByLxbnlXjMvy8g7ZH2CuDnDHifa8skf9YpZtYEfS9tD3QhDjExSocZdlEihBBCCCGEEEIIIYQQQgghVSiMIYQQQm45DkAtAtYj4EEMrEXiHjPKKSYEEaEUoWxVtF1IC6VDdWcpruMDnEOhD9rDEEIIIYQQQgghhBBCCCGEkGFQGEMIIYTcYhykjVLDAVsx8DgFlsZonWTkQZxidgrgZSbimLaXn1OTQgghhBBCCCGEEEIIIYQQQhYdCmMIIYSQW0wCoBEBKxGwpm4x8RhOMYC0JWp7YN8D2znwMRenGA+KYgghhBBCCCGEEEIIIYQQQsjNgMIYQggh5BZTj4DNGLgXA0sRkDhxkRmFB5AD2PWlU0wnUBRDCCGEEEIIIYQQQgghhBBCbhYUxhBCyALiULbAiV35fVXQYOIEEyr4ABT6/WWECxGAGEBUeT17L9XXCwOv6fXfZDGpO2AjBrYSoDWGWwwg57avLZR2C+BtDpywfRKZAQ5n5zvnyn9X/7/6+4OEc74P1Uc4O29xDAvV+0rkzp6L6vEfJJzztXqs/cDPCCGEEEIIIYQQQgghhJB5Q2EMIYQsIKkTQUNLW+A0HVBz8nNAkpUFgELFC70gwoVjD3S8/N+4YhVLgi5H8mjq69WdiChilEnlIog4oheAbpA2O8devmcSdLFwkHPXdNI+aT2SczoOBYCDAtgpgP0C6Hk59zy/ZJpEkHnN5rbq94kDUsgcFOnvRu5TgWBVhGFCvSIAGYAsyKM6Z/UmnB9vIzbnJ5D5vuGk3Vpdj32q835cOd4OZ8UuJsTM9fja8e6FUlTHY00IIYQQQgghhBBCCCFkUaAwhhBCFpDUSdubrRh4kIioYUlFK5ak7GvS99gDh4U4ewTIz6xqfxwcJAG6FAH3E2AjAtZjEcnUI7lRWLK5r48jD+x7YK8AihzIitKthiwG5jbUiIC1WB7RiL8JegLzABx44E0G7Hk550xuk2libiU1nXuWVAjYij4Va8QQoUyMs65WASq8COXXLEgLsI6X1l8dFQueeBnTXv/wLo9nE83VnMzzazGwqiLMlh57EyiZONKOt90LCqgAxosIxo71sQdOAnBUAIUr3Xp4byCEEEIIIYQQQgghhBAyTyiMIYRcmQiStDQhx/Ko7PsUsMTcsRdByPGCZDlrEDHJciSJxuY5x+LYA8cF0NZEYqY/jwC0NDm8GQObiTzHcsUxplq9n7rS6SVx+rqxOH3sFiJayUL5/FUsMZpqm50NFU6sWWJaXy9GpaWSK/8u0oT1krqRHOjrHWi7nXyaB5VcikZlHNbPcdo4D4+K8KkAdlVUsCCXF7mhpChdsBoV4UXdBDADbjGjHGOAcizHlZ8HyN8VAUhjoBmAPCqdTLoB6FYEMyfqtGUiw0URbzT1mCyrYCU958I1d5zdAvhYyGcYhoM8Z0tFlsuuFFuaEGmUYwygx98BUZDjnkRAPQBNAFkErJljTCLH+0jvC8deRDTn3Y/uCgnk2LaiUuzqIPfWYQRd7+zrsewt2HglhBBCCCGEEEIIIYSQmwCFMYSQK2OV55sx8HUNeHwNM4u1anify/cLI4xxksh8kACfpXJMBnmfA28zYLvQFhSa3YogQoZ7CfBIHw13tn1INX+WQBKXNQe0IAKVLACHMZBkclzaKlQZTKCZS0zTyes8r8n3TXd+MtQ+RqxJ0waAFQAbmmw+KICXGdDLgC7YdmcRqDtJvq7GMkbG6aJUqGDgUBOwewXdHsjVSVQMsKZuVKuxuJMsqegjQTnfmACv+jAGx3D136Hyg+DOtv0xhxgPmQ+PvYi/PhQyH8OXYst5YwKWjVjupU9SOU5VArStHYDv+vJZhglj7Dg2HXAvlsdWIufDnHjcOfP+ecfbnH6CnreaOztH+FBxlgHwMQdeZfJ3vnK/u4skrjwHz1NZJ5jg6yKsbVU/AC8ywGdYqPFKCCGEEEIIIYQQQgghNwUKYwghV0cTmQkkoTeYxJsFiZeEkrXZWBScK4VCzQuOxZImhI89cKiV96kTt5gtFcRsxJJIPs8p4Mzr6VdrMZJo5vKBJie3tc1RXmkd4iDHbSMWh5976kxT00TnsCTd4H/ZazqIQCYA2MmBnUKStnc4Bzp36k5cgFZ0HI1yJQDEzeHQy/k79ky8ksmx9kg1V7ZDarly3luOypZJNn/H46i2RjD0KdxZ4Uak7y9SlxQTgp14cZSZt6tJ7EoXMHN4qRKCtIQqIMf4onugCV1W9LjbnL9eESY5DJ/zL+LCPzFxkj4O9d93WSyZQM7nmgpf76tL2/KQ428tqPoBOFLx6Ym67tzlY0kIIYQQQgghhBBCCCGXhcIYQgi5ZhJIsrgWAVEhSU1rrXAvBp4kZRujSbBK/oaTxFvTiRjmwJdV/NDfaUbAQ3W1WdY2GuO02hnE/qbl5PmamoA+1NeksGJ+NDQRuxyNf7PPgrTr2C7EbYiQSbH5bFVb623G2q5HxSixK92uLjPnXBWbI9NI5uGtWNoRbaugbwdAdgPGvh27aiupwbdtbQ63EuBZIkI5m+8TV7almhUOZXu2/h2+H6TmFKP33K24vOdehLnudNUZ700u4pijIMKYGzBECSGEEEIIIYQQQgghZKGgMIYQQq6ZRJ0U6q5sTbQaAfeTShX5ZSr4rQVJECeAxAHrhYgjHEToYKKY9UgS1puxvL610rjsa6YAljXhvVfIZ4CXpB4TeNdLhNJNaSkq22MNw+t56gVpy3JQyPeETEqk89uKOpQ8SGQs1t3lnEmmhat8c9qGDtKGLqo8ChUeZNqqaBGxudpBPoeJY8xlxBzcltUZ5kEs95dldelJruE82HvJte1hP8g8c5cwJ7dVvRbuq2PPSlS2DRvEjltPWyHueREqfsyBThjeMosQQgghhCw+1o607qRYKq38n4esBTteHFwXdT9CCFk8mhqHqZ2zz+yE0h03uwMOpCm0INWV7aNPi080Vm3O6td9LKrx2sYVYzO9IOe2p47f1x1/P409neN0PCk55N7XCWwdTQiZPRTGEELINRNrexFLUNbVteBJIpuYaRChFNw8TACXS0Kt5sSV5kGlfdI0XtKcC+oOWNH2TK4A8oKJvOsmceUmsKHCq1Hn2FwdOh5oB3kUPG/kEtjc09SHuZPMURMzFAcRC96DzGEWGDn0IhJbdOx4JygDPTHk+n8QA0/TsnXSOHPBtChQimJMGHOXAhsOZTux+xXHnoYJWC/4OzuHxx54l4tbzF4BnHBOJoQQQgi5FTQrRUqb8dkYUA5ZQ7/OgRd92ZMQQsgwbH+5FQNf1WReGeRdLo8DDxwX828fPWuWIol7b+gc23Ayv2bqyPoul0KU7jWLhMzVdyMGvqxJ8cxV2CmA1xmwCxXIXOOHMVFMKwKe14Av0lF/MZx2kM/yLi9j04QQMisojCGEXJ0ABCdJr0wXYpb0Oe/r4M+MyziW3EQSyKK8acIFyKJ4Ky6dPUwd7QcW6VWHgNPjOHDczMUlCaLavp/IOTnwkqjeVOHKYIudUa9prTvOq3R3ldZPyyr06QXg8C5lQhcAc+9pqvAqHdMdItfqkbaXDQjFTGQaRNo+adTcHgb+YeKUgNJBI1R+b3B+sq8OZVuhi+aqwb8D1NEmlp9lkHmwyIETf/Z1F5FIr/HEyXUcQ67/NQ0EPUvlHKT41LEnVD6YCTLOO8aG/Xn1+ALnH+MiSJCpq6KYu1TtasGuZW0pdj/WVoORHrsLzkOAHKtuEDGMCWPsGBJCCCGEkJtPTQuYHiRSHHVPgzIhAH2UbUjf3pH4GCHk6jiIY+yzVIpjqoQge1ATTrQdFjvIcQUsTrGsRaKPEikUajmJ9fQ1X2GCmKy4XpcVcypejoCniQhKrkIzk7hVew5xXIu/1Z3cz76pX+359gtxvjkogOwWj1FCyGJAYQwh5MoESBKs56WipZ6XyUlr8RBh4Gc4m8C8S8QOqEMWwpuxHLtWRcDgIYva9kALCnMGWI7kYQKZYTS1+ugwktdYimRTsK7CCaBM/F70mon+3bK2Zxp243AQ8c1WLG4LMRez107NlRUR47au6atw6oCiGHJFcm3HlUAcMjwmm+etSjLTechaGmUmmBmwu40g80wCmR8b6siVYHKnmloEbOr3XQ8cuMVuqQRUHGNc2ZrvYQI81ArU2oCQchCb/+14F5B7kkd5vC24ZPecxAGpHuOLzm0viOtJx8v5vCvEkGO+FEkQ7rE6xdRGjEU73vse+JBL66S9orR4JoQQQgghhBBCyMXEKOPmm7EUodY1VuIg8Yu1GHigMe+2l1gIIYSQuwWFMYSQK2PCmG4Qha9D2cPzzFdXJitjyPeWsIsc4HQxOqrS/6YTq2BhKQAbkSQiW5EcC2s/ceKBPV8mFougLZgcUCRyDGtQ4YMdt0EXF8jv12JgtSh7fq7HUqFkeMjzD75mrq9Zd8BWoq+vrxkNec2WtuzYznmTuW4cJLm/HIk4YNy2Kf0gorZDCmPIFckhc0gA8EiFFk7FFcHmi3DmyxlHmL6K8zo6D5nrSE9byZyKNrTqKVIxSB0y5lci+f+6OdWEs4KEYfeVms6XCYC9GGhok+bimu11JyGGuMGkkKqaphOHkmepzMU1lJ+56kxSdeTxkOoxCwrloRQoBZRVTYke60YENHylX3fl3m1f+wE4KuQ575JxWKznYE0r1J6nFce1IY495ri3XwCvMrFE7vjbb3FNCCGEEEIIIYRMg0Rj2MuRiGLWKtWksT5WIyCLJQa+XeBagz3VGJjF4s9jMGy16DkSHyb7LMBifx5CyO2HOUtCyJUx28G2Bz4Wsrg0sYsl1C76vvp7rUgeSxGw7EpHk9uGfaymCk58kM/aD8BuIQ8TKfQ0MVZ1jDkOkjR7EItdYTrCOSYCsKqJ0rom7aouAdXXPPKSgM5UPW8ip2MP7Gii70Eiz3ORU4C9z5qew5qTBCvbY88eB0mEtyI57uMKY3JNirfvmLsDmT4mlOyrY8heIXN6qzIec8g809P5pvow6/Cs8shxVhBj8xdQ3lNMdFnXx5LeS1Yimf8aQ+asQRJ1XXoQAzsAesXiCmNMGLQcAUuQr2uxuIUNtlEz8UUnlHa7dtxPHWMqbjF2rE2sGlUdY9zZed4e1iKwrfeTzpAAyW3CKtPMFt/6mVtl2kVYMGynkPXTdq73ft4zCSGEEEIIIYSQqVItFJrHaxcaK3udSQzGYlqD7vrmjpxqHH/RciTVIukPOfBd/5z8T+Xf5kBsMaMF+ziEkDsGhTGEkCsTIAm3dgC6+cVqYPuHG/g/WyhtxsA9FXvUYnEAuK2Ym0s9LhfkPVWr/6g9Qk98mVCsJidrBVCPgFCTJFwcqePOBa8DyO/VUlmENjQ77SGL8A8F8GNfXq+axKy+5q4uxu25kuhidbctfmvqWlJTkQ2TfNdD6kQYU3fjt1LKUQpj6FBArooJME5UGOMANGKZFwJKIdZhRZB36MVhpK9CGBNlAGcDFucFL6pOJadznlYHPTKHrXj8jbdVET1IRKCwf819pyeh2mKv7uRzr0cSOBn8vLkGLQ4KbddTSEDmpDpHj3DHqVb3pJCgRqsiQNoIIggxYcxdcYxJnNzT12LpFf4klfMyTJwYIMc9C3IufuiXxyzH4oqxCCGEEEIIIYSQm8q89tqWPzkugDeQOFhSKfQ6/WrFSJB4S7SAORJzvel5KfDJw9kW36cdA/RzpBVxT31YdS8hhFwDFMYQQqaGLfBG/tIADtKap+eAflS2b7itDNoGWgL5oJAE7GFRVvCfdxxCAApNKu9o25CVWJxCzrxOJSuaAGjqzyJI0u2okNZJe8VZp5jzXtNre40j/X1AEqHxQOa1+popSlV75uhEch04lNUE6RgK/BBKoYI5R9wFdwcye6wKZjsvWyAFiDCjo8n/tgpkOqFsnVRgOkKKE1+2AQr6/OuxzFsO5wv77EexisvWA/BxAueleVBXl5KA0nGtMSBcPPalUMXESAcqirFWVRNf9kHPlS/dZtoeOIrEgWxfH7fdMcYcdNYi4F4ibazWtI/54L3esPZVfRVd7alQyRx2KIohhBBCCCGEEEImowhAH2WM3ZxtEyf/lwM48MDHXGIj1x2ntpfrB3kf3aCtl13Z6slaMZtD73osxbGr1/tWx+JU6BMAX1ScbyqfJ9LjX9NiokgLuqiNIYTMEwpjCCFzxxZS9vC4W0mhTBfEHwpgXxOYw45BAUmsHerfRE6dWYaoIGwxCkiyrhtEFPMul6ScJaQvek1zSzjx0vIh0ZYZg2KcKvY7DQ90hvwemS7mXJBiDGEMzgpj+nT2IVMiQIQXAeJCZONrX92w+r4cbwW0JzGmN/f3A1BooMMcuCInwpFRLZUiqOOKtiSKHOAWVLDZcOLQYu0ILehjBIjg4n0mc/deIQ4xeShb3F32c9m9KA8i6LAgTgz5WYayNdNtJVEh4mYMfJaIOMbadl2EWQ53PPA+B37ORahKpxhCCCGEEEIIIeRyWBvuI41dpyosaUJiRN0A7OcSCz8oJB5/3ViMrPBA2511Pq5+bw4rPXXlXUQsn9P2Uuw8+DmqxWc1LUBbjSX+x15KhJB5QmEMIWRhsLYClqy/7dhnzIMkxXYKSd7mY/ythyTV9gppoXFvxAFzukA1h5B+EHX8x3yy1+yqIGfFj3YBiHURX7OWPnfhpM4ZB7mx16PxHGMKyPjra3L7LrQ8IdeDOWIEFcf01ZXKXDFmLZjw+gjqaBIDWC+AJRXsNYdcHA4qMEM5h9n1sWjTWE3FPjHK6x5Q4YW6uGznIqLcU7eY/hQ/hB3nc/te3WJMBLQWSZDqQSJfl014dc74svVNV+/5e4W0T9zRgBzb2BFCCCGEEEIIIZfD8gknXlxZcy1EbTjZc/cC8L4QUUxnjkU8n8RRziEJQB4By2GxHdhPi52HvMcoiJO85SMIIWTeUBhDCCFzJoe2KMplYT4u3SCL+c14fEGDLVj72uZkf0KFfF/dF7pjiChiaE/UBW9FcptwKJX4yRjHPdeKiT5ut6sDmQ95UCeYAHTUuva6XUTM1eTES4ufmgPuQcQxw4gggj5rTZa7S7YcmjHmWOJw1oq2gHzed7l83dH7yyIHVG4K1rKu4cQh5pmKYka5EZk717EH3liVmpee3Jx/CSGEEEIIIYSQq3MSgLcaC0mdxEm9xqGsrfdtd7clhBByMRTGEELInDD3lkxbKhz7yRw7Mk06d32ZgHY4v1Ld8Pp33VBuBibJk1rLjN4YG4ioItCgQ+LscSh7t9rGbxQFVBhDtxgyA6wKxgRY88DEgJ0gQsAUYt+6WfmdwUvF5tAoqAAiWtxWY9a6yPBBxJbmKPZW2/RMen8h5xNB5tjlCFiLgfsx8DCRMWViqkG8jv2uCrQ+5tJC6UOhbl3X+QEIIYQQQgghhJBbTD/QmYQQQsjFUBhDCCFzwkQqPXVRyDGZSMUStBlkwZ9BJvVhrUdzFcSceHEJmXSfkKsQJwsi7BmGJRATd36ykEwPc4swl5hxD3cexK1gnPNJyE0m1zZOsQPuaXunca4TcwZpOxXMLPh1kkPa5O2rQ85BsZiCnnly2VMYoeyL/TABniTSr7w+Yt41cdi+CpU+5nJ++hQrEUIIIYQQQgghhBBCyLVBYQwhhMwJD0lYmjBh0sSlOSHkqoTPgghQhgpjIC4xJ36yFkqGtSWx92tiivNcaiJIUjkBWyldB7GKkGJ16Bkn6V9Uxg4T5+Q2U0DmPQftJR0qYoYhF0sMEcYseks4m4uzABx6YDsXx5gjXthnuaQqxkHm11YErKkw5vNU51x8eg+082GucN0gQqXXGbCjLQzpFEMIIYQQQgghhBBCCCHXB4UxhBAyJ0yU0NfeppfFnGfyIG1ChiV5C3Wo6V3yNQPK9igew10XIkjCcJhQh0wHBxUiYbLkvYmr7FwScluxuauAzLldL2KXdESrtwgiNltkUYwRIJ9tvwA+5CIEImcJKHuLj0sMGSfLKoh5mACb8ehxkUPusx8LESpta0urnEJEQgghhBBCCCGEEEIIuXYojCGEkDlx6hgTrtZOoVDHjyxIS4dRr9nzkhTOLymMORXHhFJMcd7LOq2kj0YknsnVcSgdYyYVxnh1zyDktmMtbfpeXGMAuWaGYS5ck7Qomwc2L/e8CGO2i8vN8bcdO04hjC8GjJzcW1djaZ/0mTrFDNtEBagQFdI66Ye+uPdc9X5PCCGEEEIIIYQQQggh5HJQGEMIIXPCq8tLjqtVjweUlemjEn0moulfsWI9hFIcE1+QLXaQhOKiJ5RvC+YaE01wsM1Bg44x5K5g82UviAvIMKwlWbVF2aKSBWmTd6iiH7qSnI/dt8Y5NjHk3K9GwL0EuB8D6/HZtlqDLZS8Cl962jpppwDeF8DJFO67hBBCCCGEEEIIIYQQQi4PhTGEEDInLEGbX9Gxw1wQcowWN5hLzVXbN1XbUVzkUOIqDzJ7IkwuQqq2xqIwhtwFAmS+7AWgMYaY8LSV0oJPZFkAjgrgoBBHMLqSnM+pYwxGn/vYAQ0nYphn2kKp7oa3BwxQkZIH3ufATxnQ8fLgPEsIIYQQQgghhBBCCCHzg8IYQgiZE6eClglaOpxHGHiM+t0ckri7auX6OIKKCFJRv+A55RuPCZAmTd5buw8/zuAh5JZQYPw50FVcrxZ5HssAnHjg2AP9eb+ZBSaoKNQDF855MUQUsxYBG7EIYjZiYCkq72mDmFNM1wP7HtjJge1chEoF2ycRQgghhNxYUgA1B9Qi+T51ZbtV24OfOupCnYFROvXaw5ae48ZupkkESQAkTt5/og9b9w4W2Tin7y+cLaYpdC2doWznbUVaV31/qbYvXYrkYRx74LCQwgbbv6X6OZoqZLfPAJRxtp4+rH35ucfEATUAjah8nhjluamex64HumF25656jmrV84QBJ2aHs+dF9xp5ODvmzBl42tQdsB4BK5VqgVxfr+2lfWy/coBsH12rfK70nM8VVcZcdbwNXkvcW12ewXHrIOPdzot9jSHn40yM8YIxZ9dXPsMxZ6xGwFos1ywuGWcOkKKVti/nCLq6EkLI3YPCGEIImRMmSphGywsPCcaM83vFFDYs4wRzTsUaV3gdMj6XceipBvCoiyF3AQvm3LYWYrm2UjrxEjgk51MN5l10mBINym8lwGcpsBlVRDEX/E0BCQoeeuB1BrzNJYifXVH4SgghhBBC5oPtrZuRJGRXY2BF14V1TSLHKl44FYxoorgTRCBwWAAHHsiLs3uP6xbHJPo5WhGwrJ+hEYmwpOZKV0RrH+sABFe6BJsIpqfJ5BMVQBx5+T6/4gdJVBCzHgHPUuBJWv7fqwz4vg/sFfIeHICWE2HGvVjandYjSegHFe10vPz+fiFfzxPGxPY8EXA/kdapdiwA+exdPY8HBfCxAPJc1v2zEGYkKvRZ0vG2rOerFcn5M0FWBI0lohTD9AJwUsi5ONCHiRWmmfSPIO/vyxrwRa38uYmG3ubAi/6nwphY/25Nr6GVytg7FWm5co9mn6sb5FweBzmXBwXQw9Xcr4lgsdqak7nNzs2yzm9VYZariP9MDNfWFs6HXs7NsY65q7ihj+JeDPyyLteHw/kFK6MIQZxd3+fS+nhvQMhFCCHkbkBhDCGEzIkQyk31OKKWYc9j6v1Rz2OveVWXGmB8cUz1K5khbnJxjCWJuQ8kd4kQhgsjqtyUlnCFBg3b4eqB6dvMsDkvggRtVzTxcV8fy1FZNTeIJQs6mhjYzoHtAtgpph+IJoQQQgghs8fcUxpOxCPrEbCRiJvgqroINqrCGGhcpyJS6HhJGC85oOHldzuaSDZhw1ViQKMwZxt7NCpOLMsRsByLMKFZEfkkOOu8cioohwpjNPHdDeri4oGlQr4eFWfdFyb9aOYYsxSJQOWzijCm64H3kRw/c3nZjOX37sfAA213Wnf6XiFJ+5Z+bqc/64dSWGNCjS17Hn2uuhORjbmWmMDJRPIIItI48Vdf5w86qSzruVmpCEhakXwOO49nhDHhrGPHcSTvq1XImDvRdq5d/dxXFfPYVijV4189R7YP7QXgXQS4yrlq6TjbiKVF7Zq6zZgwxgQY5tRjjj9ZkHPf1nPQVOHQccWVZhpO2HeFoPEPh9IVxoRy63puVnX81Z04ZJmDUYTKXKDFH219LBdyXg48cKzirL4K1KbNUgQ8UjfXCJdrd23797aOrYgDiBBC7iQUxhBCyJw4dS6YwmZu3Goj20AXuJqSf9yE8mXtLcn1EcJsg3KELBqnor5bNO5zSNCz61lBNwy7Bw4G7C1AWHcSGH+aSHCw6Uqb/PMwa++9Anhj7ZM8RTGEEEIIITeR6prwQSItNdc0edyMKol8nG0DYyLq2AFpEEFGS8UA97TdqbkU1HRhWWB2LXlWVICwpsnulop5LOFtn6HaTmnQ7bfqABw5II2AOoBWkOT5VgA6iYhiDvXzfcjVUWKKn83cHJcioAERWjxLgaeprNVbUdkCyURNcQSkifyNCS921T0mNgFOLM/zMCnFG/Y80HPbBJDosWs4OZ6vMm2pdMViMxOObMWy/1jTc9aKKm2HUAoTrLXNafGZCbOCnJdmBKwHEa10g7ir7OpjvxBBz6yInZybmqsIy/S6eZiImKHlzrotVT9XtXWxOYHEANIYaOh424xFgLOjRQj22ej2MR62D45VYNTSlsFbKvarjjubz+xcApXrK5IxlwJYCjK/3Nd5YPDcEEIIIYsKhTGEEDInAkq1+jTcW8b9PatmmpZjzDDcJ9+QmRHGF0hVuQluGIRMm9sSPzNxTxHKKs18vm9pobFKt0FhaAwJEK5EUi36NJXg93mVaKEy1/Y8cBIkAPg2U6cYUBRDCCGEEHLTcJAgubXXeZwAz2vyfUMT+UBlHxHKL1URSar/WNb/szV64kQ8XejvjetgOSkRxKnmfsVRxZLeyTnr2jP/rnytfiYTiwy2LskCcBJLUtxBRPrHAfB+eu2GYpTCmBgi+nmcAk8GMhqu8vs1TfSv6AeJ1E3myMtzrUdyXJ6oaGPwPNhzJSbGCTIuViNxkdkugC4u58Rsx9RaWd239q0qjKmrEuG8cWZf7Tkc5JxWz4vFGPcKoJlrqy8A/aIskps2MeQ92Bir67HajIFneh2lKvSpDqHzjt2pGOOc8ZYHYDkXEZCDCGV8mJ3I7DZSc0A9FtHe5yoMM6Gccd6xrM4HiQrFqpzEQEuFf15dpaY93gqUrlUxABcGXMrdp+/VVX5GCCGEGBTGEELIHJlHG5uAywkoyGJTPafjntvBzSIh5OZRdR9jUHA4IZx1jLEK36YGxx9p1VxaqVw8D7Mt/1hIdexHrcLk8SeEEEIIuXlU2748TkUUs6UtNc0FYxArOjJxRNDnMdcRS84m6vRxPwaSurYa8eXPp42DiCtWo9KhI73gM9jnGCygMsGMtVaKL/h7azmFGHis4p+3OfDGXFWm8HkSJyISc3pZ088VIIL0XJPkyTnr9whyHFwix32nEKHTk1TW/fY8dh5PE+rurGukg4yDlh7Xrbh0YZmkKMHGQ9OJIOGBjrPNuHS+OY8clT1MkPhN9bzEA68RQZ7vQVI6IC1FpWvOtPcr9pp1J6IsqHjpoba9SQeOpxUrDDp5movRRcVbEeSadK5sJbWrjkU9bsKGEus8YGN4PRaXIrtugAvmApw/rw2SOnnOSP8+B3BYiBhtWuKYwwJ4mck5N7er6nVQdblp6jyRDn1GQgghdxUKYwghZE7YJmNWlULDXpN7xtuHBbAmObcW9BmWACaELC4mivEalKVj8XDseNk86SCBNAscf1mT4FltxHNkQatFc+DHfhnwo1MMIYQQQsjNw0ESu0vqFPNLc7i4QLxiMZVc3WBsfRlD1pGusse2ZP/9BNiACBM+5J+2LpraZ1EhxIomhhvR8OB/VRiSVUTkgKyLUye/NOiiCJRiiJoD0hRYT+RvdwqgNyUBRuzK1lT3NZmfunJN3gt6zPWzDwpjVrSlz24hwqf1SNqmPkhKBx0TvVvSP8XZz2vjI3IizNmK5W86Ks4YF3MUauk4+6Ym56cxRCRl56cPLYQI4pRhDiwmEKjiIJ+1peKuViTuMT7I+NNTOjXsuNWcvF7DiQvOs7QUL1Q/j107WQCyyv/VUe7PzjseDvL8yzjrFNMNFMaMIoKcn/VIzsta/GnLYNsr2/VQVP62jrKd13mkkOduuVLIBYi76rRaPR96EcY0XDk/2/x6+oA81uOy9R0hhBAyCIUxhBAyR+YhUqm2gSC3g1ORFSYXxgwGKgiZBxZMs2q/uBLksL73Vv1TDTRXe62fVi+d9zOUFXrrWiG1FN38sR9Ap5hJsMCyucW0NLB936oZUVZqDjpp+VAmP7YLEcVsFxKInYf7GyGEEEIImQ4NJ6KLR7omrLnKPkPXhH1toXniy0emCeSqs0LiSpeOppPWPytR6Wyw7IAQy3M3Z7AZsTYm73P5DOaw0Q/yGbpB2oFai6fMBDH41FnR3nNdH8uRfJbmYGumUCagzVEFeqyyc97jJFi7oRDkNTseeOelfZN9hpork/5bibxP2zfaW9yMRQS/rEKZTN1Gjirn0/aOq+risqLCoprtD4L8ez2Wv4snqEqw8/0gAR7GwL1ERUuV9xigrVp1rLW9fN4siDDG2iRV9801FQ4t6ecyoY3taRLI5/Ax0ElkHBx5eUxL1G/XyJKKLgqIgOjUPaTymh0dg/1QthYzEsg4aqjAYjmS66c5cC3aaz2I5XkOvBwr7skuZlUFYc2onHdMnHTkZc7oBGmHZk5MNj5O5zXI37Z0HliJSvGgnZsYcu5DIs+3W5wV212FXpDrvuPOuiWdOsW4Mr75BDJ+bOywEpAQQkgVCmMIIWROhIHHtb4md4u3jsuMJVfZQLpplw0RMgEWeLVAWF0DfA1XBjqrIhmz8k0qY7gqnLHnGxTQ2Gskld+/yfjKg4ym6tJmFuOPE7FTX44urgoG5Bj3NcD/Xp1irDqRx58QQggh5OZSV8HCZ6mIHs5rc9QP0j7nQw58KICPuSSVrZWSYfuN5UhcGZ6mQJxKgjZB6eJie5Np4yGJ7ne5vNbDBEAQQcKRl89woN8fFZX1bDg/HOBU4NOMRDj0VJ1voqgijIF8tthJsnwrLkVD2RVjDC1do1sxwEEBvMqAF30V+1SEMU9T3U+6s04qDqXgKdXnPAnA+wJ4nekxKcrffZwCn6eS3I9dRRgDOQ5rsbjiRBPEUBzkOD5O5LlXznGKMfeTHR1nO4UIC3J1VhmM4yUVUcxDbQu7DqAWl589RSlgMBeQt3kpJJkmyxFQT+VzWPuu0xa0ubzunrY+6p4jZLH9+Wos5+thIse4Hn/qcmxtwjoBeKvne1BoQ0pWYxm7VoAUIGPqROeKt7m0Kjr0Z9vDAeVclTg5LxsJ8CSR428CFTs3MUSE03IydmsO6LnJ3a3Pw8RU9p7OfHVn/504eY8B1MQQQgj5FApjCCHkDkL9w+3i1PIUEtAaFxMMsJUSuQ6sAs+qKFOU9rapK7+vVR72e2ZdXa0KqlYHVcUvnzwqopjqz24Ddu37QMHjRYTKV3s0HLAcS2XwRlwGi8+ziD8Pc47JphDgI4QQQggh88EcKlYjcRtZi2WdWF0T9nzpfPAuE1HMviaQiwsS8UmQvbmJQvoBuKcuIXVNTI+77pyUABEdHEDE3Cb8bnvguOJ409ZHhhFr2gBkTgQbDvKZu0FEGLYnq7a+aUbiGHEcAftTKL6JIXu3trpFfCyA3bxM4OeQdXnigCUVkjTUPaVVOcY1J2Iee//7BbCTy/OdFPL8xn4h4pmak69LOPs81i5oXGFTXZ9nMwE29PjU3Nk96YkKlXYrophDFTBdNM6iIKKDnp6/XpDPkYfSPSZ1ZYuv9bj8vcNCzn+O6e1nYr12ghYOdPW6seO8nYsziTkJnSvEAuALeV/2nEUQ55jlyvGyWEDLyf8t6XieVtueW4UrhWvmOnTi5dx81HOzk5cuRec57zgAsY6zPkoRk+2lG1WRnCvbFa/qNXcSynN6WQKGCJ8G3nAWJouNEkIIuVtQGEMIIXPkOt1iqq9Z/UpuB9bmY5Kqn1ORwYzeEyFVTBTTcKUNd9UeuRlpkBifOsBEleewR7VlEnBW3HXe97dEC3OGMKS6k3xKUAHRkjrFPEgkQFwfI7DtoBV2Gug7tWbnwSeEEEIIuZGkTvYka5E4KixFpdOG0Q6SNH6XA280iXyeU0yVAtoCxwHdTEQOX9ZUTBGf3d9MGxM+5B54rUIEr++nr8npovJ1nJhUrnuOjxChRi+ow6e6dlSPWd3JsTzwZx1lrkIEdR0p5Dwc+rKFFSCfLwtlst9aFLUqz2FCihMV2Oyae0lRulAYHXU4aTgRNNkHdJAxY6KZcc9hw4mLzoNYjk0j+vRvjwrgZxVe7Rbyb2tpc9H5sc9dqGB/r5D3ngdpP7XlyhZXMWSs152cw4+RjFPvp+uy4vR95Xo+3mTAD9nZtlDD2gAHyGfIinKc9gLwGSR2MPhaNY0rrMXyml3uzS7EdGrmfvVTv3QP6oSzrdQGMVHKiV7/CGUbtloKNAZex0HiOxvqHtULn15nhBBCyLygMIYQQgi54dgm1QJW42J2qNUKL0KmiQUPU5T9zpcqohh7NLT/s1VOcjyOT9UJhZxDJeBf04rCtUjcYjZjqTIcJ2hvwhizxt+MJWB9PIXqN0IIIYQQcv3UnCTU1+NS7ACUbT8CJBH8QV08dgv59ygCSlGDteJcUVca52QtOi3RyHkUkCT3YVG2rLE2OpfBWrfmHuhA9nT7HlguABeXxw0o18pW9HBVzFUlCyKI2S0+bQNk56qnv7NcyDmtYvvMXH9n34toqHfOJqofRDxyfI6zSQwRl0ziNtnQvcOWiq/Syjgzx579yji76H2dx+m50YOQ5qVbasuVBQBOv68FcfHYjGU8mLBmGtjhKPT47RTAtn6mYoI9k43fI7VFjiBOO3mouMDqi6WQ8bbkgEMGEc6leljMLeijnpuPxcWORIMEnB2vRV6KvpaissAJkLFdV+HhUQTEFyluCCGEkDlAYQwhhBBywwnQQIO7uMLjPCIN6CQzrFgjdxdzfFmuWJOvR2U/8DQq2yQlFGeRGRIgc+NyJL3GlyNNgIwpigFUGINK5Sikn30/K6ttCSGEEELIzaGuIpW1AXEHUIoNjr20gPlYjC9WqGJFLEde3BkiAM0Bh4VZUaBsszOJs+wwTICyX4gYwVoLGUnFSWaa7aJyiMDo2Jctqj75nSCimZNw8e/0VRhzOOR5igB0IZ/T1vn2UUyYEVccTi86tuac0XAiRNlQp8oqHX0vu7kc0xN/NWeNYw/4XM7LeiwCpZorE0AOcr4eJCJymESEMy7m7vMmk880qbOxkak4pl6UTiUWPzBidaRtzVhsdls40XnonQqwhjkSDaPnpSjvIBZXrSyoWKzyO+auNEnbMUIIIeQ6oDCGEEIIuQV4VKxPK5tbNyQ4ELuy2mnY7xEyCVahVtfxtRmX7hxbWo3pcPlAaah8EwZ+NhjUOS/I4wYfHPt3hqUIeJhIgHglAuoTROic2sQ7lMkTC6z7Qr6fVsKBEEIIIYTMHnOMWYs+FcZY+48jry13/OUSyOZmYgKblgPuJbJnB2a7FzE3kWmTqWDo0AMbAwclAQA3WauhYVhsw9rkdPzFnylH+TsXiUtMDHIyRBjjIUn/07Y/+nuROyuQMXHMRe6d5tDbisSlZeUc8UbbS6uuPS9j7aqtgLoB6BUifjn0wIoHoqpLDeT93EvkOLyf4vizc9ULcs28y+UzXdapyJxjjr2IL7oecFpcYyQQ4UXDMcl1ETZ+A2S8bRfSKmzQeWkSzDnmRFtk9UI53o0U4go8rbmAEEIImRZcMxBCCCG3AKsCM4vaSivsC0kgieEauFEl08FBqwSdiGHuJ2UQ0OzJTZByFWy8W9Cy+n2o/H/VBt1ijDUNziTubFCN3F5O7cSjsh1SfMlB6KDjOBKhVz/Iv3dzCdgSQgghhJDFx9Z0SxGwFJ91oQBEYLBfnN9O5zKYoNoEGR7T2RfNA2vNdF57JnNZNGeVabyWtY0uwnCxjwlohjmUFCp46o4h2AihbDMzGFux/UXkyj3oIKfjq7L/rB6TANk/fCykvc1VnGLOvG+Io8d+UTpkNiv/b05JyxoLijGZ8/BFmMtSxwPHhYhi+lP4TB5yPZ4EIA4Sa7Dj6PTz0QV5OHYNtb20A76qM9Hp8wago+c8jYF65f+qDtU3cZ4jhBBye6EwhhBCCLklWOAmC3KDj0ZsQBMnFs6s4CDTIkIZAHyUAl+mEriqjWmlHSrBmWqcZvB7E4FZgCfX76vOSX7wK+R6sOAkIgZp7gKuco6bA0FhIwwJCg5W8TpXWnhvxPLcVn3XKdhSiRBCCCFk0TFRQ6r7llZ0dj8cIMKJ/UIS/NNIIPdUSHJSEZSMKmRZVMxNpa/xhyrmsjhNYUwWRJyUY7jDhQ/SXjrT76vYPwuIaKR3zns/77UL/b3BvayNoWGfse6kQMRaCZswv7r3aHsVxkxJqGBYu6tWBKxWn1ddXeuovC9c7HozCXauuurycjwluyIPoO/lWDUHDrhdx+mY8Ya7Sq6CsI4vHXim8ryQ5+wEoDXwnDHKNl48N4QQQhYJCmMIIYSQW0KA2gd7IBmjx7JZnVYrbKYRECF3D7OSXnLiEvMgETcNCwCOGwcxoUs/lMHjfsXGOldHpE/ELygr9azabdAtJgQZ51sxgARw4dMe7+Ru4lGON6vcTVXQNSxhUXfAalxatjtI9d1VLdAJIYQQQsjsSHB2rXfelqCvyf3uGAKKcTFHk646ljSimyuOqbZvPg+HslDnKofPh1KcMkzMDn0dH4a/N6/7yWGuMp88Jz59PqdCjGHiGBNeNaJPhQHmrmJihWm3ZbU2N8dDWkal2uapFYlQ4qruLvaaJ16O8bQIKGMBg8fo1LkHLHgZhs1nnSnOZ4AW50Gvz4H/q7oqEUIIIYsEhTGEEELILcKCK3XIY1igzQIIqVZxxNAe2rN/m+SWYeNoOQaepMDnqdgy1/7/7P3nkyRLluWJHVWjzlnwyEj6WD1S1dVV1b0927Mys5BZYEUGEMgK/k0AnyAQ7K4AMtjBTHdXV1cXffVI8owM7pwZU8WHq+puERk0MyIjMuP+RDzdM9zdTE1NXc306tFzLyCKAcwKPhO0GZjH2DyinFgmORIUO9pm9XF/NOUBgIJZHcdtnQGoLdnVczZ4VzLiwrOEMb4AMmcezM40C2MYhmEYhmFuMo4gsUIgTxbx54UxlylYSI0oZqoBV8/HJx8SduHBSSmEgLlro8S7pemxYqL0DCGO5bRUS/b9xIhjzrO9/EKLPPlJf3HChqyTauHImELDpMDW5F5jhTGXOYRIQO13dIowxgWJYgoSiDMgfsd9ppoENqft863QRtCk33QCsufhJIEbQ8yEMedIIXYRbFvO8Oa5kWaRFIuWGIZhmJsGC2MYhmEY5iNBgwIQEw0UzhFYsSlCHJjAoCDhwWUG/pjbQSCBpkNOMXUT/LMBkKOpaCw6t1pvbOx87fPEiGGmR8QwiZ6nTXqbWJvE/LvHBTiZ24F1GopNmxsqoGcszB1QEK/lAMKlYLH921Hs34qSPp+3erdtlmEYhmEYhrlZuCadjHfKpG2aG4ccnfB9F+xCgMve7nmQoIkA1xz7zD0Wc/cTWx/W7SX/AGhs5wsa79UdoHwkJ/NlT4ArzFPmnlVdOvf8xsIJfcRd9Bz7PjOecsb7rjg+rbCGSUFjxg1XsTgp00AEEt5Yp5X8ecyXLxTA8F2tfTBv2+dJU3UR9DGPPEKcHHNgiNQ6E+Fy432zc3LC+ebTwjAMw9xEWBjDMAzDMB8RKUhMkGgzOD3HSHQWEJFAetmre5hbQUEASw6w6lIe9fOs2LJCrqkCdlNgNyOHmJGa56vPp0nKBzG5iTLvgl3ZNjJtbz8DuhnQM8IYR9D7JUmTBsJMFJxEYIQ0UsxXAJ9mW84wDMMwDMNcHw5IrODh5DFLirmo4DJv6aw4O9aX69xwHiRozF/IpdCxcQDP1Id1THRybg9HxTKO+awnrj41rRWznNd15qTPzLZzSefzPIdtnYl8eXgsMRsHX6GQ3gr2oyOLSvLldgQtcAnOcMk8L5nOCWMuYXt5TowB5AQ9LMI4mQTU3mJ9sojlXThxkxd0EGYYhmGY9wELYxjmI4InCxnmdqMxd0CI5PlXgrgmMFaSFMTgNCDMeXFgUihJoOGQW0woTs8jbfO6xwroKhIk7GfAXkpChek1BImZj5+8Q9HECLA6CthPgXZmrMb1PPhfEkAppX615gBFnOyAZFfbVgC0XAo8ypQmU+wKV4ZhGIZhGOZmII1jinPKuEUZN49LF8aYsc5lb/c4PJAAyDfih9AKYgSlzynkhBHWQcbBXBhjUwXNnEAxF8dIvD+XDqUvR9DyLimdTuK0KrBjZRdviuxTPV8MchXtQIPaWQaz4MSMc/IFljACsTPG7xfZZ6rfTHvMXD/KnJfsCs6NPvKcR8z+YRiGYZibAwtjGOYGctTe8jxY60IWxzDM7SYxLggXSYnkCXL5GEly7GCY82LzplcliWMK8uzVZhnIVaOvgM0EeJ2SjfQkZ/P8vuAYze0iNv3jfkpOMV2Tsmuiqe0B84B5TwEiJTGNK4DAOdsJyRfAgkOTEEpTf2pXBPO9GcMwDMMwzM1A5h7HYd1F7CTyZd7HWefCqxBpHKUggZoEGi6lva2YRQyBEQXZFEo2behM8IK5IHyWQumE56vmsurotFQ8V4XAXGSUFxHZ9vU+xr5az9vyUSGTzJfvMvaFXNorHvzcKPIpyRiGYRjmtsPCGIa5gdjB50UGJnZgxYMPhrm9WMeYmTAmNxl71mRuRQIjB/DZqoO5ALbtVBwKvPqnNDR7fUo0iWL2M2AvA3bS9xMYtuQDvsztIlLAIAMOMmArJeHKcQFCDRLMpKBgcTm3yjZvF3+0DXkgkZgHcqAZKKCfUSA6vbrDYhiGYRiGYS6ATQckTxEEHJrkv8R950U3VxG/E6AxWSBIDLPgAIsuPSpmvOaag84vrsvHFI++tuXOBxckAKnnzolXyYe6AFBi7rxzlKsSXh1F43Ba4jwz4Q4uTxhz0r6Y64XPDcMwDMPMYWEMw9ww7ISde8Lg6SS0fn+rThiGuZlYYcxQzVN4nAfPuH6UFQXQJD7c4BPzfgkEpZkpy/PdVCqQW8xeSk4xvez9X7dOC1AyHzeREWWNFFnjn7ZqLgOl++oJEtFkAJYdsqI/LXAsQH1qy6E2timAOJmv1uR+lWEYhmEY5nqxcbfTxgN2IvmyxSuz7eJq0vp4Alg0YpimQ+luy5JSKHnHjIFsWqfEuBwmJoVUZmKMGQ7fxyrMUwRZR5rKWZah78IH7IwtxLydHR0/zMRH76Ec+TaXL4gQh1NlXcZ+Du2LuTFYoR8vpmUYhmEYFsYwzI3DrlxxL5jj1doistkDw9xubJ7qqXEoOC6X9FFcGGGMcUVwxTwIxjCnEQiTRsnkJj8NuypuosmxYzulIOz7js0I8aadNXM7iAEMNTA2gf/TrKSVeQwVgJTabkEAVW3s5oE3+lXr+OeBJiLKDolxuhmQKU6pxDAMwzAMcxMQRx7HYYULV5F65CpEEQI0jg8FsOACD30SrVSd+TjNOsDMFtVpuleNNKW1nZg4gk0FmpqH/bwCxRdcK4pxjIPoJR7HUfKimA9tUv8kp9L3mdIp346Pc4zJp856533pk/fFXC+HXKGuuSwMwzAMc92wMIZhbhjC5Pk9biXHaczy0/KkC8PcauxKkEiTK4JN/eGd8h0bEPEEiWNqkr475s6EOQNX0OrDUJLY5DQSI4oZKCPcOkOYcBVYu2gXnE6JOR+pmSjoCWA3pXZTc6ifPKn9WJGzDxLIbHjkkrSf0W+Au1aGYRiGYZjrQ+NscYLA3E3jsscsZ4ly3gZPkDtMywGWXLpXLcjDccUM5N45MS6K/YzGZVMj4E4wF8JkoPhiBlNPOeeWQJDg3BM0xmOO5yRxVd6x6KrHo6ft6zTRDMMwDMMwzMcKC2MY5oZhJ1M80OTdeVF2JQd4QMMwtxkbrLLCmIIAXHm2m4fNRV6RQF1SMIyFMcxZeEYYU5BnX7NSkPvGUM0dja4DCboBvkrHb+bjIQP1hTqjdqNgxDFnqJcd82iaVboC87bPXSvDMAzDMMz1MXNOOOWmbOamIXAlN2+XLYjwBN13rnvAkgPUnWPSJpmFCp0M2EyAzZQE4OMji+xOO1wNoCjoHrkoKA7JHI/W89StV+3WchpW5HXUMVWb887CGIZhGIZhbhMsjGGYG4YEOTyUzjGRbW0q84IYHswwDAOQMKaXUX9SEEB4ymdtgMQTFEBLNBAB6CkOkjAnk3dfcXB2QC811twTfX0BVGlSPhUkud2wYwxzXhLjdiRS6lML0rgliTfdkvJBZ984cTUdYOQCTjZ3TWIYhmEYhmHeP4fSCZ3wmaNOG5d162YXw12WW4gtZyhogcuiQ/HEmagHdB8ba3KI2U7JBbFjFizEmt6/yPHZeuPb2dOxqYSVNiIscz7sOXMv6BT+Ntg0wseN163bcMbCfYZhGIZhbhEsjGGYG4YDGtCWJU2mnDZQ1qAV9zGuJyUFwzA3l9hYI5ckWSqfB9/YLwuQKMZ+LbuqQjIfLHZlm8wF2s4iMzbdU0Wv3zc2AOnnbMVZGMOclww0eZBoaj+BAFou4Dmnt3/P/EYaDt2zSQGkCQtjGIZhGIZhrgubPuakcW5+nHPZY4ZZiqZjHDzednuOoDhizaRSco9sN9F0H7ufAS8S4HUyT5v0NgthriIV1MfI0YWMeRyYccIVl+FoW36jfGDncYZhGIZhbhcsjGGYG4QADWCLktKZBGc5xoBWd4zMKg8eyDAMY4lM3vCyAiIFpEYIIE/pVySo3ylLShPScoCh6WNYeMfkya+gzK9GPA0FCsom1yDklDBOMQLwQYFBDuQyF8GuqIw00M3mQWxfAFrQ/dtR5xjATHyA7u2aMBb2iiYjYrN6l2EYhmEYhnl/KHMPlho3j+NwQPd5rrjc+zUpKBjvXZJbiAMa41gnw+CYjdr71/2UnofveDx2LHge19DbTKap7o+Of23sNxBX52Jqx+lWfCOP2Y/CfDxyHQtXGIZhGIZhrgMWxjDMDcGmpPAvIIxRoAnvoaLBFo9jGIaxxCbtxzADJi4F/c6y6p05ahh3g8gDdkzecRbGMHnsysSLrHKcWTXj/V+vrBtbybixXbVlNfPxokCiw0jTb6AoAeEAxTNWfPoCqEpAOZROLANNTLAwhmEYhmEY5v2S4uwUQo4RLnh2zHNJ92xWrODhcsYkdnGddZ0+jqkiUcxeRveh74rIicJPW3hz20mMID5SgMqdbAFqA+EVpve1i55OE9+kmsoWaXYJZhiGYRjm9sDCGIa5IbigQVFZAiUzQDrLUlODrPj7mRHG8OQKwzCGFLTqZ2Rsk0eKAmZHbZXzCBMw8UDiPOXOnWcmirbJ3Qzztmjzj74GIaeTc0IKJa9sZN4ee+811UApo34VMKtm5dyu/CiuCUpnABbM6uRMA2N1upU/wzAMwzAMc7lk5l4uOZLmJn8L54Hu84bqckX1DuaChePcBi+8PZNGqXCKACI2Y/r+JYmyrbgneA+pgD5kEg2MTVs76hjjCCAAiZk8QXGXy1yM5Jq4csE4FJ0kjJno60t1zDAMwzAMcx2wMIZhbgiBAJoOsODQ4Ps8lqTKDLAG7BjDMMwxaNAKoE5GfYwUQOEc37NpPxxBk7ZjBXRBfU1ypSVmPhQ0KHh2EUGmFQwcZ+N81XgCqDrAgkvOHgxzGQwUsJnQb8ET88dpkye+ud+TMKtIzUrSCd/HMQzDMAzDvBdSIwY4TYzgG7fJ8JLFH1bIcp7FcOdBYi7APukeVIGONbqklDk2fVPhjIU3t50EtEDJukXmcQDAiIsKksYFlymOcU37LUkanxxHivk4JL2k/TIMwzAMw9x0WBjDMNeMTV1SkDRR0nLnE9InYSciM9Bgvq/omVOdMAxzlEiTMMYzgZFazi3jpDQ40qw4CzUwcqh/0aDAjjJ9DU/g3m40qB3YtmCvS6elVrIpA09asXYVCPMIBLX9pkPXW4a5DEbGTUtingKzdGSS4+hvwhOA51CweqxpGwJAnF1PmjGGYRiGYZjbRgZaaGbTKWWa7ufsfZsA4JsU510bn3vHmzQ7LvEEEMjLc4yxMcXTFtcp0HEmlyS8cI2YoyROFl0w1L6sMCY1jpECc6deaGoHZUmfTbPLi+t6ZrvlI8IY696qcdjRhh1jGIZhGIa5LbAwhmGumdDkA14wbjF1h/52Ghqk5o/MIGuWSul9FJhhmA8Ka5vsZyQKmOh5TvPzUJEAvHkO8U5GdtIRdzi3Gnv6bToYhbMtxh0bBJaA856UnL4gh5imA1TPWDHHMBfFCsSGCnidUsB7xSPhi8TpAjDPtEvhA24yX8Wb8P0cwzAMwzDMlWLvtRITUxspisMFuZu3gqD4XCebC/vf5R7Nph4qGlHMaQ4vF8UKHU7CLlCQgsZvb4vdTihpbFVzDtcZc5jYprXOSHySguovL6K38WDrYpRc0kAgNO23ccw5iowYZqiojBmPPxiGYRiGuUWwMIZhrplAAHVJ6R0WXKBxjpGxAg2aIk0pTgbs4MAwzAkkAFJFwZeBogCIXal2HipmpZwn5s4g1uaXud1YUUBmnu0qyJNwQEKV95mL3jcplBoOPXMaJeYysZMQQwUkCfWNRTNJ4OL0du4BaDnUv1pnL2Vs1o9arTMMwzAMwzCXi4Zx9MiAkQRcBwhy74eShCR7Zix8GcKYkqTxyGWOh3Tu+aTy2ZS2Dt7tPlNingqqasZXbMZ5MolxihmpuehF5M69wFwYM1ZA+xKciex2A0Hx5foxwphYA4OMyhUpHnswDMMwDHO7YGEMc+twQRNlAsZKFO9fUCIxz/VqnWIaxinmtDQUlkQD3QzYy4ChZlEMwzCnY4N+BxngJcCSAwQuIM9If5P/e1EASy4F9AoS6Kr56rrsmJzZ7wsbnLNWxDa9D6eWez/YvORTSdew0wKjniARwDj32bNWN74tvqBH0wFWXWDRpTZ8nmssw1yUDCbArIDtlNpZQ9K9nUUcedag34Br2uk9H9hNgb2UnL24D2MYhmEYhrlaYk3j2lJGQphS7j0HgA8avyy6c5fA6VsMXoTZzopL6dP9SxyXKNBxxKfcP7qgsVBRUmrk9C0HYBUJNF06jpI82yHxtmPHuhMTiwmNUMU7EmdpOhRX6SkSykfGXeZtKMl5m604x6fsGilgNwN62dvvh2EYhmEY5kOFhTHMrUKAJiCKkhr/MDcgfF/CEgEalFQlsGwm6xYdmmg+7w8yNiuLd1M6BhbFMAxzFrEG9k2qj0AALQ3gAvbNBUl51kuSAiztjCaAEw3EuL6c1I4RQEgAWlA5Lit3OnM2Ni95SQHeGWmKfCOMmdh0SiBBwVUJYyqSHDlWPHrmm17mqlAgofVQATumX5Q+Bb5PmywQoHaZtzgfKiDOrk40xjAMwzAMwxCRJjFCSQENhUM2Ljb1UEVSzC4148yLCmOsq2ZFAqtmXHKZ6YeUngtjThqT2zhoUc7T6FwUewx3rDDmElNBfexMNcVPQrNApJKruIIZG4810DEOLu8iXiobAdaiQ68D8eZ4ZKRIjN/NLi91E8MwDMMwzIcCzxEwtwY7GC2I+QBhrGmlu53YTY3NZWbU+dYF4W0nWCVoMO0Kmiy0KSQKklYEtBygZgan50lrYss3VLSqpZORHeeHjj30vPPDWdVhP2Pr+CqdBxjmYyADrVQSGa1WKpuVRKVzivIca/lrgjg2N3ZBUD86yQXkZn0p3r7/tL9va/nsHvPs5vpVa1E81oB+h0DSZZPvq+QxQanTvigEfUcKQLxnEed5SUy9lyRQOOOzEnStKxrBytQlh42BaSTvcmy2jkMxX4nXMI5sFTl3imOYq0KDfg9DZSYOMmrrJdPmj67UnK0SNmJFae4NRy71cX3TrzIMwzAMwzBXQ6yBfkauHUOX4mt2nAnMU90suvN4k2PicNEp7s1W/GzHPiWzMK5pXjti/r13HaNkIOHF2LrG6JxToXkRmPGXHavHufH6SQjQPak9hqIE1lxyka0650/NzFB76WR0z1+RQFnN48Q2rlKV5HTqguI1vYzOa3xGO7MOlKGJNa+4tJ2mcSWX5jxZJ5qpcSDvZMBI35y4CcMwDMMwzPuChTHMrcIOalc8YNmh1b12EmOk5pO79tnmgE3xdqILBzTwKcr5JHTNiGEK5uHh/LmF7cRvX9FApn+DJn/flkMCl9yg8LxjbOvA42KePoUFMgzzJgrUn00AHKT0m1t1KVjiXiCo5YKCeb6gfm3JihuyuchhbB6xnu/7Ith+IS98CcVc9FAwQZ+inKfMGZoUJvspEAvciE7AHocD6qcuIo7JC/9cHBYZ3YBDm2HTx5QUXdtOwx5TUVI6LwHgdUJt5V1SAtrt+oIEMVZ4umAsvo9bJccwV4ECBZu1WYUpQJMg1iHpJBzQxEVdAtoExNPEbOu9lJxhGIZhGOb2EWuKq4VmPDt2SOyfHx8XZU7EYMae+0ZYcJK4RILGIFYQs2yECjUn53aKyxmjpCaGOTLj78zsPz80KwoS9wAkjpgoiguc5voqMI9n2mNo5dLAS3F5x/CxExnXb0cA9YxEMEcXSJYlcMej52JKddwxsd+T2pmASXUtaOy74NB5XjBphP3c9jNQzKSdAW0TV54qdtplGIZhGOb2wcIY5lZhBw1lsypXgQYYZXm8MCbSQKzm7jF50cVJan07QScwn9A9KoypyLnrwXnyCtt9j0xe2v2UJiKja5otsYNsGxywA+6Z00tuElLk/37kWYickwJo1UnNpJU6urL6KMKIYaz7jq2jo+dI51wWbHXln096P5+nmWE+Fmy77itApSaIIoEKqL+yv7vTfn5SzH//BQAVTYGYkiBxRDknNLS5sVN9TN+ZWyJn92f7TusSk3fassKYICeMKZhgkgfqD/q5vvVtscdmxSx2W4f6sWP6uJM+Y/u3sqQAWHAOIZIVeRQlBR6tbfesj9On9Gn5/x/TvynMXdFS/e6BMLvKsiyA2PTF9hwexdaJDxKwSDF3ZovNNTfv1GaPc/Z9zLdtBUfSnH/fiKaaRhjTMA8bbLR1YfcVG5cOXxxfVoZ5GzSojUVmJaYGtbGSpOC0nVDJk+8rSpJeW3fAGGSnHr/n42AYhmEYhrkN2PHxMCPBQCmlsYR1m7QxRDumUKCxnHWCTsw4zY417H2dB3rfLiRZcuZjV+vYAtD45V3TKtljmCi6fxxk88UkFk9QHFK5FOvUMG6r6nAMLR/TtOmX8uKekkkFpDTtR5njDPGmSw0zx7r3DjISVYUCaLlzxxgJinP4mI8VPAEUjAPlLB6QGxzbmKiNOduFITUTd5i1WTP2nxpRzFY6dx9P32clMMwFsf2RjcsdF287KS5XNrHB47oj27eVNTB1gEC9GVMDDsej7N/tPNLbLP7LO2K/UfZjYoz2WlOWh0Vuh44FdCwVs1HvuGM5Jh5r+30bf7voseTjcUfnhOw1IH+MDgDfxERCcfx1wgFduypyXl9vxDhx8nlR+upStTMM8/HBwhjmVmNvNIoAPJNeKT9hmGEuuLADXpX7mx382old63riYi4ayb+2zgauOLx64yxS0EC3kwGbKa1CHl+TrN8GBnwzsK6YAZe9GZo9xJs3SgLHf85u106AB6fc9Fkc86W6BFyP7ELzN0z2/NiJZKVP/pt9bb9nJ07bJjjCMB8TGhSUSY2VrwStLGqZVUUXRYCCYXZw2dDzVEopjOuWPiIw1IcDb0K82X+6ub/lRSpHUynZvuWysIKUogl22jo61HeJE/q63P8lDg/WrQV1QZxPGFMUgCeBokfp//IBy3x/Nevb8KZA8GgfZ4OmkZ67j72r+C9SQF/T9XOqgFSe7/hCQaljpEeiyEE2Tx0zVeTodjTgMHPQMdfUQMxFUmUTtC0cOW95tNlmN6PVdy0jornI9ZhhzoMC2dmnGbXJQFBbq54h/LX9aN0BVjT1IfspibQZhmEYhmGYqyHSwK5RCUjQPZudwLT4AmiY8UbTMWluzHjKjtPs+PVQKnUzPhGg8VpfGQdXYZwF32VVB+bjQutKsp2SQCJ0Dk+0uiaGt+FR+a3Lqx136dznbOwy79halPMJ3aECXqe0zzWXXEqOutQwbzLRwE46H+eGNgaaixuEgsapJSOqsgs2E7uARB9ONz07V+Y8+UfabQY6z72M9v0yoVgAhzqZm4yNsbmm/wxFzoUZp8foHEF9UnhCh2T7cMdsO8oJBO1vTB3zbOcKxor6/4tgU+vZ+Q4X89/xScdiryPWYeo4QiOKc0Dxh6k+ufx58YiN0U7UxV1q82XLLzY79rxgHsv1zfHX5PHXClfQe6ueuT7pY2Ka+f/j8ByedUPjvo1hmPPAwhjm1pJX4zoCCI75zExJq+dpl1Kdm3y0g8fcxKm92HuY37S9zYoJO3GsQJOEA6Pu3zXq/uuaIxGgjiMUNHGz6NKNkL2Zc47UhZN7bW+Ojv7tbZjdKDpAOTfqOySOyQuZ9OEbXPv60HPutXW7YGEM87GhYRwzQO3b9nO+nA9wZi4pp/w+Re4zPo4Xsyk9T0dn+89DfScOC+Y8MRe8eGfs/6qwrmI1SQ5WxdwA3BGHB66H+jIc/lxeHHNRpA1Cgtx88miNNwbn+ddZvt/DkdeaBpdjReUbX4IThQ2kDs11qqLJSSjftx+tAsfUqadpYFzXQFcCpYy2M5bGbchcb20btaIoG/wrSHIqKpsVMiU5H3zberffzUBtcGyupdsZXctqcn4zzKsbmctCg9qwvY+wq459Abj6ZFcl2/9VYNJ4CuqvbfCa9TEMwzAMwzCXj10YlYHGFnVnLgqROucc4wAlzFetWydKG7uzrqduboxo41MTMxY5SEm84pkJz8Y7CmOA+Ri/k80dbipynrrd3ndakU5Lzxck5J2S7XEGZqGBdWe1+0jMxGM7o5S4kTaibn3YTZo5HtvOYk3tq2QWG8KcKwkz1nXmcQBtYio2TZbSc0ef/AO5zwNzJ4iJooUh+xktstxL3y2NMcO8D/J9kY3N5VOUzxbQITf/kOt3q44RnIk3txtKoAaKgZbU4UXQdsydHZn7seKLsfn7RYUxdqGcXdAVHBNnPHQsmC8IK8jDDmB5AkHXkMAIfGw/MYsT6jfjhCnmsQoAiLKL9QeuMK7hEigdjZnmjid/LHnBaFme7ORTNc7StnyZPv5Y8ufJLv7rWwEhd24Mw5wDFsYwzDmQoB+LMINCJQ6n4bGOMXYiNG+N97bYgW2kgT2j7D/IaPB6nYMYgbmdX8Uok4Mjxy9w2CnhuL/Zx1WVEbn92tzHGjTJNHNeyAUwdO5vCsBIUr0zzMfM1ATPABocWQeNqryc36jtLwSoT3yj77SfE2+uLrguXNDArippRWDZOWf/hvlxXLW+wvZrdv8zMSCoj8v3b0f7uECRkGmqTQDtHS8m9utjRX2mI8jhJjjHSbTtQpj69gUFVfOr4Y46xohc0MOFEaKKuUDzpDJGmpw3DrL5o24EOFfhPMQwlqGiyQ9gfr8USvodnoSdKNGYT1gMFQlkOM7DMAzDMAxzuViXaOuEkoHGNEsuCRg8cXisYF/bcYQdawnkFsiZz1j36V0T1+sZp8yqpL9fFqkGemqeMtneT1adN4P/AmaVvwQCfXiFvRVd5NMK28nIdkZjvt2UhBbAPCWTdZFlTkaD6nFixgexpsWGiw6dp9IxYwTbpnzMY5r52PNxw24N2kd+geV+RgIZFsUwHwISNGauSnKIX/Xm8yw2FnY0Hpf/+2kpzH0BCEkLtYpinn4nPydwdM7AijA6GQlQehdcsVKQFGttGbfuMPc7zqdWzh+LjZHaOZjjsI6zvib3ZruwTGO+IPHocaVG2DNS9PfeBec+fEFCJRs/rjnHn4N8/DTvHmNjIkeRMM5A8ojjOI6Zv8m9N831qWM1F/wwDMOcBgtjGOYURO6FC/ODuaKBnj7ywlqhDhUNYl4k9NpanF4nrqBJz7KZOD7JnvA6EPnn4yIXZ2BvGn0zsGeYj5mpGRDFmkR3sTYrGUwgTOQ6m7dx05iJGIAPRnVgVz9UzKqU2iWs4LtMxHGDyAvUrQe6lvXVyUKSi6JB7WcvpaLYVYN2QKzF8cXMtw/PedMd553KpOdlU6CB8m4GbCZ07AMFrBjBQajZLYa5OkYaGBnRWNkx9uZivvr2uLZnV4o6Yi6M0aBAz3XfAzIMwzAMw3xsaJATZmYm1/oKyDwa1whJ92vW9c8icHqMUIMmXG16h90UeBpTXM+6yyT6zUUjb0sKKvdYzR024VJcy4a28kW1KYxPG0vasVRqYgUHGfAsoQUHQ0UTnENF97uunos2mJNRoBjMjhGrTBSgzcDAplix2Lq0C0NOwk4a2+1rTc4W+xmwldIYeJ8X/jEfENIIKKqSUs498E7/DZwXu+DZu+C27KKtYjpf9HLufYJijA1nLvIpXdJ8gxVBXoRU03WibwQ+MrlY+iGb3mnJBVZdEvpcBo6JxRYu+D0rzoz1xc8NwzC3FxbGMMwNIwVd1IeKlMjtjJ6n6nBKCYZhmMsiAfU7eykN+PpGEGJdPE5S9DOMxQ6uOxkFCwRIXGTdh943Nog7NIP9A2MbPVBzq3DrwuEJSsl0wzRQzEfGSJHlvL2XcxxjfX7KdzxBVv7W7W6q5rbCfD/IMAzDMAxzuWiYsYIiQUGsaVxcMekvQjF3IrDOqNYxxjoKJGYbUzWffBwYx0o7FpkJccz3ztCnXAgFGv+IhO4/u4rKXzQL3HyYtEdHxj95V4TUuNxEZiHN0MQoDzKgnZKYIzWLaiLjanhSqg/meBQAaDo/MIs39jJagFgQxmHSCJzyKWQEci4Wxu0n1fMxwti0u4E59z0jvmEYhmEYhmEIFsYwzA0jMTZ2Nn3SdkqDHGvtxzAMc9nYPKyRpgDKQQasuQA8CqL5HORiziAFrRRUxhlDaWDNo8DedaQpUqZMAwW8SmiF5uBIKppYz4O41iKdYa6KoRG1pKCVuyU5Tzd3Ei5IGFMwOcMHCuhn83RjDMMwDMMwzOWhMU99FGuKy9VNCvGGQ/dlVUkCkxBzBwMrKMkLSTpmkVs7pQVvibkPtGORRM9jfe+aij2PAqXMGWRAR5FTSMMBFszil5JJvWHTxVsyU76jop5+ThAz1fP7UJuqw6bkqLLj8oWwjkKdjO7vCxmND6py3tYqxqnbNy4XVhxj06GkuTY3MCm67ALLkRl78LiBYRiGYRjmMCyMYW4VCjTIG2RAV9JKDz+X//B9pVLIp3iIzYB7agafQ0WD167J/8qrghmGeR/YvOrWhtfNaBVbRdLj6KolewNxHSlo8vllbeCyryhdSWQCRMz7x17T+rnIW6opwFeS89Vu8orajNLza+pQAUNNTjH7ZnXm1NjfWuznSvJy0zgxzHHYe9BhRkItCTPJIg7n384jcn1tw6G+bkcAWWqcBMH3iAzDMAzDMJdJXkSfaLpPU6DUsT0jqvfF3HXFChWs04qN71kn6KGi72ocvm+bKOBVSmIUey+Ymu1sGxHK22LdX8aKxkipKVMnozhoYFJ75lOT5N1HrFvM2DiQ2OOwDjeWFDT2k6B70042T9u0Y9ItHT3u48hMPLQL4EVMry1TU4Z2dnadWLHOSAEvk8Nxgcw8dtLzO6hMFLCZUl0cdXp8bY4vOTLGvCj2XMHUr637gZrHYOy+pcg5xuj55xNTRxM7Ds6oHaZ4t7LlsVU5NXWC6Zuf6RoX4pGpl8siBf32nJSO8yDXzqyYq2fG/LcVDaqDpzHNJRx9b9cI9CamT7gsppq2q0H1b1PZWJFhrCmldXTBfSpNZe2AfsuRnp/z68DGH/tGgHbR744VpaBLTewyuMZFWRnovExMv3rRn01kriUA/davO31RZNtZevF2xjDM7YWFMcytwV4bI03Ck8Cs/JCOsaW8hvLYwbVV9XdSutmfmAFNwqIYhmHeIxomeKKAXU0DaitqqEug6QBVBygLQMrrHZjaVXkT46LQyeY51Tmt7PWRgYJxVqDSV5QTetml1W6BuLp2o0GBmb6iQfFuSq8nZrXc0QG/FcZULzk4xDDHYScFxmayIzbBvYpDA7LT7kMdkDAmFLSNkTIpmXgFKMMwDMMwzJWhQWOJxIj/XTOWsQIF+7BDCYX5/Zl1YMlOEE6MFE1iv07mbjH2fjHSl5P+Ju8M21VGXHGk/PljtQ+l30ytlHe7yW+/Y0QzO+lhB87YCGvOcxg2pXxkxnLPk/l7tgxWMHIaGlT3fQU8jsk59Oj7F6nboTlHm8fUl3VqSd9RGGOxcZhEUF04uUUleQfWfHuzceV8m7PiJoXLjyfbccgT027fOAZzjhJTlssiNRPxQ0XOOXnHTdtmE/1uYrIPGVsH7YyES8c5ksZ6vojsMsePEwXsmdiheyQ9m22fkT4sdjsPGQ73CS+PaW/XQaJpvuai2IVa+7nryHVi+9Wji8fOg02l11WAl15/SvJZO1O3tw9gGObisDCGuVVozFcxAMBYAhVFg7d83tajgw87aLQ3LvkBSX4Emx9IHh1U5gcps4GlNrb4igQxXXOjbwedNxE74LDKYrtS5mPCtpPhW4xu7Y1lP6NV3afdMHeNZWqk323QGJt25JpVId1Tyr2fvt2N71GmmlZpZJhbuh7FBi66GRDf4pUbHxo2mGTbss1THTn0emQcNgqSfvsu3uw3jwsWAsf3mXaf9lmDAjs2EJfvQ/N9qV0ZNTJl6huBzLs6xuR/TykuvhrkpjNVFKDsKwpYXTYa8wCwzmhwatvULLe9WZ1oAycOyBnjUMDvhHaicEygFvOVjX1F/epBRkEHG6w8rklEpq/2TXmKR861Bq266mb0G3gfAgQNE0Q211gXtErwJOyq1I7p/28bWtO1ejelegrE6Tb0++l8BeV1/bQTU2ataRWo7T+Pu47mse1+au4ZbH/JMAzDMAzDXB12/AngUm++bNrXweVt8g3smCm9ohtHO3aJ7X/eYTt2TPeuE5s2ZnkZjiUJgOQ9DRrycZjZH24g76PdHsWKK9gN4nSuo44yUNz7bcQip3GZfcJNIIHpkz6CY8nHixmGYT5UhNYn92JCCO7imI8OF5QP2NqH+sLYUwqa6LUTK1bw4YKeHdAkXl4ok7e9z0/kKp2zIcVcuT416tWJOvx/a/tmJ3SvQtl/WQjM66Rg0qtcVVqM6yTT84n2i+CA6sa2p9NEQ3GuLbyLat83+7Pt9rTJtamaK9XfpY0VxDzXsf09HCU/iWcdJJgPDzth6wHwbf8I6kcLuX4gn2bJE3O7X5sHeyZ6sPa/+vAKp+OEDlYkaN1HolyfGZn/2wHmZfWhPubXAXscHxNWmGktqa9y4Y1tO6F5WPch+7DX3tDkuHdzduSz60rufKZGEJDgcHuYGHHUKOe4NjXvH7ey0WKvZba/PmllVZy7Xr+PuKgH069LKttpfbpdHXhb+1kBuhaV5PnEJVPTPqw1/nWJYySo7ZWMWEycIegB5qJBa2mfvGNfxzAMwzAMwzAMwzAMwzAM87GhtT4x1MrCGOZWY11g7ORu0UxQHBXHWKvGvG2qxFwUY60s824GKje5ay1EJ2qe99U+WxcZhmGYDwHbb84mdU2/WTwiOPTMw7ohWFGh3YbWhx1hFA67wVhRoXUeOiostNbFfKPy4RDkxDFlSSm5rLDKipBm7SUnFLDtw4ql4tz5n6i5Y5DNZX5DXHYZhmEYhmEYhmEYhmEYhmEYhnmPsDCGYU7BOqC4uYncc6cGObLCV+njU4HYHK+Jzj2Dnj8SJz2GYW4RAnMXLdtv2pRa1rXhkIgQhx22ABxKP2f+e8g9xqZOOslFxv6N+XCwjlo2fWFeePpGe8m1lby70NHUhFY8ZZ1d7HWXYRiGYRiGYRiGYRiGYRiGYZjbBQtjGIZhGIZhGIZhGIZhGIZhGIZhmI8e63icd33/kLGplHkxEMMwDMOczmnCGPd9FoRhGIZhGIZhGIZhGIZhGIZhGIZhroJAAKEA6g7QcoBQXneJ3p2xArZSYD+dpyZnGIZhGOZisDCGYRiGYRiGYRiGYRiGYRiGYRiG+eAJBFB1gDse8MgHGh+BMGY/o/TiHZNXPLve4jAMwzDMBwkLYxiGYRiGYRiGubUUfR8Pl5rYaDbwutvDVrePURRjmiTIFK/DYxiGYRiGYRiG+ZCwaZQcAB4A/yMQxniKjodhGIZhmLfnI7glYBiGYRiGYRiGeTsqoY+/vr+B/+mXP8XfPLyHtXoN1TCEI3moxDAMwzAMwzAMwzAMwzAM8zHAjjEMwzAMwzAMw9xaUqXQHU/wuttDZzTGNEmQqAyazWIYhmEYhmEYhmE+OBQo7VCkgaEG3I8g79BIATEAbR4MwzAMw1wcFsYwDMMwDMMwDHNrGU4j/MuzV3i+30ZnNEF3PEGUpMiUuu6iMQzDMAzDMAzDMBck0yQiGSqgnQHJR6Ak6WXAVLEohmEYhmHeBaFPWQophODrLMMwDMMwDMMwDMMwDMMwDMMwDHPjCQQQCqDmAE2HXn/ojDWwnQL7KbvGMAzDMMxpaK1PvPKzYwzDMAzDMAzDMAzDMAzDMAzDMAzzwZNqYAJAZcBEAe5HIIxJNDBWLIphGIZhmHeBHWMYhmEYhmEY5pbhSInQcxF4LtJMIc0ySCnhSgkpBQQArYFUKaSZQpJlSLJ5YnYBQEoBR0r4jgPPcSCEgBD0PYC+m6QZUpUhUxoqN+5wpTTfoa0JAUghIISAIwWkkLPPRmmKaZwgUwoagBACnkNlhfm/MM9SCjhCQtCGobTCNEkxTZJZuaTZhysd2k6u7FGSUholrZCp44dCUghIIeC5DnzHgTMrx/wzqaLvx2mKJM04cMkwDMMwDMMwtxBH0njDc2nM5DrO7L0ky5CY8UKaZYfGSwzzsSCFgOs4CDwXnutCCEBAzMbKaUYxA27+h/sL33VnsQZAI0kz02dQv8HVdTkIAIHvIfA8OFLCkcL89XwoNY+X2fZ81VA8z4PvuZBH4mfnITXlTdMMcZZCnRD7YpgPGXaMYRiGYRiGYRgGQgi4UqJRKuCv793BT++uYbPTw+tOD7ViASu1KiphANeRiNMUO70Btrp9PNvv4Nl+G5lSAADfc1EJAixVy3i0tICNVp2ENq47E9Ns9fp4ttfGVreP9miMwTSalWOlXsWdZg2h58GVEr7rIPQ8lAIftUKIaiGclfcPr7bwL09fYm8wQpJlKPge7jRqWK5V4ToUuAg9D6HnoVoIUCsUEHo0zBlGMf7l2Uv8y7NXSIzApxwGaJaKWK1XcbfVwGq9gmLgw3dd/OHla/zh5RYOhmP0J9NDYiCAgnqVMEA5DPBwqYVPlhdQKxTgORKOlJBCIFUK+4MR9gdDPN49wOPdfUyT9D2dYYZhGIZhGIZhbgqNcgl3Fpq4u7SAhytLWGnUAZDjx/OdPTzb3ceL3X282NvHcDK91rIyzGXjuQ4Cz8N6q4mv72/gwfIifM+FKx083trBk+1dbLU72Ol0MYmT6y7utbNQrWC11cD95UV8srqMhWoFABCnGV7u7ePF3oHpN/Yw5fq6FDzXxdf3NvDTB3fRrJRRKxXh5QSMZ9EbjfFi7wAv9vbxbGcPL/cOrrC0xEK1gp8+uItP11dRKxVRKxYu9P3X7Q6VeZfK3B4Mr6ikDHMzYWEMwzAMwzAMw9wSpHFbaZVK+PvPH+L/8quf4V9fbOJfn2/iTqOOrzdWsVwtI/BcjKMEf3y1hT+83ILSGi/bHWSki0HgumiUini0tIB/95NH+JtH91AJA1TCEHGaYpqk+MOrLfz/vn8KIQSiNJ0JY4QAVmoV/OzuOmqFEL7rohz4qBULaJVLuNOsYbVenbnA/N//+Q/YbPfQm0yRaYWC7+H+Ygtf3VmB7zoIXBfVQoi6EfbcadRQLYYQENjtD6C1xp83dwAkSJVCOfCx3qjhpxtr+G8+uYev76xioVJCMfDxf/v17zGcxlBKYxzHbwhjhBAohwFWahX88v4G/vsvP8Vao4ai78F3abVOlKT4cWcfP+zsAULgVbvLwhiGYRiGYRiGuYXUyyV8fmcNf/eTT/Fvv/4Jvrm/AQBQSuO/fPs9/uu33+MfHAcHgwELY5iPDs9xUAoDPFhZwv/w19/gv/3yc5QLBQSei//0+2/xn/7wLaQQ6A5HLIwB0KqW8ZONNfy3X36Of/fTr/DZ+goAYDSN8E/fP8Y/ffcjpBTY6nRZGHNJeK6Dr+9v4H/6+7/Bg+Ul3FloouD75/7+y/02fv3dj/iH735ElCTvRRjTqpbxdz/5DP/hr7/BnYUW1luNC33/X588xz999yP+4S8/oDMcsTCGuXWwMIZhGIZhGIZhbhWUcqjo+2iWi6iEAULPw8tOF5vdHnzXQdH3UAoCNIoF/OzeGrZ6ffzl9S4G0yniTGG9UcPfPryHh0stpJnCPz1+jjjNEGeZSVVEDiqfriygFFBQYRzHiJIUcaZmqZNa5SLWGjWkmcJmp4fHu/v43QtynnEdCc+R+Jdnm9gfDBGnGZTSRjAD+I6D9XoNa40atnsDPN7Zx/dbewg8F77rwJUSoyjGn1/vYJqkSDIFaI1RFGOr24cUAsMowst2F798sIGfrC3PhDBk7/wmrpRYa9Tws401VAshXnd7eNXuojeZIkpTOEJCaY3ueILueIKtbv8NcQ3DMAzDMAzDMLcDm4JWSknjG5emYzKl4DoO5CyV7flTdzDMh0KlWMC9pUU8Wl3GequFxVp1lrLm3tIC/vqT+xiMx3iyvYPuaHzdxb12hEnb7EiKhdj+wnMzuHLuUstcLgKUjmieyur80+ae48Bx5Cw1+PtAwKYhP3xdOS+uSQlu05IzzG2DhTEMwzAMwzAMc8uQQqDguaiGIQq+D89x8O3rHfxpcwvDaYxS4OPhUgv/5198g18+2MB3W7toVYrQAhhHMdYbNfzbzx9ivVnDPz1+jv/64yu87vbxuttHOfBRKQT4m4f38B++/hz3F5rY7Q9IQIIp4myeUqlRKuKz5SXsD0f4l2ev8M9PXqI7mWAwnZr0SC664wkOBmPEWXoo77jrSKzWq/jpxhoOhj/gL1u7eL7fRnc8RaoyhJ4HIYCDwQjTJIHWGhrAMIowTVLsDob48+sdfPt6B57jYK1em33uJBwpcadRwy/u38EoivF8v4Onewf4y9Yu9gYjOELAdSR8l8Q5e/0hC2MYhmEYhmEYhmGYW0e1WJilBVpr1dEol2bigTuLLXiui+e7+yh8e36HDoa5bDQ0xYtODgXdKDQArTXUB1RmhrlJsDCGYRiGYRiGYW4bglYuOlKiP5ni2UEbz/bbeNXuYTiNjOuKi+E0gpQCgeeiEoZIlULoumiWi2iUi/BdFwfDMb7f2cNef4S9wdC4zfi412piEsco+D4apSJW61VkSs1SKgFAqhSiNEV/MsVOb4AX7Q56kymG0wi+68B3HaSZQpxmbwz4tQaSLMM0TtAejrHZ7uHFQRf9yRRJlsF3aRVMnGZQuS9nSiNTKaI0xRARSoGP4TRCqjJk6vSoggalWGqPxghcF4uVEqIkJTFOpjCMIoyiGMMohtYa4zg5c5sMwzAMwzAMwzAM87HhSgcF30Mh8BG43szZQimNwHNRLgQIfQ9SymsuKXNbSTOFZzt7+M9/+g6Pt3awVK+h4PszF2THkfAdB5ViAdViAfVSCfVyEa7jXFuZ++Mx/vziFXzPxVKtiqV6FdKW1zwKgY9qsYhasYB6qYhqqXht5WWYmwYLYxiGYRiGYRjmlqKhsdsf4I8vX+PFQRuTOEGmFKIkxSiK0J9M0RtPobSepURKQ4VqIYQAMIoi7PaHeNXuIUpSAECUpsiUwt5giM1ODwvlEsphgDvNOvqTKbZ6g9n+x1GM7V4fm+0utnt9tIfjmcNKmikoRatg1DHLYJRW6I6neNnu4nW3j93+YCaKUVojSTOkQh373bclUwo7vSH+tLmNbzZW8ZP1NWy0GliuV/B07wDP9tp42e6iPRzjYDxBll3u/hmGYRiGYRiGYRjmg4HsLY79u1L6VMdWhrlqkjTFn56/wnani0qhgFIYoOD7CDwXgech8DyUCyEeLC/i/soSPl1bQTH0r1UYc9Af4h/+8gO+e7WFciFAKQwPlTfwXCzVari/soiHK8v4bH2FhTEMk4OFMQzDnIoE4AogEEBRAL4AEgCpBiYKGGu6v2UYhmEY5gNEA/3JFK+7VpSioDF3cpkm5KwCDfiug0x70FojdF0IIZCk2UxAYyFHlgzjKEZ/EqEUBPBdB7UCDdbzxGmG/mSKzniCwTTCJElm750kiJm/D0yMe0t/PMEwiqmsthxaHx+AewcypbE/HOGH7X1UCyGWqhX4joOi72GlVoUUEuUwwHZvgFJ3gM5ojM54gkypSy0HwzAMwzAMwzAMw9xkoiRBZzRCezjCYDLBJIohJaVS6oxG2Dxooz0YIsmN4xnmfaK0xl6vj71eH64j4TkOfM9D4Bqhie+hVipiOJ1CA2hVykiz643vTOIYr/bb2Nxvw3MdeI57WBjju7iz0MI0SeC7LlYatWstL8PcNFgYwzDMqfgCqEhgwQU2XKDlAH0F9DJgMwVeJSSUYRiGYRjmwyRTGnGaIVXHu5sc+osRm+g333nLfSskWYY0y97CWUXT903Z9XuQ6iqt0B2NEacppkmCJ7sHaJQKqIQhGqUCNpp1fL66RIKY0QS/efYS//LsFUZRfOVlYxiGYRiGYRiGYZibQn88wbOdPSzWqvhiYw0biy0EHqVOerazh19//xg/vt7GmMfLzA0gUxpaU4rtOEkxjmI4jsQkjrFUr6I9GGIcRTfGFVjDOC3rFKnKME2SWSolz3Gx3KihNxojSnj2jmHysDCGYZhT8QRQlMCCAzzygXUP2EvpMdLAVgokN+NegGEYhmGYt0BpEqdk6qQLus59VhshiwI04EgJ33URuC5SpZApBSEEpBDwXAeB68JzJDKlMTUplg5tWZO4JVPq4hbKmsqTKiOqeQ/3I1oDkyRBlGbojib4bmsXS9Uy7i408dnKIlbrVdxrNXC3VYfWQHc8wZ9ebbMwhmEYhmEYhmEYhrlVDKdTvD7o4PHWDn54vY1GuYSCT2lo/vT8Ff7lh6d4urOHCY+XmRuA1hqZiVHlSdIUvdEYg8kE0yS5Uem/lNZQWYY0O/z3UiFEfzzBKJrO0pUzDEOwMIZhGIZhGIZhmHMxiRN0xxP0JhMorVEJAyzVyrjbquNgNEZ7OEbgOij4HhYrZdxp1lAOAvwp2sZmu4v+JLruQ3gnpBAoBwEqhQCTmFYQDaYRXh50ECUphtMIO70BvtlYwzd3VtEqF+E68rqLzTAMwzAMwzAMwzDvlTTLMI4iPN3exf/8m9/jj89ewnMcSCnxYncfL3b30R4MEXMqJYa5Gm6OhodhbgwsjGEYhmEYhmEY5lxM4gQHwxF64ykSpVDwPCxVK7i70IAG0J9MUfR91EsFLFbKWK1XIQAMpxFetXsYTKbXfQgASOBicaSAEAIAOd1IISCN/awUAlrPkzQJIVAOAyxXK+iMJ0iyDJMkxSjqozMaY38wRHs4xoPFFjZaDdSLRTiShTEMwzAMwzAMwzDM7SLNFNIsxvPdfTzf3b/u4jAMwzAMC2MYhmEYhmEYhjkfSmukmcJmp4f//N0TPFhsInAd/P1nD/HzuxFGUQzPceC5DurFAh7vHmCvP8ST3QP0xhNMk+tfCbZar+LhYgutSglFz8Nqo4qf3V1Ds1zEV3dWIASw0xtgfzjCVrePlwdd7PQHGEUxMqWwXKvgqzurCD0XnuNAAMi0hiMEAs9FOQiQKoX/9U/f4YftXUQ34JgZhmEYhmEYhmEYhmGYW4Q4+yMMc9tgYQzDMAzDMAzDMOdCaY1UKWx2uvjfvnuMvf4Qv3p0F794sIGi56Poe0iVQpJleLx7gN+/fI0/vdrGk70DdMeUfgniekfma/Uq/u7T+/h8dQmtUhELlTLWGlW0SkV8tb6CtXoVg2mEwTTCX7Z28V9/eEp5m9UAkyTBcrWCr9ZX8GCxifsLTYSei0xpZFohyxQG0wh/2tzG//qn7/H99h6mSXKtx8swDMMwDMMwDMMwDMPcMjiVEsO8AQtjGIZhGIZhGOaWoLVGqjJ0RxP84+MXCFwXv32+eayrySiK8cdXW5BS4PutXWx2euiZ9EFKaWx1+xBCwHEk+pMpCp6Hgu8hzRQSleFVu4vvt/bw/KCDzmiCTNOIXGiNg8EY32/vYrc/QCnwsT8YoTOanOsYpkmK150+XClRCgKUQx9P99qYnjMveW88xZPdA0RJikoYoBIGKIcBSoGPaZJimiSI0hRRkuJVp4fX3T6G0whJliFTCju9Af74agsHwxFeHnThuw601siMm84oivHjzh5+3N3HVrePJFPnP0EMwzAMwzAMw9watKYHz14yDMMwDMNcPSyMYRiGYRiGYZhbgk2FtDcY4n/543f4zbOX2O0PMY7fdDXpj6f4h8fP8efNHYyiCMMoRpSklCccCp2xwiRJsdsf4tdPXkAKAUdKaK2hoDGNU4yiCOM4QZwTrWgA270++pMpXEfCdSTiNEN/Mj3XMUziBE/3DrDdI3GMIyWG0wiTY47hOF53+xhGEULPo/1LKoMjJTKlobSCUhpKa0yTBINpjEkcI8kUtNZ4vLuPnf4AoecicF1IIaDNcWmtkSkSx4xsfansXOViGIZhGIZhGOb2oLWeP667MAzDMAzDMLcAFsYwDMMwDMMwzC2CBB8pXra7eNnunvi5OMuw0xtgpzc4/v00u5CgJc84To4V45yHVKlZqqO3YRzHGMfxW30XAHqTKXpvccwMwzAMwzAMwzAWDRLla60BDThSIvBchL6PciFEOQwQeB58z4UrHUhJKWmtGD9JM8RpivE0wiiKMZ5OMZxGyNTVOFa6UiLwPYS+h4Lvo+D78D0XvuvCcxy4jgMpJaQQEMK44UBDKSpvmmVI0gzTJMEkijGOI4ynMSZRdOnCoMVaFUv1KkpBgMD3oLXGJIoxmEyx3x+gPRjOPiuEgBQCoe+hFIYohQGKAR2f40iqeyEghDApdhVSpZCmGeIsxTROMI1jDCdTDCbTt6r/wHOxVK9hoVpB4HkIPA9RkmASx+gOR9jvDzDKjX+lEJBSomTcT4tBgELgI/A8WjziSAghICCgtDL1r5CkKaKUyjyJIgwm00PbvQjlMESzUkK1VEQ5DBH63rm/qzUwiSKMoxjt4RAH/cGxLrbvCykEfM9F4HkoBj6KQYDA/N9zHDhmIY1tK8oI2jJF7SEzjzhNESUJtYkkQWQWCcVpapyh3hY9W4hjt+NICc91UPB9lMMQxTBA6HsIPQ+OtOUFACqv/Q1GSYIoSTCcUH8RJQniJKW011eAEAKe48D3XNNeqa0EngfPdeBKCSnyZbV1mSFOEkziBGPTViZRdK3thLk8HCmpnzW/t0LgI3Bd+LYPM+03vwAtU8r0t9QmhpMI0yRGkmZXdt1jPk5YGMMwzFvBKxkYhmEYhmEYhmEYhmEYhmEujp2sVlpBQyPwXLQqFSw3aniwsoT7y4toVcpoVSso+D4Cn6Zy0jTDJE4wGE/QGY3waq+Nl/sHeLG7j+e7+1ciNJFCIPC9meBkpVHHarOORrmMermESoEEJaGZ7JZSzgQxcUJigcFkiv54jP3eAK/bHbw+6ODl/gFeHyQzocFl8dn6Kv7+689xd3EBC9UKMqWw1e7iyfYu/vEvPxwSxjhSwvdcLNaquLe0gLuLC1hvNbDSbJBIIgxIHCElUqUQJQnGUYzBeILeaIzdbg873R6ebO/i8dYOJtHFF2FUCgX88tOH+G+++BStagUL1QoO+gNstbv4w7MX+MfvfsRougcAEAA814Hvuriz0MS9pUVsLDSx1mqiVS2jGJBAwpUk6CAhRIrhZIr+ZIL2YIjdbg+bB2082dqdbfeiLNWr+PmjB/jJ3XXcW1rASqN+7u8qrfBqv43NgzZ+++Mz/Pr7x4iS4xfkvA9cx0G9VESrUsH6QhPrC00smPNQLoQo+D5C34PnuHAciTTLjMhkLoSZxDF6ozH2+wPs9frY7fax1+ujOxyhMxwh0+82ca+1PvQ7CTwX1WKR+ovlJdxdamGxVsVirWrK68ORAhBAmmWYxiSGORgMsd/r48n2Lp5u7+GgP0BnODrk8nuZOFKiUghRLxdxb2kR95YWsdSoYalWRaUQohD48F13JoSgOk1NvQ2x1e5ic7+NVwdtvD7oXGs7YS6PwPew3KhjrVnHWot+c81KGc1yiURengfHIUfqLFOYxDEmcYLdbg97vT5e7B7g+c4edno99EcTTN5h8Rtz+2BhDMMwF8amCxCgTiQQgCcAB4BD91sQ5rMKgNJACiDV9MjwdsIauz9X0MMBIHP7s9tUmvab5varLrBPCdp2IIFQ0PcTDSRmW/pIOVwAQtD38vWjzbHG5vvnKYM0x+KZOpV4s05x5PVJaAATBUzPse9j69Yc16G6hTmfpm6zC55PaR7hBes2f47ftm4ZhmEYhmEYhmEYhmEY5iagFU34eY6LWqmIWrGIe0sLeLCyjC821vD5nVUs12tYatRRCgIUAnLkSNIM4yhCZzjCfm+AJ9u7eLK9g2qxAMeR2Ov20Z9MEMXJO7lAuFLCdR0UgwDlQohmpYw7C03cWWhiY7E1E50s1Kqol4qoFAooBj4814EjndwK/xjTOEFvPEZnMMJWu4vnu/t4trOLcjGE7zrojSfoj8ZIM3UpzhWrzTp+8ckDfHVvA3cWmkgzhSfbu6iVini2szc7Psdx0CiX0KpWcH9pAZ9vrOHTtRXcX17E3cUFcu4phDNHnDQjUdJwOkV3NEK7P8SLvX282N1HlKR4uXfwVsKYQuDj4eoS/s2Xn5k6buH1QQdPtneRZBn+8vI1hBDk2uN5aFVJMPX5+io+31jDo5Vl3F9exFK9hnIhpPPgOHAcB1Mzodwfj9EdjrHd6eLF3j6qrwrojSaz+rgotVIRj9aW8ctPH+Kb+xt4uLp87u+mWYbvXm3h+80ttAdD/OHZy7cqw9siAAgpEHoeSmGAeqlkJucbeLC8hAcrS1ht1LHcqKFWLKIUBkbAQemYkyxDYt2CInKvGEUR2oMhtjvdmejr1V4bj7d23tpJyKIxF9J5roNqoQDfc7HeauLhyhI+31jDJ2srWGs1sGYFXUEwE5vEps/ojyfY6faw3e5goVZFtVjE8909vNw9QHc0wiROkGaXkwraM31HrVjASrOBtVYDn62v4rP1Vay3mlhrNlAvF+ciCFNW6whiBUYv9w7wdHsXre2dmdvMcDLFcDIlB6crcrphLhfrtlTwPZQLBSzWqni4uoSHK0t4sLyE+yuLWKpVsVivoVKg8+w6DrTWSLMMo2mEcRTh9UEHr9sd/Ph6B41yCc9397DV7mK/P8Akilkgw5wLFsYwDHNhrDjBBVCQQEMACy5QkfR/X8yFG5ECIg30FNDJgL4CRuZvF8EKKuoO0HBoX2UjrvAEiUc0SCAxNWKQXkb7HChgoklEcZ79+AIoSeCeR492Buxn9NzJaD81CdSc+bNvygEj7kg1HeNIAbvm+7E+/biF2XcggKZDj5IECoL+LsVcOHMeUgBPY+BJTPs9ScBi67Zm6rZ6St1Gx9Tt+IJ1W8zVbfdI3Wa5uq2bZ08AvtmGrdtYA0MN7KXAnqnbWLM4hmEYhmEYhmEYhmEYhrn5ZFojyTI0KiX89P5dtKoVfH1vA4/WlrFQraBZKaMUBiiFc2EGoGdpUjzHNU4MJTxcWcKna6v45v4G/vjsJX77+Ble7reRpOlbT8hbMczD1WV8de8OHq4szcpVLRZQLRZnqTBCm/LJOKtQ6iEJRwpIEcB3XXK4KBTQqpaxsdTCT+6u45v9u3i5t4/f/PAUv/nxCQbjCaIrSOviSInQpMnxHAcAUCqEqJWK+ObeBn7x6UM8Wl3GSqM2E/pUiwV4rjtzs5BSmGcJ33VQDHzUikUUzPOL3YPZti8D13FMSifPnG8HtVIBi7UafvHpQ/zikwdYbdax0qijWSmjViIBh+86cB0XUtoUUT5cx4HvOkboE6AUBtAa+H5z+63LN0vtY9L8fEi4JrXPxkILX967g8/WV7Gx2MKdhSZqpSLqpZL57Zl0Zm6ubUtKFeZISrNlU58lWYpWtYzVZgOPVpex1+tjp9PD//LbP+Dl/gGi5O1SSQMANGbuS41yCV9srGF9oYmfPbiHh6u2vyihXCjMhFye65h0WiRKcKSA77oo+D4WqhWsNhv42YO7+POLTfzh2Qv8sLmNp9u7OMi5Kb0tAkCjXJ4JYT5dX8Ena8toVipoVcqoGMHZPJ2SAyGprKEvqK4diUoxxEK1ggcrS/i6u4EXe/t4sr2L3z95jt89fTFzQ7pMtynmavAcB6Hv4f7yIn764C6+uLOGjcUFrLUaqJeKqJVKKIUk6LK/NykFtNbmmiIR+uQu1KpWcKfVwjf3N/By7wDfb27jh80t/LC5hcfbu9wemDNhYQzDMG+FBokcKhJoOSRyWHSBikNCDivgGBtxyHYKvEoAmc5dQs47LLMOKj5oX+sesOjQayvgcIVxMwEwVPTYSgE/AWQGqGzuSHLapdGKN6oSeOgDvwqB5wnwNKFyTEyhWw6w4tJj2SVBUCjmdRMbwchBBiCmOlAaiE/ZvwTVXUUCay6w4c1FQKGkDjvvHjN72P3mnFM05m4qr1MgVeTuclLdesfUbUXO3YDydTt6y7q1+ypL4IEH/LIAbKbAs5jem2oqY9MBVt15/YZGHJSv24mpW2nKZI+XYRiGYRiGYRiGYRiGYT4UFmtVPFhZwiery/jVZ4/waHWZ0qaAhAe0CE9DaQUBK3YgkYcQZdxZaAEAvjAT8Y1yCe3hCN3RGMPJ9K1X0BeDAEv1Gr6+t4H/8Vc/w189vD9LK2PRWpt4pAbM60wpZAAEKIjpmkn6YhgYwQwF+eIkxcFggO1OF0IIvNo/gFIaqRpDpZfjWmGRkuqsFAbwPRK61EtF3Flo4RefPsR//Ntf4NO1FRQCD57jQJs6p/lV8k3XdjuOh4LvoSaKSDOFgu+jEhawWPvRiJcuB+u4UQh8uK5E4LlYqFbxydoy/u1XX+A//s1f0/kIPAghjEgFwGxSmOrZdeSs/gWAWrGIYhBgHMWoFQtvXT6lFOI0xTSOMY4iDCdTE6MmgQPE3CVCirmo6Loh8YWHarGIR6tUl3/7xSe4u7SA9VZz9jlbn9qkL7J1qxS1B0cKuI6EAAllbLsGyBGnMxzjoD/A462dSxFMaa2RaYVWtYJGuYyv72/gv/v6J7i/vDjbv1JGpqTn5aY+QyL0HRSCAI1y6dB27yy2yG1KSnRHlPZpdrxvgSOpvS3Xq/jZw3v4Nz/5DN88uIuv7t0BQPVvU0LZ/kNDQyvao5QCgXQR+h5alQrEIm13FEXYbnfxeGsHQghsHnTQHY1MWiueFLjJCJArVqNcwmfrq/jf/exr/OrzR1hu1NGqlGefsw5A9rpnRZ0CAoHnmt9tAVKI2W/z9UEHv3v6HM1yCXGa4nW7gyTNkFyS8xHzccLCGIZhLoRNuRMKYM0Dmi5QNEISV5BbS5xLxSNBQogV87maAxQTYDclQcP4DAcVx+zLCiUWXBJOWGeaDMDAKDLyYpGqBKRxsWmlJA7ZS+cOJxdBGnFI3Zm7uqy6JB7xBaUByhQwNuV1jXglNO4oEiTaOM2xxbrU3PWADZf2VTP3zANFzirKHJtN8VSUVKf2tnui6XNDRfubaBIkRceIYmzdBsfUbTFXt0Ma186ETgJUp9I7XLf2fI4uWLcOqG5rpm5dU56FI3U7wTxVlzTlLkn6f6yPF/0wDMMwDMMwDMMwDMMwzE1DAGhVyvh0fWW2An6lUUetVMQkTtAZjtAdjjCOIoyjGEoraA0EnotiEKBSLKBZLqFWKs7EJsUgwGKtii/v3cE4itEsl/DbJ8/w4+b2W01yx2mKwWSCaRzDkQ4JNMwEv1I0ST+cTNEfTzCaTjGexpgmMZJMQSk1c7kphQGKYYBasYhaqYjQp5RQUgqUwhBL9Rp+9uAextMIv338DP/65Dnal+BakceREqHvoWxcYlrVMv7q0X2atL9/FyuNGlxHIk4pZcfApGpJM5pgtY4toe+h4JNLTjEIAADtwRBPdnax3x9eWhoagBwWioGPSqGAeqmEu0sL+LsvPsPffvEJvrp3B6VCACGASZxgElGZJ1GMJMuglCJBkkPnzZa34PuYxDG2Oz283DtAfzx56/Ltdvv45+8fY7fbwz//8BSL1Qpc15nt13UcVEx9L9druLu0gMVa9dLq520IPBe+5+Gru3fw80f38c2Du/jy7jrWW01UCuGhzyZphihNMJ7GGE7ndZspZdJwUVqrwHVRNO4yvutBSoE4zbDV7uD7zS1sd3rv3C6kFKiVithYaKEchqiWiriz0ESjXEKmFEZRhNFkit54jN5oYsQi2UykUikUZk5PoU8OOJaVeh1//ckDpJlCdzhClKToDkcYTKZvVdb1VgOf3VnDN/fv4hefPsCXd9exWKsAIDFVphR6ozHawxEJ96IYSWpcX4zoL/Q8NMolNCtlhD6lZ/MdF41yCfeWFvH3X36OSiHEP3//BL/58SmlYVOKnUJuINYt7Mu76/jlpw/x04f38JN7d7BQrc5ElkmWIUkzdIckzBpNp5jGCVKlSFTnSJQCuo40yiXUSyVyRAJQLRbwyeoyHCHhOhK1YhHfb77G95tbiC9ZYMl8PLAwhmGYC2HFC6GYiygAElHERhiRqLngoSJJwFCW5KxSTWkbmRGKjE+5Ptl9lSS5p3wd0OuipO9GmlxGRkYI4mHuSFIxwpI1UDldkw4oS0/f53E4IJFGTc5TOK25JL6xYpBEk2uKL3KiFQmUQMKaxBzvSdsPJYlh7nnAT4N52qRuBrQV0DfpghRovxUHaAEIHfocQHWxm5EYZmRccw4yqifrJHO0bosSuGPqtmzOlTJ1O9HA2KS98sznKxIoO0ANc3GQZ1MtpcDognUrYYQxct5W1lxKozRUJMyxDkOeIOeYgvlcyXw/wcmiI4ZhGIZhGIZhGIZhGIa5UQiBZqWMT9ZWUC8VsdZqohzSxPxoGmGn08Wz3T0c9IdoDwZIMwWlNcphiFa1jLVmA3J1CeVCCEgJRwgUQ3IX+UrcQa1YRKUQYq8/wOPXO+TmcsEikjBmimmSwHUkCr4PaVwxMq1mE5mv2x3sdfvY7w/QH08wiWOkWYbQpxRLi7UqFmoVrC80Ke2SEcY4UqIcBij4Hr55cBeVQohMaTze2rkiYYxPQo1iEa1KBX/18D7+j3/7C6w0aiiFIZTWGEcReqMJttod7HR7mMQxpnE8S0FTLRbRrNCEvSMlXMdBezA0KWgGlyqMcV0HhdBHpVhAvVyClBL/5svP8D/+8q9maX6sKGa/P8RWu4POcET1n2YzEU+zUkajUkazouG5DqZxgu1OFy/3DzCYvIMwptdDezDE75++QOhTyqfQp/Nrn1cbddxZbOHrexsoF8JrF8b4LqUf+/LuOv5P/80v8NW9DdSKhZmbUZ44TTGaRjjoD7Dd6aFr6jZOUwSuh8BzUS6EqBQLaFXKkIJSKwkhkaQpttod/On5K2x3ukizt0tnZsk7HN1ZaOHe8sIsZdIkjtEfjbHd6eHV/gFe7bcxjWNM4wS+56Lo+1hp1PFwdXnm4JMXxiw3alioVaCUxsv9fez1qB2/rTBmrdXE33/1OX712SN8sbGOOwtNOFLSfJBSSLIMB/0BnmzvYqdL9TqaRlBKQwigViqiWiriwfIiHMemMBPwXAf1MqW4KhdCfH5nDVoDj7d2MJ5GUFojY2HMjUIA8D0XpTDAl3fv4D/+7V/jJxvrqJdK5GAlBLQmERoJ9rp4urOH/V4f3dEYcZLCkSRAW6hVsFCt4N7yAoqBD8ektqsUQhRXl7FQq6JaLGCxXgWg8XRnj4UxzImwMIZhmAshQOIE7ZC4ZajI0aSTkRgjMiIGx7jG1B0SPTQdelQkCSoyTZ/tZkZUccy+AkFpfVZNuqKqQ9tuZ0DP7HOoSBCSmn26INFI1ezTpgRac+fpdvpqLsw5D6EAGhIo5VIK7abAJuYCFLs9FyTgsOKYSJNTTQJKpXQcngBaElg3ji2hBHoZHd9eBuwYp5vEfD+UQCGltEeppuMrSJOqyYhZuhnQVfT6qCgGIAHPYi4dVM2hbbUzqp+2qduj59OKcmzdls351KDP9S5at0YQVMzV7V4KbGGetik9pm4Lkva3mxrREd/3MgzDMAzDMAzDMAzDMB8AdqX7eqsJ33UghMDrdgePX+/g2c4eNg/a2Gp3Zs4l5BijEXgeKoUCWtUK7i61cG9pAY9WV/BodRm+68BxHJQLIVabDTxcWcbnd1axddDBXn+Ag/7gQmWMkxSDMYlE/vLyNQLXo9Q5STJb2d8ZjtAeDNEfjTGYTDGOYiRZikwp+I5LbhXFAiqFAtYXmri3tID7S4u4v7KIpXoNQgg4joNmpQwBYGOxhcVaFe3BENM4ubR0GFJSKqJmhVLQTOMYX969g0a5hP54gh+3drDT6WG708V+b4DOaITeaIw4TZGkqUkHRSKDUhigVioaNwsPT7Z38WR7F68POpeavsOVDgq+j/VWA7/67BGmcYwHK0vwPRev2x3sdvvY7nSx0yGBinVaiFNyNfFdKnM5DFEKAzQqJbQqZYymEZ5s7+KH19s46L+9AEkpjVilSLIM0yTBcEIps3zXnT3HCa2QXa7X3jql12XhSIkHK0v4+v4GfvnpI9xdWkCjXELgeZBCIM0UptMImwdtbO63sdvrY6/bR2dIbWEURYjTFFmWzVxxrAioWiygXiJHpGqxCKUVfv/0Bf747CV2Ot13Fkw5UqJZKePBikbTiEO6wxE299t4uX+AF7sH2Dxooz0Yoj0YUioZ0259z0W9VMTy85e4s9DE53fW8OnaCqrFAqrFAlzj7rNQq+CLO2to94cYTafYancvVMZmpYxWtYwv767jq7t38HBlGc1yCVIIDCdTDMYTPNnexdOdXdO/dWeimChJTdonoBCSu9Gf6jWsNOp4sLyIR6vLWG02UCmGCDwP9VIRvuviiztr+JvPHuHPLzbxdGf3nRyQmMtHSokHy4v4ycY6fv7oPjYWF9AolxF4HrJMoTceozMYzvpQ25/1xxOMowhplkEIcuuqGBHaWquB9VYD95cX8WBlCa1KhURqYYg7C00IAbzab+PVQQeb+wfY7w8QJel1VwVzw2BhDMMwF0KCxAy+JtHGfgZsJsCLhEQRSs9FGBIkeqg7wCOfhCIFI1KRoO++Tkn4cJwwJhTAqgc89EgYU5QkEtlJgc0UeJmQiOPoPitGDPPIJxFPWdJ2XEFik50UiHB+MUVBAk1hBBqaXFieJVT2iab0USabE4QpgytI2ANQGRN9sqOJLyiN0R2PREQSJGp5HAPbGQlFRip3jEYAFJn0Ucvu3LUlM+KYoREOnSRSCQQJYh7587rdy9Xtq4TKkK9bkavbhx4QBiSUWfEAT9L+ti5at4IENomk77Qz4IXZ/3F1K0DHGpgUUr0z6pZhGIZhGIZhGIZhGIZhbhqVQojQ9xElCaZxjMevt/H/+s3v8OvvH+PACB2yjFKPUNxLQwoJR0qUwgDL9RruLS/gf/+Lv8JyvYZyIUQoJULPh1t1sLHUwhcb69jr9fHn55sXF8akKVKl8Gq/jd89eY7eaIz+eILOcISXe/t4sXcwc6ZIswypohRKSgPQGsKkeHIdKvNqs4G7Swv4xScP8D+4PyX3ECFmIqFi4GOt1cBSvYbtTheZGl2a0MQRAoHnoVmp4OeP7mO5XsOdhSZC38Oz3T3843c/4o9PX+D7zW28bneQpCnSLIPSmibszbE4glLoFHwfjUoJ5TDEcDrFaBphr9dHnF7eBKzrSBSEj7uLC8CXAkma4s5CE5nK8MPrbfzTdz/iu1db+P7VFvrj8SzNj9YalJVGQAoSVTjSQbVE6beEEBhOI/TH4wu3iePQWiPNMmSZQpymmIh45kwihUAh8GYpeq4TRwp8tr6K/8Mv/go/ubuOlUYdoe9DSgGlFKIkQXc0xu+fvMB/+fY7PNnexYvdfQxMSq3DdYv5MUqJwHUR+B6a5TLWFxooBQGe7+7jxe4B2sMhMvVujjHSCGMqhQKdTyGx3e7iv3z7PX77+Bl+2NzCy72DWUoafaTdeq4VWTXx3//VV5BS4N4iuc5YJ/paqYjP76yhP57g6c7ehcu4VK/iJxvr+Ob+XXyxsY6NxRZ8z0WaZegMR3i1f4D/9Ic/4//zuz9hrzfAYDJBlCTIlIbS84kPKam/KAY+imGAnz+6j3//06+gAayLJgrGjcj3XHy6voLB5HNACBwMBiyMuWG4jsQnayv4D3/9Db66t4GlWhWh70FKidFkip1OFz++3sH/94/f4n/7419mgpgknf/eMOvHHLiORLNSQataxt/95FP8h59/A991IUQRBd/DUoOug6/2ycXMlXImvGKYPCyMYRjmwkjQDeBQAa8TElLsppRSKI8AOaVMNAkolk1KI1+Q+0tN0t+tK0h++xIk1mg5wJIRbiiQEOJVSvvdO2afADnIDE1qniVnLqSoGpFOwyFHlvicggrPiDAGJm3TQc7JJdF0jMfVkf3eWcIN14h3mib9kgDtZyejeu0b55YZRhDTMaKZonG0sft0jftKfMxOBcj5pWgcdZZzddtXdC43E9rv8JjvRxoYmXRSS9k8dVRVHq7b5ASx03F1C5AoxjrV7KZn160LEgilLIphGIZhGIZhGIZhGIZhPiBostqF5wIH/QEeb+3gt4+f4fdPX+DPLzYxmkanOmx4roPuaIzeeIy1ZhNrzQbuLS9gY7GFgu/DcSQa5TI+WV1GezDEXm+Ab19uXqiMSmuoLMNBf4g/v9jEbreHwWSK/niMrXZ3liLmvJP+w2mE3miMwHPxaHUZK806qoUCKsUCfNeF77qolYpYqlfRKJcwmkYYR9GFynwSQgi4ZrJ9tVlHOQwwnEb49uUmfvv4Gf75+yf49sUrPN/dx0F/cGas0TPOPAXfh9IKmdKYRDGyd0yZk0dKCSEEaqUi7hnXje5ojB+3dvCbH57g198/xrOdPTzf2T+XG0vB91EuhHAdCaU0kiy7tPrVGtDQgNaHFmhOkwTTOEGcplDvKA55W2zKrnq5hAcrS/jJXUrvUwqDmShmMJ7g8fYuftjcwq+/f4zf/PAUmwdtbLe7mCbHRacPI40ArFIoYK/XRykMjHvLCFGSvPOxSyPsCjwP7cHQ/CZf4V8fP8PvnjzDy70D7PVOFjkJUHsaTqZoVkooBJQWbbXVgCNJGlMMAqy1mthY7KFWLEAKQQKbM8pmt73abOCvHt7D53dWsVirohD4UEqhP57i+80t/PbHp/jND0/xpxev0B9PECcp1CmpjyhVmYRrhIBCCHiOg2aFXGgcKbHWbCB5kGGn08Mfn73Abrc/E7Qx14eUAgXfR71Uwv3lRXx1bwMbiy2UTLrAKEmw3x/gT89f4dffP8Fvf3yGv7x8jSghkeVpZ68zHGGnE6Lge6gWCkjSDJ9vrOFOq4nQ8+A5Dh6uLKI/fojRNMKLvX30xxNuE8whWBjDMMyFUSAXko4CnickFImOubZokOOHTdGzn5EQouYAPkhM0XLoc+NsLnBwAARGfFGT9HmtgYkCDoxTTPuEfQIkCMlMOqG9lMQbLQfwQNtbcqlMfXU+UYUDEgJNNYlyXiYkSolOEX8okLBD4GyBiAQ5p1QklVWDjrVr0hmlJxRyoukctBSQgtIdhYJSPlnByXHHEtq6NUIhZZxZDjI6toOMjvU4jtZtYOvWnNdlkyZrcM77fQk65qkmB54Xpm7jM+o2BSDOKb5hGIZhGIZhGIZhGIZhmJvIVruD//rt9yR02N3DYDJBeobAIssUhpMJdgD84dkLeK6Df/PlZ1ioVlDwfQBAKfRxf3kJ4yjGn1+8euvy9UYj/OXlJgLfQ5pm5AoSx0iyDPqkvPHHMJ5G2FZdPNnaxV9evcZirYoHK0uoFAuzzxQDH0u1KlrVCvZPmeh/G8i9hlJyeI6DHza3ySnm+Uv86fkr7HS6GE6jc8WKU6UwmkaYJgm5Gmj622VOvgpT5sCkwhlHEb59sYlf//AYf37xCn9+sYnheHJul5o4pdRYQghoaCil39nJ5EPAcx0s1Wu4t7yIe0sLWG3UUSsW4ToOtCK3m/3+AP/w7ff4f//uT3i5d4CXewcYTqeIs/PVrdIaaaYwnE6RthVcRyJKUsRJmnN8uhy22h384dlL/PMPT/CHZy/xbGcfo+npAicNkABoMsWfX2ximiRoVSr4+cP7CFwXQgiEnoeFagVL9RrKBUqxlKmzhW/COLzcaTXxi08f4dP1VZQKAZRSiJMU7cEA//LjU/w//vG3eN1uYzCeIEnPFq8opZBAY/Ogg//67Q9I0gzL9Ro+WVuG6zhwhECzWobvufhhcxutagXF4ADjKL5U5ybm4ngmPd7GQgsbiy3cWWihUS7Dcx3EaYrheIpX+wf49feP8T//9g/Y7/UxNQKys34r5DKk8N2rLcRphuF0SukDG3VIKSGFwPpCE57nYqvTxW9+fMqCKeYNWBjDMMyF0CChRqyBQUYiisEpApPUfH5gxBQVCZQkuZqUjMvI8Mj9lSvIBcV+tiDIvWSoyDGmbdxMTtpnBhJnDBUJR6qKRDhWbNOUQFee8OVjsOmRpmruZjJUx6coynPeoYU0LjqhJHELQE4pY0WCkeOOU4POwch8RmkSp/iCjtM5YV+umKeXKksS0gzNdnoZCY5OO5+2bkfmfFaN609BAGVBLjTdjOrsPNjPRXruwjMwQp/T+PiHbQzDMAzDMAzDMAzDMMzHiNYaSpMwYafbI3HGi1fY7fbPlfZBaY0oSaHUGI+3dpAqhdVmHT9/dB+1YhFSksPESqOGcRRhsUoODmmaXTg90SROMIl7b3uoM+I0RZym2O328GJ3Hy8W99Gqlg99JvQ81Msl1IpFeO7lTV0JQRFIYRwwMqXwcv8A//jdj/jx9TY299sYXcA9RWtNk+9XOP9uywwhoAEMJ+S88Q/f/oDNgzZeH7RxkXne84gcPkY8x8Vyo44v7qzhzkILtVIRhYDEY+NphM5whGc7e/j90xf4x7/8gMFkiuFkemExi/1NXkXaFm1OtNYa250ufvfkOf7w7CVe7O6jPRiebxsApkmMzYM2JnGMv/tJG8NpBN8jtybXdVCWIWrFAkphgMBzERlhz0lIIVD0fZTCAGutBjlBNeoIPQ9JmqE7GuP1QQffv9rCvz55NusDzlterTQ6wxHGUYRyGOL1QRu90QSlMDCPEMUgwEqjhsVaFfVyCZlSLIy5ZjzXxVKtikdry1hvNdGslFEKAwDANIqx0+3iyfYuvn35Gn9+8QpK6VkbP4s0U0gzha12B8PJFMXAx08f3MWn66soBj4Kvo9mpYxyIcS9xRaW69WZ21l0Dvcn5nZwgalhhmGYuSBjqOaOKee5bMVGHGMdUKQRglQkuY7khRReTrjhm7RAE02imIkRpJxLvW9cZqbmOxLGUcVs97ziDeuQM80dQ3KFAlOde5z1wfw9gwDVq8TJx2brtppzp5lqoKuoji9Ut5q+a+s2MOKYt6pb9X7qlmEYhmEYhmEYhmEYhmGumyhJMZxMcdAf4vVBB3vd/rlS4uTJlMJBf4AfX2/j9UEH/dFktqLedRwUA0oh06yUsVCtzNLHXCd2wny/P8A4Ony8ruOg4PsIfA+Oc/lTV2mm0B4M8Xx3H8929vB0exd7vT6iGzyRPoli7HS6eLazR6mTdvfRHY0vJIq5zfiei7VWA1/d38ByowY316564zG+29zC7548x4vdffTG9Pu5iVWbKYVUKWx3SEj3dHsXo+n0QtvQSiNOUoxMWrP9/gDDyRSpUjOHIvsbLBcKCLzTxWmu46BVreDRGgliKoUQvudCCoFRFOHl3gG+39zGbq8/65cuinWeGUwm2On2sHnQRn8yAWDnQgTKYYi1ZgMrjTqKQXDhfXzUXEN3H7j0m/vy7h0s1Wtwctec3niC7ze38afnr7Df619IFJMnTjMMJlPs9fp4vkP9eW80BkDtMvA8tKpVPFxdNmmcuF0wc9gxhmGYC2GFMWNl0t2c87qVGDHN2LiBFEEilaJ8M+2PdZMpm/esS83EOJmEEueyDPHNdq14x6btKUpKq3RelNl/ZJxSJldwd3xUDJMXuZwkPhJniGCOwwXVbelI3U5t3QpAnWODp9WtL6hs5xlF2P3buh3fxJEHwzAMwzAMwzAMwzAMw1wiUZKgN57gYDDEbrePznB04W0ordEdjdEdjbHT7aE3GmMSx3AcicDzUAh8VIsFNCslLNaqUFpjOI2gzvTBvjqSLEV/PEF7MMTkiDDGcSQC30PguYcmUy+LNMvQ7g/xbGcPL/b28Wq/jYGZZL+pTKIY290enu/u4eXePrY73esu0geF7zpYadTwxZ01LNaqcORcGNMfT/Dj5hb+8OwlXh20z0xJdF1oUKquOEmx2+3jh01yObqoM4oGkGQZJlGMwXiCznBIDjGFEL7rQggSFYSBj3IYnOmw4TgSrWoZD1eWsVSvoRgG8I3T0yQid5on2zs46A8u7FRlUVpDZRlG0wh7vQG22h2UCyHQmLsqFcMAy40alupV/n0c5RrmWnzPxUqjjs/vrGKxVoHM/eYG4wkeb+3gu5evcTAYvpUoBqC+PM0yHPSHeLl3gOc7+yiHAVabDThCwJESzUoJ95eXsNPpYb83OLe7EvPxw8IYhmEuhAY5fCQ4v7sIQAKKRJMoxoppHEECFefIOMcBiSt8I/xwQM4y0iVXkhX3fE6VReOOUnNICCIE7csFiU7OO7zKjHAjOSV907ugjPPKSAEFI1gJBbm6xEYQdPR4Baguag6JURxBn5ko2s5JritSzFMuOaD6rUhAmLpddujcnkXRiJds3cLWrbiYFZlNy5VcQGTFMAzDMAzDMAzDMAzDMB8yo2mE3W4PveEI6VtOGucZTqbY7nTRqlXguy4Cj5YFOkKgXChguV7DeBphX/aRXp8uBsq4VhznICHMhKYjJcQVWB0kWYa9Xh8/bm3joD+E+gBSC42jCK/323ixd4D+5GIOIbcdIQQ8x0W9VMJqs45qsQAp5pHr0TTCi70DPN7aQXc4vsaSno5SCgMjJusMR5jGMdIse2tRAUDOTeNpjChNoXNBeSEAz3Hgey5cKXHa2ldXStRLRdxZaKJWKh4SHUVJgvZgiN1u71IER5lSGEcR+sbVJ0/geaiXSqiVijNhDnN9uI6DermE9VYT1WIRUsz78kkcY7vTxeYBpUJ6V6Zxgp1uD6/2D7Cx2Dz0XikMZ2m2Qv8iy+SZjx3uJRiGuTBW5HIRIUNmxA+pEZcIkDDDCinyQx0JEm94RmwhQSKRigSW3fOLU0TuWYAEHxIXF29kyIk3LvC9i2x/atIIucZtJTDCmLECYkH1dpRQzIUpjgAik2pqrE4Wt0gAPuaiIyuMKZu6Bc5Xv0frNgWJblxBzxc59khTeVkXwzAMwzAMwzAMwzAMw3zsaACj6RS73R66o/FbuynkGU4jbHd7WOk30KyUUTF/l1KiYoQxe73BIWHAdaC0RpKmmCbJG4IgaYQxUsqZG8RlYoUxj1+Ti8XbpHZ534ymETYPOni5d4DB+Ga729w0hBDwXAf1UhFrzQZ81z2USmw0neLl3j6ebO+gf4PrVmmN/niCrXYXneEQ0zhB+g5tV0MjyTKMoxhxkkLlBDZSCLiOhO+6Z6Yzc6REvVzCnYUm6keEMXGSzoQx4+jdBRBZlhPGxIeXEAeei3qpiFqRhTFvcA2plFzHQaNcwlqrgUqhcEgYMzap4V632xheMBXYcUyTGDudHl7uHeCre3cOvVcKA6w261isszCGOQz3EgzDXCsnXZtF7j0NEk5YYc3bOrekJp1TV5FDy3m3oZFLZ3QF6o1YAwcZsJmSqKQmgYYDPPJJsLKXkQuMdejxAfgSuOsBdzwS0GhzbAcZsJ+RQOZEjFuOvSeJcTl1O1JAz4hzLiJY16DPszCGYRiGYRiGYRiGYRiG+ejRGlGSYjCZYhLHlyLQiJIEvdEYo+n0kOBECoHQ91AtFRD63jsJThwp4ToS1WIR1WIBpTBAKQxQ8H2Evg/fc+E5DlxHwpGOEbkISEEPIQQqxQJW6jVsLC3g7tLCOx/3RVBKYTSNcNAfYhxFhwQBN5UkTdEfj9Edjs5MbcPMcaRE4LkohQHCwD8k9KA0LAqjaYzBZIrhZIrkOm2UzkApjXEUozMcYTyNkel37y+01rPHUQSE6SdO7yuklCiFAVrVCophcEgA0aiU8PNH91EOQ+z2etjvD96pvI1yCZ+sreDR6jKW6tVD7znSpmDzzhTz3DreYxcnQG3Cdx0UAx+VQgGB50IIAaUUlNaIkgTDaYThJLqU31ySZhhMJuiO3uwfA89DrUTXKo8FU0wObg0Mw7wVVyo2PbJxDRKPjHKOKG9z+5dpYGwEJBN1AWGMngs3ruJeItEkZnETErmsuySMCY1IppyS4CQ2ZSgZh5dVF1hzSUyTaWBghDF7KbmwnES+em3djk29TowA56JkGpiYur2Q6EizKIZhGIZhGIZhGIZhGIa5XcRpiuFkikl0ecKY/niC0TRCms23J6wwpkjCGPmWwhib5ijwPSzVa9hYbGG5XsNyvYZWtYx6uYRqIUQhIJFM4LnwXQ/uTCgj4RgnitD3UPB9lMLgnY/7ImRKYzSN0B4MMY7id0pF876I0wz98QS90QRRkp79BQYAiSVC08YKvgfPdWaisDRTmMYxxlGE4TQikdRFrPHfM1prTKII7eHw0sqqQU40J23pbFkMie5KQYBWtYxSGBxy42lVK/jVZ4/wzYO7SNLsndPFOY5E6PkIfQ+Bd3ha24qgAs+FcwVOU8z5sNcI33VRCOi3Z683SpNLUZSkGNnf3CUIvNJMYTCdojcaY3pEGBN6lEatWijAd5133hfz8cDCGIZhLswsHdEF7jNsmh1HzG+qMlAKnpkbi0Fr+rt1SNGgNEEDBRykJP44LrXQWWQgEcrUiEguvIkruj+2Tjb7GbCdkjimZB4LLjm71NXczSUQQCCBgiABzDgjF5zXCdDO6PhOuq3QZn8pKBWWBm3DimoOUtrPRVEggU2kgX52MeHSzR12MAzDMAzDMAzDMAzDMMzlk2YZoiRBkmWXItDIMoVpnCBO00MTjkIIeI6D0PfhOQ4uOm9cCgM0K2W0KmUs1KpYrFWx2qxjpVFHs1JGs1xCtVREpRCiFAYIPM84x7jwXAeulLP0SI4UkOa1FOK9Z/nQJo3TJI6RpBlOlgXcHJRSiJIU0yRGpm6uq8lNQ0qBwHNR8H24jgOZS/OTKfqtTOMESZoiu8GiGGCe+mgSxYjT9HIEXfrYl4SY/XMqQgj4notSGMJ3XeR/0b7rwi+/n+lnK8hwnKtJwfZB8x6rQ5rUZbb/d525GCVTGkmaIU5TpFl2aWnslFKI4gSTKEZ6xIHGdRwj1PTgSBbGMHNYGMMwzIUQABwAnqDn815bpfmOFdRokMtIokmgkUeB/h5r+ozCXMyynQLPk9MdUU6ClNAkkIlukEtJBnJr0QBeJXS89zygKIGKpHpLMXdWUeb1xDjN7KTA6xTYT4FuNhcUHYet28TUq8JcdLSdAs9jquuLYutWger25mfoZRiGYRiGYRiGYRiGYZjrQZmJwkypyxHGKIXETDrmtycAuI5EMEslc/6ZUiEEGuUSfrKxji/v3sGXd9fxydoKyoUQ5UKIwHXhu0YA4zhGgCAgxTyFkhDCpGaBeQ3gGkQxAAkMUqUQpymJTG5KcPgUlNYm9U92o11NbhpSkHNF4HmHJugBEqVNkwRRklzaBP2Vokn4Ficp9RfXXR6DECQ+CE0dX5cmRQgxF9uxMOYw77GxSEnCmMD14MjDKa2UvT6ll9uPKU3X0eN+y9ZJyHfdQ25GDMPCGIZhLoQACTVCQc9C4FwXWE8ABUnfczB3GJlq4Gh21FQDU5PWxxpEWvu+iQY6GaVE+ljQmLvZJKDjt8IggEQzto60ngtb+ooeOymwlZK4JT1D8JOZOh8bBxpbrwJU550MGH1EdcswDMMwDMMwDMMwDMMwNw0NDaUV9CWkkwDIDSVTCkppHNLZCEAICcdxzMTx+bZXKxbQqJTx+foqfvHpQ/zs4T18efcOHq0uw3UkXMdBnKaI4gRRQi4ssUmZYkUcSitK16K1Saeu4TgOCr6HYhCgViqgWixeyvGfC00TqVmmTk0jc5PQoPOaKQ31AaR+uikIQRPjrmn3efJiow8hnRYtMFZIVQalFHBjykxOLZ7jwJGHky/FSYrRdIpJnJh+6eoESJvtDna7PfRGE8Qppxu7PgQcYZ17Dr9jr0+ZVpfq1DXbrlJv9I9SCjjSofJcixSTuamwMIZhmAshAPgCKEtK6eOC3GDOurXxBaUIKktyjVFGoDHM5gIQS2LcYQZGvCFBopoGgKKg/59Tj/NBIED1GApg0QEe+VRfNr3Rq4QEMHnHGGXSFsWaRELjc4higMN1GxthTCiBOsihxhGAuEFuOgzDMAzDMAzDMAzDMAzzMSJweDL5nbcmxAmbs8nqz8/G4gJ++dlD/PTBXXx1dwMPVhbRrJThuQ6EENAAeqMJdrs97PX62Ov10RmOMBhPMJxOEScpojRFkmbGGSdDmimUCyFWm3XcX17ENw/u4ut771EY8yHDwdoLIWAcik74eekPIpHWHK3xpujtmrFVSy4thyt6MJngyfYuttodTKIE0zi+snIcDIbYanfwdGcX/fHkyvbzQfKe9SAaOEVsJq5GoHLO1F8MY2FhDMMwF8IKYyRISFGUJLA4KX2OgBG2CKDqzIUxqSZHmL6iVD75y2UCYGTEGxNFbip5YU1JAomapwM6T5mtmMamD7pJWBeeggRaDrDuAkMF9BSwlQA/xMBealIoveO+UszrdqoP121FAiUBxILq9jxZa2963TIMwzAMwzAMwzAMwzDMTUMYIctlpf4QApDCpC868t58Uv3siXXXceA5Du4tL+DvvvgMP//kPh4sL6JVrdCCPaUwmkYYRxFe7O7j2c4eXuwd4NX+AXY6PXSGQ/RGY0yiGJM4RpSkiJMUSUbCmGaljM/urKI/nmClUQfuXcrhnx+7IPAGCQxO5eKaJgbzCfrjJulJxnF+96QbgXVeukGCHlsOquPDpRpNIzzb2cOfX2yiNxqjPxpfWTmG0ym6ozF2uz0MJ9Mr288HyXtsLNYFTR1znaF0V/PUepeGve7JN6+l1qVMHdM+mdsNC2MYhrkwAuQs0nSA+x7wWpBw47j0RqERfDQcEn1UJKVSGptUQAcmLVL+q5kGpiDxRlcB3YzcaQoCWHSB+z6wnQL7GQlnThNjWCFPUVCZp0YQcpNEHA6ojqpGaOSba3hsUiZdphL8UN1mlDopMKmxFhzgng8Epm7HF6hbV9C5uGl1yzAMwzAMwzAMwzAMwzA3DUcKeK4DR8pLEcc4UsJzHbiOAyHn29MaSLMMUZogzU5fdieEQKtSxlK9is/WV/Hp+grWWg0UgwBaa6RGFPO7p8/x+yfP8XLvAC/322j3h+iPxxhNIyOGSZDYtEpKmdRFlOYpTlNkSuFmTfEzHxtKayRphiih9pbHkRKB5yFwPUgpr6mEHwGmjqdJgiQ7nCJnGifY7fbwZGsH250u9nr9KytGnKaYxslMsMdcD0ppxEmGaZwgVYeXXEsp4LsuPNeBlJcnjJFCwnNc+K4L58hvOVOKrkVJikzxtYaZw8IYhmEujACJORoSuOeRCGKQkSgir7+0KZDqRhjTNI4xCiT6GCignZH4I08GEnAMFQk3OhmJNmqSnhOfPjdWgL3VOU6IYZ1MAgHUHHJl6QFIM3JOuSniDceIfiqSnvPCmBRUn/ayflyZL3JZn9VtBnRM/S84JMppucB987mJJhHRSfu0TjG+cQIKjIvQTatbhmEYhmEYhmEYhmEYhrlpSCnhOQ5cKS9lBb2UEr7rwnUcyENCG41UkUAgVdmpC/CkEGhVK/hkbQWfra/ik7UVrLeaAIAsy5CkKQbjMX7741P8X//zP+HV/gG2O11ESXruciZWGMOL+M/Ph+RsckPQRoQVJynSTB1yjnEcEsb4rgtHsDDmbdHQSDMjhEizQ7/naZJgt9vHk60dPNvdw6v99vUV9DbzHvsOpek3FyUpsqO/OSnhe0YYc4lWTdIITH3PO0EYkyJOUyjNs1XMHBbGMAxzIRTIGWRinEGaDv29JEjoYsUc1lWmLoG6Ayy75Eoy0UA7BTZTErwkODllz1QBW6kRXHgkwvAEsOgAjk9iDrtPm1ZJa9qvYz7rGdFJWdJnnsSUSugmiUQzTWXqZuSiM1TkwLJkBCcLDomAjo4X7RqPTFNqqqnZzlDR8+iUY4w0ue5IAImpWxfzuq1JoO/R586q25KkMjy9gXXLMAzDMAzDMAzDMAzDMDeNwPNQKRZQCII3JvTebnsuqsUCSmEAVzqzvyulMY0T9EdjRHFybGoZixACrWoZn66tYKVZR+DNp4/GcYxnO3v4YXML373awla7g/54giy72IQjOQc4CDwXjsOihHPBsdYLkymFaZxgOJ0iShJkSlGaMSHgOg6KgY9SIUAx9BH6HpI0e8NZhjkdpTTGUYzOcIhmpXRIfOA5DqqlAhqVMna6vWss5S3nfaZS0hpKKSRpilEUoT+eIPBcBJ4HKcTMqalcCFEKg1mKvXfBdRxUCgXUS0WEvnfovShJKI3XZIokfbf9MB8XLIxhGOZCKJD4oZ0BFeMCU3WAFZdELyNFYgoHJO6oG6eXwAgpDjISu7xISAhy1C0mz9SIN6aKvt90yIFmSdLr9dw+p5rEGZkmkYdv3FcKuX13M6Bn9p8CN2ZQkYHSSTnKCGO0cZBxgSXz/nFiEwU63sg8ugrYTemxnQKjU673VhgzydVtSQILxt1n3aUyjY0I6lDdmnqd1S1IoNRXJHiSAIS+MdXLMAzDMAzDMAzDMAzDMDcHIWZClmLgX5IwxkO1WEQpDA4JTpQ2wpjxBNM4gTpFGDN3jFnFSqMO35tPNE6iGE+3d/HPPzzB96+2sNXuztIiXQQhBDyXJkudnICHYS6TTClM4hijaTQTxkBKOELAcyiFWSkMUAoChL4HrTULYy6I0hqTOEJnOMI4ig/1LZ7roFosoFEpvSFYYD5elNZIsgzjaYzeeIJqMYTvuiRIEwKB66IUBigXQgz09J2FMZ7joFwIUS8XEXhHhTEpeuMxBuPJO++H+bhgYQzDMBci0ySA2EqBnjICCQGEViThzFP/ODApdoybzEQDOynwKiHxxvgM5YQCiWJ6AF4ZwUXDoUcgSHhTMPvMjKuJMq4mEsbdBCS+mZi0TCN9s1L9CJh0RHKe0shewlMjLslgRCY69yXMHWSsk45rRCtF81qAhC2jY0QqCkBk6nYzMamxTN2GR+q2fErdpprOayejfdm6ZVEMwzAMwzAMwzAMwzAMw7yJAFAMAizWqqiVivDcdxeIlMIAS/UqGuUSfHc+7aO0xnA6xV6vj+F0empKCSGAou+jWSmhHIZwc4KdOE2x3x/g5d4B2sPhW4liAMBzXNSKBTQrZRR4wvx8cCqlC2OFLlGSYDCe4qA/RLkQoByGkEYgUwoCrDTrWG81sdPpIUoG113sD4pMKXRHY2zud7DeakLlVvaGvofleg13Fpr48fX2NZbylnMNfUeaZeiORtg66ACoH7qWFAIfi7UqVup1KNXBOIreaV+B52KxVsFqs4FKITz03jiKsNvt42AwRBQn77Qf5uOChTEMw1yIDCSIeZ3OhRkLDrDqkqjCuohI0CMGObrspSSK2UmBnYzcW9Iz1BNWFDJRJKbpZMCSCyw7cxFHUc5FMvY6n4G2nWgShYwUlXkvI6eb2LifXDcCVEcFQammNjxKZVSU5Ohi00TFOpduSmN2oBIkOgqNGKYqgYqk9FWuOQfbKTBO3xSq2LqdGpeXjqLUTcsuucfUjYPMaXU71pS2qafICejgBtUtwzAMwzAMwzAMwzAMw9xUyoUQy/Ua6pcgjBEAymGIlUYdrUrlUAokpRQG4ym2uz0MJtNDk9fHbcn3XJQLIULfg5TzWdU0U+iNxtjp9DCaTE9NyXQavuegXiphsVpBMQjeahu3Do61XhgNEm7EaYruaISdThcaNRSDAFbuVQxD3Flo4cHyEqZxgv0+C2MuQqYUusMRXuzt47M7q4eEcgXfx2qzgXtLi6iVitdYylvONfQdSZqhPRji5f4BiqGPlUZ99l7Bp/+vLTTQH0+w1+u/075C38dyvYaNhRYqhcKh90bTCDudLvZ7fUwTFsYwc1gYwzDMqaSa0hT1MhLDjI0oZt8IW1KYNEYgEUpJklDD3mBOjVvLfkYuMZ2MhBTTc16UNWgfA0UCl1ST04lN3VM2+/Nz4o1UAwnoc1Mj3ugrEuP0FQk3Ttq9zh3zfgo8Saj8EwW0jVDlsvCFSV/kAGsupaNyBNVR35R1akQoGYBD403j2CJBQpqyJDFL0wiGJqasQ0WfOW79hhXHDBR9LtVzQc5pdZuCPjdVc2FMz5zXs+rWpn7az4CnMZVxrElUE/Egj2EYhmEYhmEYhmEYhrkFhJ6HWqmEZqWMZqWMarGASRwjSc+f8kEIgVLgoxgEWKjSdsqFAK7jIFMKaZZhNI3QHY2w1+1jNJ2emkoJoHRKriPhSAmRsxvQWiPNFJI0eyunGEdKuI5EtVjESrOOtVYTlWJ49hcZ5h2wTkdPtvfgug4WqhW4DgnRKoUQD1eWsNcjV4kXe/tQSiE7VTzGWNJM4aA/xNPtXez1+pjEMUphACklQt/DUq2Ku4strDbqaFXKmMQxJlHMOq+PnCRNsdPt4YfNLSxUy1C560W5EOLe0iJetzvY6fTwbFe8lcjSXk9qpSLWWk3cXWyhVipCaw2t6XrVG43xcv8AW+0uxlF8mYfIfOCwMIZhmFNJNIk0EpNCyRf03M9I6KBAYomhMqmUjGBjJqQAiSGsQCYyQo+LYvc1UPT9TjZPIWTT+lhsKp/MCEoS47oSmcdpQzcF+mwvA76LyeHGuqQM1dnpny5CUZDTzroLrHtAy6H9PTUCopm7DY4XmwjzCEwqq3UX+CIAFl2g4gALGtiSZzvm2W1bcUw3AzZPqFt7Ho7WbXyOutWgz/Uz4IeYXITydTu8KfmtGIZhGIZhGIZhGIZhGOYK8VwHUgq0qmVsLLaw2+1hu9NDLx2fexuOlFioVrG+0JwJTXzXgxRyJorpDEdo94c46A8Qp+mhScrjUCYFjdIKOheRFELAdx2EvjcTFlz0eEthiMVaBXcXW7i3vIDqkRX+zAlwKqW3Jk4zbB108ecXr1AvFfFodXn2Xq1UxBcb64iTFM939vDti1eYJgkyTrtyLtIsw35/gDRT2G53MRhPUSkUEHgufNdDs1rG+kIT91eW8GhtBVsHHbxOOm8lrGPekmvoO6IkxeZ+G3989hIPVpYOne9qsYBP11fQH0/ww6ttOFJCKXWmYPMo8+tJFfeWF3B/eRFV40yUKYVMkWvNk61dvNw/wGg6vdRjZD5sWBjDMMyppCDhwsQINY4jMqKZq0aDBDbndZt5233YYx6nwNbV7QqhJBHLmkfPBUGuOM8SqutORmU5CxckYgEoHdMyaFt1h56FwJm2ee+7bidXXLcMwzAMwzAMwzAMwzAMcxMRQsB1HLiOg8VaFZ+traI7HCFOUoynkRGmnBykEwCklCgGPu4sNvHN/bu4u7iAchjO0jLFUYr2YIjXB23s9wcYTM4zMaiRZhkmUYI4yQ6VwXUkyoUCmtUyttodCCGO2FsfjxQCUgrUSyWstRp4uLKMjcUWluo1SMGKj3PBFhtvTZKm2Op08O2LTTxYXsQ0TuC7LqSUKIUBNhZbiJMUn754hR+3trHfH2K/N0CSpkiz7EJVL4SAI6V5CEgpEScpkjT9KE9hphT6ozEmUYzXBx28bndQCHy0KmUUAh+eW8ByvYZPVpfxVw/vIXBdTOIYw+kUcZJeWAwhhIAUAp7jwHUd6luEQJJmJGhiwc2bXEPDi9MU250eHCnx+qCD/ngCR0p4rotyGGJjcQH98QT3lhew2qijP5lgMJlAK31mcY9eTx6tLuHuYgtLjRocKaEBjKMIg8kE2+0uNvfb2Ov2EafnmWVjbgssjGEYhrkmPAFUJD08MU9HdZBRyqrz3sopkHPLLOUSACkAV9AzwzAMwzAMwzAMwzAMwzA3j5VGHX/7xSeQUiBKUgynEUbT6ampHxzHQTkMsFiv4ut7G/j3P/sKn62vIvT92WdGUYSnO7v44/NX2Ov1z1UWrYHRNMJ+r4+VRh1ZNo9OBp6H9VYDX9xZx06nh/NqWgLPQyHw8dn6Kv7m80/wy08fYK3VhBSCxDUMc4XQJH0XWgNf37+D/d4AjpQoBgEcKRF4LpbqVfzdTz5DMfDx+6cv8PunL7DfH6A7HCHJzp/azHMcVAohyoUQpTBEMfCx3eliu9NFmn2cog2lNZIsw8v9A/z6+x+RqQzf3L+LQkB9UTEM8PW9DYS+h0alBM918GLvAFvtDsbT6Ny6DWEEMYHnYaFaQataRuB7CD0Pu90enu/uoz+eXN2BMucmU4qEKR2J57v7+H5zC/eWFrFcr8E11671VhO/+uwRUqXwx2cv8cdnLxGnKbIzxGiB56Lg568nD7HealLqPyGglcbrdgc/bm7jx60d9EZjJFl2YREW83HDwhiGYZhrwgNQEkBZ0uvYpJvqZienTzoOm95IAVCaBrECh1NaMQzDMAzDMAzDMAzDMAxz/WhNK+O11liqV1EOQwgh8Pqgg51uD/s9iTQzqYz0PEYoQM7Qoe+jVa1gY7GFrx/cxb/9+guUCyFC36Nta43hZIqn27v447MX2O32zl2u4STCTrePjfGYHDPMhGLoeVhrNfHFxhTfvXqNgu8jMq4P+sikI5WThC+VYgGNchFfbKzh3/30S3x9fwP1UhFaa4pbsjjmbD6AKpoV0ZxPAcwcPcQbIigBYVzOyWVFzNyDZi1Jn+0ecR6SNMNut4/+aILnu/vY7nQR+h5810Xo0PNivYq/+fwR7i0voBSGGE0jOJLSkY2jONe+qUwid0Ko2HQ8NrXLYrWCRqWMWrEApTX2eoOPWhijsgyv9g/w6++foBSGuLe4gEa5ZFytAny+sYa7ywtwpESSZnCkxMTUq1J6Jlo4lLrN1LGtX9eRCD0flWKIu0uUOqcUBigGPr7f3MJeb3Apwphj27GU83Z8zI9RQMza+nHt+ND/rwBx+J83f3vHfceW1xzbvIyHrzlvQ6YUhpMp4jTF8909fPvyNTzHRa1URM33UHICrLXq+MWnD1AKAyil8Gr/AKNphChOkGn1xnUPguq5UiygXirhi401/Puffomv799Fs1KCFALaiLQ299v4zY9P8ePrbfTMdYxh8rAwhmEY5prQIAFMpgFt3F1CAVQlMDFpjc5zE1ISQM0BVhygJOlvUwX0FKW5YkEswzAMwzAMwzAMwzAMw9wceqMxusMRPNdBMQhwf3kR/+Gvf4p7y4t4fdDGVruLkXGPUZomj33XRSkI0KiUcGehhXtLC/jmwV2UwgC+40IIgWmcYDCZ4MXuPv7y8jW+fbGJvd7gXGVSWmO318OfX7zCSqOGL+/emb3ney6WalVorfHfff0TBJ6H3V4PB/0hxlFE6WI0pVzyXRfVYgGVYgHrrSbWF5r4/M4aHq4swZUSW+0ulFYkIqhVr6qKPx5uYGxXCAFHCEhHwp2lD3LgOvTadRysNOtYbtTRqJQQuG7uu4DnuigGAZrlMlabDWRKI1MZskwhVQqZUsgyerb/18eIsM6DdTX57tVr/D//+V/xq88e4ZefPsRygxwsHEFpyRarFfzy04eolYrY6XSx0+2jN/r/s/efT3JlaZrg95xzrnAZOgIaSCRSV6rKElPVPcudtd01krY0js0H/otr/EJ+II1m5Bpnppstpru6ZMrKRCa0Cq1cXXUOP7znhHsEQgEIhcDza/NGFhCIuPf6vccd/j73fXvoDgYY5AVKW8FaB2M0Im0QR0YCNkmMepKgXa9hotVEs1aDczKWbK3bw/ePniArjvLonz1L65v468PHmGo3MTcxhsJaXJwYx3izIZ15ogjvXL4IozXevXwR/+79FSxvdrDR68v6UVUoq2orfBIZOYfSOEY9idGopWjX6xhr1DHZamKy1UIvG6A7yLC4vonEj5B7GcPxV+Hc1TDGn89ao1WvYW5iHNPtFpq1dNsIuMhoNGopJltNzE2M48rM1Mh5Ww3/2/8aHq9iOLJLjWyz8eelbPelyQnMjI9hotlAGsfb/n4aRWjXa5gea+Pi5AQGeb59G6tqeN3533uZjiu2srjzbAF/9+U3KKsK7UYdSik0kgRJFOPCxDgUFByAqzNTWFjbwNLGJjr9gYzG8udD6PDUqKW4NDmBi5MTeP/qZdy8NIexhowPLKoK690eFtc38M39h/i3H37CnWcL+3ZeozcXgzFERKfEQkIxIbNqANT8aCVnpYPMYfKsLQ1cioALkQRjHCRUs1FJQIaIiIiIiIiIiIjOBgcJxjxYXMZUu4l2vY6bF+ZwaWoSv3rvFu4+W8C9hUUsrm9gcX0DZSmjIJq1GmbGWrg8PYlbly7ixtwM6kmCWhJvdeTo5zmWNzbxYGEJ3z96gm8fPD70HfPOOSysreMbBbx35RIGee47ZEA6a4yPYaxZRxJHuDE3g9tPnuH2k2dY2dhEN8tgrUMtidGsp7g8NYXL05N478olvHvlIsYbDdSSGKubXTxbXcVatwejNYMxrymtFIwPQSVxhCSKkMax/zVCEse4NDmBC5PjmGw1kewozieRQaOWYKotwRjnHLKiRF76R1EiKwvkW7/nUFUv10XGbQVjnmK92wMA3JibwaTvNBEZg3qaohYnGG828dnbN7DW6WK108Xi+iYW1tax1u0hLyQck0Qx0jhGo5agmaYYbzYw1W5irNFAsyYjmpbWNzG/tobvHz1BbF4+tPG6WNzYwEqng1ZduubUYgkLjTcb0EohjWO8c/ki3rowi04/w2a/j6X1TTxdXcXyRgf9LMegKHwXE/n6WhxjrFHHRKuJqVYTU2MtjDUaW2GQe/MLuPtsET89mUccvVypOwQv4ihCEpmtczeNI6RRjCSOMFavY25iHFPtFhppAq2HwRijNZppgslWExd8MCYvSuRFgcyfx+EczooSRVnCWvtKWTetFCK/zenWtRchSWKkkfzvi1MTmB1rY7zVfC4Yk8QR2vU6ptstXJoaR+6vs+H2FsjLSq5HVcKVJdwBI452U1mLu08XsLC6jmaa4p1LFzHRbCA2EnSRY9rGlZkp/OaDd3FvfhF3ny1gcV0CaVlRQGuFJIr8+Kwx3Lwwi5sX5zDWqKOWxIiNgVIK/TzH0samdEm7/wi//+EnrHa6KF8xhETnE4MxRESnJHPAcgW0S8BEEoiZM8CHKbDmRyqFcIz17zyUAjTkkSh5TBlgLpJfIyXdZhZL4GEh34cv/0RERERERERERKcrdLuw1uLu/AL+4eu/YmasjQ+uXca1mRnMjLUx1W7BWotmLcVGr4+NXn+rW0Yax2g3alvdCcabja0xNf28QD/LcPvJM3x55z5+f/sOHiwsIyvLQ3fZCKOUlNrA7SdP8Yfbd5AVBS5PTWKi1dwqWM+OjSHSBo1aiguT4+j0B8iKAtY5xJFBLU4w2W5istXExckJTLVb6Gc5niyv4qen8/jTnXvY7PVRixNcn51BZKTTCO3hDI1SunlxDu9cuoAp3z2jlsT++fMP30klMgbjzTqm2i1cnZnCZKu59T2UUmjVarg4MYFP3rqGepJIEbuqUFbSaaOsRh8WZVVhfm0DDxYWMb+6jnXfaeSw5Nzu46lz+OruA4w36ni6soabF+dwaWoCjTRBLUlgjAYQQ2uFWpKgVa9hqt1EL8tR+k4akTGIjYQotgIytRrqSYI0jmCdQ3eQIY3l2LwJrHWwtsKT5VX8/oc7yIoSm70BVq9dxtzEOGbHxySA4s+Reuiy06hhc2qAvChRVOVWx5g4MkhMhHqaoFlL/aOGeppsXQ6RMXBwL9XNZLzZwM+uX8W7Vy4iNtHWORs61cTGIIqG23ppahKXpqRbSWyGZfV6kuDi1CSsA1r1Gm5enEVRWZTl8+dvWVkUVYVBnuPHp8/w45Nn6A4yDPLiUPtwfW4GP7t+FRcmxxFHkWyjMYj9NkeR2Tq+E60GLk1N4vL0JCbbzW3fZ6xRx/W5GRijMT3WxvLG5sg2Vr57j922/UsbG/jxyTweLi1jkBfIioNbIDkAAx8m++ujJ/jPf/4Ki+sb+ODaZVyfnUarXkcjTaBUHbVEntdmmmKj30dvkG11EIqMRrsuHchmx8cw3W4hiSNopTEocqxudvFkZQVf3n2IL+/ex3cPHmOz30fBEUq0BwZjiIhOSd8CixVQ10DbAJNKOr9MGGC1kmBMz0mAphoJxsQAYiWdYlpausQ0tSzoDjJCab4C7hXABoMxREREREREREREZ4KDFJF/fDKP/+2PX2J2fAzLG5v47O0BPn3rOq7OTmNuYhyT7eZWcdL5v6h16G4gI1y01ltF4t4gw+LGBr65/wj/3z99hT/fuY/F9Y0XGj3jAPSyDHlZ4IfHT/FP336PoqqQxDHGfOcHrRTGmlLQnBlv490rF2XUhr+rT/mviX2RNnRieLS4gq/uPcAfbt/F7374Ef0sx425GfzqvbdRTxIYkxzxkT5HztAopfevXsL/+Te/xDuXLmKq3UQjTX04a/jcS7hBggsSlJJROIEC0G7UUfedNj64dgVlJV2RZFwS4OC2RieF//3V3Qf4r19+iz/9dBd2YemFgjEA0M+lE8aX9x5gZbODh0vL+O8/+Qix0ZgZH0MtGZ6DIdTSrKWYGWsPRzkBW2G0cD0YLaN3pNuJhi3LoznYr6Fnq2vo9AdYXN/AWqeLtW4PP791AxPNBqLIQPvwidaJdGNp1LdG9YyuVeE82jbmyOhtGbHKWh+oqV44HDPdbuF//PnH+I+//aUPmETQavjcKqWg4c9prbdCULU4RjwytqmeJrgyPYWZsTbeu3IJWVFsnbcW2H4O+5F43cEA/89//QO6gwzPVtdk+8uDQxzvXL6I/8t/9xt8fuvGVggtXHt6ZLsVFKJII43jrW0eNdFsop4kuDw9iU/fuo68qka2c/v1F56X7x89xf/jX36PbpZhtdM5VDAGAKqqgrUWPzx6irXNLp4sryIrChitcWVaoZEmiI2B0XorRCkBNH8+KGyN1jJab3WnCmtMtz/AvYVFfHXvAf7x6+/x3777AWvdHrLizb0G6WAMxhARnZLMASuVhFzqSv5RkPouMGNGfs0dUGCkYwwAo2TsUqqAmpKwTOGAjgM6FlgqgaclsGrl98/Qv52IiIiIiIiIiIjeSM45DIoCvUGGhbV1PFhYwtL6BqqqQi/L0ctyvLOxibGG3B2fxjFa9RoibXwnCwnVVFbGXGz0+ugOMnT6AzxcWsaDhSX84fYdfPvgMR4traB4iQJ9ZS0qa/FkeRV/ufNg63PF1c0uJpoNtP0Ii1oco1lLMdaob+2bdQ6VtSgri0GeozMYYL0rXW++f/QEf7lzD1/ff4QfnzyDUgrza+tY3uhgst1EmsR7bxSdGeONBm7MzeK9KxcxM95Gs1Z74e+hlIxHSaIIjTTF9CH/Xqc/wNf3H6JZq73UeKJwbi+tb6CfZXAAIm2w3u3h8vQkLk5OoOG7k9R8qCCOjHSn0BJ8UQCsc/46tKicRV6WKLIKeVGil2XY6PXxZHkVj5aW8WR55Y0a5zLICwzyAg4yZmiQF+j0+1je7GCiKV2kGmmCWpogjSLEUSSderSEjILKOVi/loTxWlkh37vv18ofHj/BD4+f4v7C4guHpNI4xuWpSXx07cpWtyOlXrw1U/i7zZHg115C8KfTH+D3t+/4UEi0bb/3M1av4+bFWXx4/SoirV+6G1ESy/izNuqH3uayspgZa6MWx4j04X+u899jrdtDL8tgjEYtTdAZDHDzwhyuzU6jVauhWZdrrpbIw2gNpdRWWKe0FlVl0e0PsJQX6A4G2OwP8Hh5BT88eopvHzzCN/cf4sHCklyfL9FFiN4cDMYQEZ2S3AHrlYReKiedXqaNPBIlnWSaAEbGVvo3E/Jr6bvJ9C3Q9aOXFisJ26xXQMZuMURERERERERERGdCZWVU0fLGJjZ6fWRFgfVuD70sx/zaBu7NL+Lti3O4dfkCbl6cw8xYGzNjbTTSFGkcAwooywr9PMd6t4fVThcPFpbwcHEZPzx+iu8fPcHj5RXMr64jL8tXKg6ubHZRVE/QGQwwv7qOdy4/xruXL+LtSxcwO9bGzHgbtSTZ6kZQOYuirJDlBbpZhqX1TSxtbOCnpwu482wed58t4N68jMFZ6/Yw0Wxgo9vHs9U1RJHBRLN5wBa9wc7QKCXplAIfIjjZDZNYyuj/fzl5WcH2B/jp6TzWez18df8hrs9O49rsNK5MT+HKzBRmx9uYbrfRrNdQT2IkUew7nWgUPqiRFxLW6GU5uoMMq5tdPFtdw+PlFdxfWMS9+UXcebqA/A3sXtHp93Hn2QJWOl389Gwe//LXH3Hz0hzevjiHi5MTuDA5jslWE2P1Opq1FEksIRn4rjxFWSEvJWjU6Q+w3u1hZbODpY1NPF1Zw7PVNdybX8T9+UXMr61jo9t74W0c7Q5z0lT4vxf40UqFv4cT3+bQEeplf2plLbLC4dHSCgbFd/jxyTO8dWEWb83N4sbcDK7PySjB6bH2VjDNGC1hy8qin+foZzkW1jewuLaBB4tLuDe/KK9/S8t4urKKlc0uqh2dh4h2w2AMEdEpqQD0HVBWQAkJt3QjYOCAppLxSIkCIgWEKbvO/73SAQMrf3+jkpFJKxWwWMp/V2AohoiIiIiIiIiI6LRkZYm1Tg9Pl1dx+/EzlJXF8mYHS+sbeLy0jCwvsNGTjiormx0srm3g0dIy5tfWsbS+iQsT45ibGEezlqKeJr5gXKKX5VjrdLG0vom7z+Zx59kCfnw6jx+fPENvkB1J9+helqGXZej6IM+T5VUsrW9geaODC5PjuDA5jnqSoJ4kgAKslc4O/SxHp59hfm0d82vr+P6RdHV4trqG5Y1NDHIZwVFPEzxeXsGXd+9jtdPFWqeLe/OLeLy8gtXNw4/q2M16r4cHC8uIowgb3f5WN4eFtQ08W13DIM9RVAePLjkpRVliaX0TPz2dR3eQYa3Tg9HyafBPzxaw4o9HdQY6j6x3e7g3vwStNSaaDXn+T8iPT59hcX0d3UGGonr5sEnoHLO4voHF9Q3ceyYF9ivTk7g+N4MbF2bl2hsfQ7shY8PSOEZsDLTWW6GYQZFjkBdbXZuWNjbxeGkFj5ZW8HBpGY+WltEbZIc+1wZ5gbVuD4+XV/D946db42D6eY478wt4trqOzV4f9hXPA2sd1rpdPFhcgtEK/SxDI5Vr5MHiEhZW19F/xWskK0osrm9geWMTjxaXUU8TPFqWAMPV6Slcnp7E9FgbE80GWvU6Uj8ix0HuCJYOMSW6gwE2en2sdrpYXN/Awto6HvljPL+6joW19Zfazqwo8GR5Bd/cfwSj9baxdMetl2V4sryCXpajKCscNsex0evjzvwC2o26bPMJhmNuP36GpfVNZEX5UuuQcw6Vc1jtdLHa6eLx0gqeLK/iwcISbl28gGer67gwKddcq17z4/VCMKZCN8vQG+R4urqGZytr8pr35BmeLK9gebODTn9wDHtN55XaLz2llGK0iojomGlIACZVQEMDDSXjlWIl3WI0tufvZT6lhGlKJ51nspGgTOY7ynABJyIiIiIiIiIiOh1jjTqmx9qYGx/DhclxjDcbGGQ5enmOO08X8NPTeeR+3FFsDBppila9hql2E5PtFhppgmaaIorM1tgMax3KqpKRIr5zzFq3i7VOD2ud7pEHPmJjUE8TtOt1TI+1ZBRKLZXtMsPtcltjlCoUpS9kZhlWNrtY3eygm2XoZ/lWUbWexLg2O4OrM9MYa9TQbtSx3u1jaUM6AsyvrWOj13+pbb4xN4O3LsxiotVEM02lEwWkIP3TU+leIyNf8jPx+WkjTXHz4iyuz85sHdvQEWJhbR0/PZ33gZ5i63w5LTcvzOLW5YuYaDaQxvFLj3N5GUsbG3i0uIyFtQ2s9/ovPD5nL5HRaNVqaNVrGGvUMdaoo1FL0UhTJFEk57nW0Fq6i4RgTVVZlNaiKEsUZYV+lmOzP0Cn38eG/7Uoq0NfkxPNBqbaLcxNjOPS1ATGGg0AQFlVWFzfwNLGJhZ84KwoX/46N1rj+qx06Rhv1tGu17eex41eD3efLeLh4hJ6vkvHq1AAjJGxP5OtJiZaTbTrNbRqNdQSCRwlkYyKM1pvFTTCMc7LCnlZIMsL9PIcvUGGzb6M0ellGXqD7KU6Y403G/jo+hW8c+mi7xoTtvb4lVWFn57ObwXhBnl+qH24PjuDj65fwezEmO/ecnLBmNVOBz89nZeOL3nxSsFFQEZQteo1tGs1TLQaGG820UwTNGqyXofrzTnAOouiqlCWFbqDTMKDXXm96wwGEuJ6heuBzifn3J4XCIMxRERERERERERERERERERERPTa2i8Yo/f6AyIiIiIiIiIiIiIiIiIiIiKi1xm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4xGENERERERERERERERERERERE5xKDMURERERERERERERERERERER0LjEYQ0RERERERERERERERERERETnEoMxRERERERERERERERERERERHQuMRhDREREREREREREREREREREROcSgzFEREREREREREREREREREREdC5Fp70BRERERERERERERG8SBbljUYWH2vtrnQMs5OFOYuOIiIiIiIjOGQZjiIiIiIiIiIiIiE7QrAHeSoCLETChgeY+fb1XKuBuDjwugXULdOzJbScREREREdF5wGAMERERERERERER0Qmai4Bf1oDPasD1GLiwz6e0P+bAf+0Ctg/YksEYIiIiIiKiF8VgDBEREREREREREdEJihRQ10BbS8eYKbP3145roK6AWMn4JSIiIiIiInox/LcUEREREREREREREREREREREZ1LDMYQERERERERERERERERERER0bnEYAwRERERERERERERERERERERnUsMxhARERERERERERERERERERHRucRgDBERERERERERERERERERERGdSwzGEBEREREREREREREREREREdG5xGAMEREREREREREREREREREREZ1LDMYQERERERERERERERERERER0bnEYAwRERERERERERERERERERERnUsMxhARERERERERERERERERERHRucRgDBERERERERERERERERERERGdSwzGEBEREREREREREREREREREdG5xGAMEREREREREREREREREREREZ1LDMYQERERERERERERERERERER0bnEYAwRERERERERERERERERERERnUsMxhARERERERERERERERERERHRucRgDBERERERERERERERERERERGdSwzGEBEREREREREREREREREREdG5xGAMEREREREREREREREREREREZ1LDMYQERERERERERERnXHutDeAiIiIiIjoNcVgDBEREREREREREdEZ5XY8iIiIiIiI6MVEp70BREREREREdHYoADUF1DTQVEBLA6kCIgXkDliugNUKKBxQ7vL3I8jfrfu/29RArOT31y2wVAFdC5QOqE5214iIiF5bDMQQERERERG9PAZjiIiIiIiIaIsGMGWASzHwdgy8nQCzBmhrCcT8Ux/4Yx/YsPLYqaaBSxFwJQZu+b/f1vL4KgP+uQfcLYCNCuizykdERHRo1jEgQ0RERERE9DIYjCEiIiIiIqItCkBdAxMauBwD7yTArQS4Fkm3l/kKuJ0D2R6VuQjSJWbGANdj4INU/u61WEIz9wpgoQR6CqzuEb0hlH9ECogBGAUY/6sOf66GXxdsjY7xYQDrH5Ub/lpCwgIVzuaSoiD7Go3sswGg/a/K/3f42lFh38N+b+2z3+9q5M/Oi92Ol8aOcwW7ny/A8BzYed44yHkyehwrvD7HcHQ/9qP9I1bPH0ON/a+zELoJxyWcZ6U73M9+XWgMj8tux0gfYi3aWo9GrsXRa/K8HKuXoSDvBSPljzEOPgeB7cd4t7W+Gvn1rF2vYZ9HX9vCrwrb9zt8PbD9ugv7WcBfe2f4dY2IiIjodcVgDBEREREREW2xkHFJlZOOMD9mwBd14L9vSLGoPOAT+r4DnpYSnFksgW8y4D80JSyTWSkAENGbQ0GK9KkCpo2E5saNhO9aWoJ4NTUs5IfCdCiOFk7GuGUOGFig54COlcd6JSPaNi2wWQH5Ke/rTgbywVvLyL5PGGBcA2N+zFzDj6pLRgr0ITNoIett4YCBf3SsdNtas8BKBaz50XS9c7KuhkDMmJbjNW7kHGn50X5NLccqnCsR5FwJgZkQVAgF9FBgHvhzp+//uxfOGd/5bMOPBzzrRegQ7HH7BFNTP8ZwJvLXmpbjWFdyre12roUATN/K8QnHZNUCS6V0iwvH7jyoK7kmJ7R0yJvQQNufazUlj2hkPQKGa1F45E6uu66V63DVX5fr/po8i+GNkxBBrs9xDUxHcnzHNTBmgIaSNS8eCUhq7AiFOFnHw7kY1vqNSs7LdQt0KqB7hjonKch1N6lljR8zsoa1fLfEmgLSkbGio2GZ3J9LYY1at8BiBSyX8l58pXo9gntERERErwsGY4iIiIiIiGiLhRR4VisZeQRI8fDtGJiLpHi2n8wB86U8voP8o7OtgU9T+TN+uE90Nqkdj924HY/DfM8IUhhsa+CqH9F2JQYu+8L9pC8ihuJhKNqHcEMIMnR80XCtktDdYgU8KSWIN19KQdXasxFuCMcw9kX2aQ3ciKVz1uUIuOgLxpNaCvRNH5AJQQ+H4b5nblgUXqyAZyXwuJDuW8b/vKx6seflrAnHK/HHa9bI8bocA3NGQh7TRo5ZKK6nPiATq2GhOXQ5KSDnQ+bDMOHc2fDBhVXf/WyhlONp/TmW++8BnL1jGban2uV1dPT4tTQwG0mnt7djGW14OZKC/YQ/fjV/nSlIyCbzYYS1So7PQiXX1YMC+Mmfj7BAXp2943JYo2tby8g5djUGbvjRj3N+PRrzIY6aD/OF7jGlG4Y1+v58WfHBhccl8LCQ6xKQNSgEHoCzebxCMCP8904vs9aHc7Duz8G3E+kceDmS83DSr/c1JeGkED4ChiHAnj+24Vpd8uv9sxJ46tc/AMjK0w8fhWOoIcG9uUjOqYt+jZ8zchxCSCYE02L/Gqcx3N8Q0ntSAD8VwE85oHL5s9C16ai4kV/5npyIiIjeNAzGEBERERERERG94S5EwLuJFDBD8XynZ6UEMuZLKVru1alEQboEXPAFwkv+151dLJpaCqQh5LDVMSZ8HwXUAGhfUGz4MW+zRsIO7/pi4lIpxfz7BXA7A55Vx3OM9hNCQImS/b7gC6NzPtQROsaMGQkJhYBHMtIxJnQ+cSP7HgEwRoqqLT+m7loEvJ9IR4GlSgIzTwsJM2xY6VhxUIjxtIVxPw3lz5F42FFoygw7TTT9fjf8MYv98do5jgsAoIajmGIAiQFqTv7umO/IMIgk4NBxw05DGyOdY9bsMBy67v/sLHRscKETDoaFbeMfc/4aC9fZXDQME435DkWhY8zoiCUAgAISyDGc8AG1hu/Yc9WfZyGQ9bSUwv2TUgIixRnq2rGXGHLNjevn16GpkWBeWw8DaqMdY7aCgv74RQ5InXxt0x+nuUhCSOG8GT1eIdhxFs6hoKZkrX8nGV5XZkc6pmdlrX9QDDtz7bb9CnKcLhpZ8y75a3nWh48mRzqojJ6DMYbdnoDtxzo28jy0fUefyxHwtr9GV0cCbbdzeZzCco9J3xFnzu/3rA/BzPj1vT2ydtVGO11h+7iu8PoWq+FzMWmAmzGwUpOw2lGeOw6y/vWdPL+3M1nziIiIiN4UDMYQEREREREREb3hLkXAv68Dn9ekcDy+SzDmywz4+y7wFeQO9t4uFclwF/24Ad5LgI9T4MMUeDeV4mDqi6EGw+Lgbp1qQtE/8n8ndC7YGicD3zHASdeGxQr4Q1/CDacVjAnFzZsx8ElN9v/dRAIxo+EXDQm+hCDMXl16jA+B1LF938PYkb4bdlP44wD400C6V2TuaDsMHAcNKdBPGOCDFPh5DXgrlkdTb+8EM1pI3nm81I7vidDhRD3f9cKNnDth7FIJOZYrPszwyHdsuJcDDzDs2HDatePw/I92jDGQ8+NqBPy8LtfZO4mEPyJsH02237kWggo1I997xv+M0LWp40MSdwrg930JFVk/cvE0QgkvIlESrrgRy9r2WU1CDNM+fGFGrsn91iON7WsRAFgzvCbD6K7MSjeibzJ5fJdJuKE4Qx3zakrW5f9Dy4fRoucLBMsV8P/rAf/Yk+tgc59gTKKkU8qnfq3/MJVwRzoSwtIj1/Je167x4ZEGAKufX/OsX/MWfIce3ZVzsjqFtW7SyLX2UQr8LJXOOCHwOHpO7VzngR377df4JmR/LxjgJobX+WgHq6OyUgHLFviHrrx+MBhDREREbxIGY4iIiIiI6Fyp+SLIuJG7oGM1vLM38wWewg3vVg/tzcNd0JtWCmGJGo4emPZ3G4fCifN3Sa9bKR6sVFKM7bphAeCtWIqjuZM7XJWSu7GbeljsW/d3py/7sSAD/8m3gdxh2hzpPLB1p6n/RL3wd7uv+btn50eqU5Hft3EzHNkR7lZ1/mesj9wVv7pP5wciejNEkPVpYqSTwk5Tpfx+ywcXRoXuHReMjCa5lUi3iVuJFE2nzXB8hNotBbKH5750l7/bd4A6pTEvCYbH7Wos3VxuJTJG5LJfv5vaF4VfYL+Bg/e97qTw3PBF5DED3M+lc07oVtGxZ6urR82/7s4aKSbf8OfKrUQ6b8z6grrCi50no/b8a7v8gfWv52GMU1vLOX7BdzRykNfptep0QyBbQTC/rWN+PNf1WAJYH6QyqutSJK/9e4WtdrMzkLbzL9aU/NwQahvXMmrxXiHvHwZnqENR2O8xLefT5Qh4K5H3ZG/74FXbd/KIXvV63PGblQMq/32tk5DEjO+886gAHpZyPeanHJLRSt5jjvt1fto8v54D8mfjvtPL6B8ryHnS1rLWX49lrX8/lfXvol/zwnvmw3ruPNz5mwCMBVbVMOh2UsK/GUJnplu+485bfv9njYwCTI5gjU+PaJt3E/79UkFeN3Z5mSciIiI61xiMISIiIiKic6WpgZuJhFJC8eOi/6B+rZK76ftWChdNLUWT6Qj45x7w33pSvCic/L3rsdzt/2EqH4KHO7DDnZz3CuDrDPghA+4C6JXDO/w/q8nduB0rf64A3EqBKz7kYgDcyYGfcvke3cEwGBP5otfFCPhlHfhlTba1NnInasfKHbN3cuAPg+3BmNgX927EwC/qwIcJ0PbF7FAEvJcD3+fADzlQZrt3fiAiGhXBj8NQz3+gFLopvJ0Af9MAPkiG62vNf/1L5hwOlPngwnolReeTlGoZofG2X29/XpMQ5Lgff1RTI6N+jlgoTodAx7sJ8FMC/DUDvs2ArzIZqwScnXBMw7/uvp/Ka9snteHokdS/fh7XebKbEKRo6GGg9IoP7BglodEHhQRRT6MzReAgPz+EeBItHTr+tiHbO+df41N99McvVsMRMVNGQhC/HwDo+Y4eZ6hDUehKMhtJh5if+fdvN+Lh+LJto6SOUOgMMmaAt5W8h3snAZZrwH/rA0VPAmvWnvw69aIU5Hps+bCHUthaRIz/sxn/HvVXdbmmL4+M4RvtDHOUKh8KX/aB7pMIxyjI61dDybn/7+ry74xrsYxUqvtjdFzrPBEREREdHQZjiIiIiIjoXAmhkguR3O06ZeQfPpmTgsj7iQRQNnxb+IbvzDJn5IPu3Mnd4aMt30snYZpQQAtjCca0FH8jyPebL4ft0y9E0qp+rZK/u2mleLRppYgZigotLdvzsJDxBKWTD9gvRlLkvBRJkcU56UgD35Wm7zvf7FYTmDRSnL7pP7R3kDu6rf9iBQnavJfIf29Ww7uYi2N9dojodRa6kzR85ytgOBbpYiTBv09rUrB/K5FuA40TqBb2/EihpUrW+pNQU8OQx3s+QPlpKq8xiRopJh8jrYad0RoamMEwoBT7rgqpkuOyVp1uOKbmA1U34uH4kY9rEhx4mU5CRyX8zBhyzOo++BqCAYUfX3SS3Sn2k/r3K9ORhIp+5sfWhMDHcdD+uas5+XXGyPuWnpXt+TGXMVTFKY5WCu/Ppo107/gwBT7zY32uxPKe7Ni3wYe6UgCpkfeIYwa44DsR9q0cqweFdBrM3dnptLOTVjuCMRi+L54ww3XvU38tj2vfWfGYr+HCyVr2tJT3rsd9WSrI2nXBv7594sdxXYzkOkj3eX0LQfTSDZ/rEKwP2x3+zRD5NTuEtswprIVEREREbwIGY4iIiIiI6FxSkA+Zawr4LpM76N9Pgf+uIX/+dCBhlMVSCheVkyDJeiWdYAZO7kh1OfColAJB6YMrDT8S6VYi4ZcxLZ1fRoWCQu6DLsuVdIZZr+Tvt7XcZfvruhQtv84kkNPxwZkbsXxvB+k487iUYkpmhx+YWyfbuVBu3+9LEfA3dSmWPSpk37u+iBU+eP8wlc4GqZYxTmt+tFJxmv39iehMi5TcHV/364jyv1dTEhL8m4YEHa7HUiR90bESL6trpVC64DuCnYQxLaOTPkyBX9Tk1ykz7JZwWiaNf56UPAdzEfDHvoz7czi9ES7jWl6bPkml48L7/ngZnGyHmINYSAG7Z4GFCrib+24xp7xdCvLaP6YlfPZJTa6zyRM+5yIf+Ho7lnNs0sgx6zsJKpzWWMYQLrgZSxeTD/w4szDW5zSEcJXRMupqzAAXB8Dv+hKQWa3OTqednTRk25tauhMpyLUaKwnF/LYBfO4DkNPm5Do9FZBQ0aNCRoIe5+ELQaC2lvDPL+sSWL8Wy3E5KIhmIf+26Fh5j9218p49d8PQTOxDlC0fomr611iOOCIiIiI6HgzGEBERERHRueYgoZJ/7Uvx6H/244g2LHC/kFBK2xc4r/ouM7GS4mrfyQfvG76SmDsJprSNFPmuxXIH6YyRO2hHPyMPxWIN+T5PS+DLgYRb6n5cw01fUJjzP7ehgAFk+5pavuem7zazUEr4ZrUajnMIrds3/fYZ/5jzd7W2tBQQQtv51Wo4guG9RO6Abfli5UMj+7xxQs8LEb1+wjiJupYOGxGkK9VMJMGQX9VkXWmbYSgmdNpwkHBBuePO+VAgDI/RzgR65O55g91HoDhIwXG+lJBf/5gLzRHkNeJiJMXuz2oSVHg7GW77TmGTwsiZEtL5IHTYsCNdBEaPQTgOkRp2FIgxDCWF7gyjP7Ppg5t1Ja9tDS2hmCX/WtA55mLyTmEfZvz4pI99h4kbyfPbHjg3PF/CcQrHLRyr0a4Loz9rq9ubGr4mmpHzKFLbx3rt7FJTQo7RigWWSjmvKpxeoChIlLwnGA1jNbRcj+E8CMem9MeswDDQOxqKGj3HRo9L6HS0Vwef0WM6F0mwCZCA8aYFHkJGSp600MFv3Mg59gvfiWjav8fZi3XDNWnrPMP2rh7hHBs9t8L5FI90+YjwfLcUpYadiK5G0uknjMIMHf8G5e7n8mkLnVJafsSZgqwrk0aO7eepjKoKYzqDsN5XkONYQo5v5f9s5zoHDNd6DTmOxr9P3zl+z0Heh6/4sagbx7yWRZBrLKz1v6zJiK5p83xHl7DfFhJ+GVgJpHf9mL/lSra3b6WrWbhWwzU3buTYTvhOQy2/hoeQzH4dtdzI9R2O+eg6Gc7z8N9LfnvWKnaJJCIiojcPgzFERERERHQuWcgd3ysYFiFy54um/oP1JX+3rlHyYXIocIRuM21/Z+yVWAoa4YP+REmnlXcTKfYtlvI9diuKrlrgdgb86LvFhA/2u1burl7zI4zS8AG4lfDNkwK4bSR882kKTGgZD/DYF+pW/PijsG+AbFddyddOGQntoCEFyL6/UzUUwa7H8jWFkw/g2774QUS0l9AxpqGGY5Xe9+GQn6VSiG7scre7hayfm744uGElrNEfKeBXfmSN8QXSupbCbFMP16gxH/oIa+3oHfkLvth33KOUxgwwrSWc8Oua7P+02T3gsVPhJKC46rd12XfY6PliaSiWh3U6FE0njKzr02Y4gi9V+3cJqSn52sIBG3V5Tfs2k8dJdj9JlGzrjXjYWWf8gHYIIRTT8eGUpUpCquv+nBnYYejD+r+gfCF9NOARuru1FNDyBedxfy6FcMNOAws8K6RTzEp1NkIxgByzn6XynuStWM6B8H4lKP17nA1/3JZHjluB4VgoCzl3En89h1DJBSPBtoY/v/b70DgEtuYi4Iu6HE/n5P3QSQc9Ikgw7RM/xu16LNfMQR2rcifX37p/P7jswxabI6Ml7cjxCl0Iw3oUrsdx3+0j2ednGSV/fiWSjkl1JedWeA9YnOQBOwTt3+eOrjWXI1nrP6sB15PtAcggBDT6dmStt0CnAnKMhNzcMBCTqOFoupa/Zsf9eRnO8bAmDKxcl8/K4w/5tbSsWx+m0iEpXBt7nVYWso7fL+Tx2D/WR7rFhIBfCLOEdajmj/O4ltfRS5EEkG7GwwDcXj83/Lsic8N/F/T8zxu44fv/8N+rlRzDO4W8JhMRERG9SRiMISIiIiKicym09i8r+YA4FIXCB9Nr/oNhDaBm5eu37vqFfEA9aaTA8lEqH1AD2z+ED51e1ip/R6d6/o7OjQq4k8t4ptx/EF74bev4cEzpgzE1X2weWOBJCdQyKUTc8AWIKQPMFNKC3xRAUUiHl/C5duyLyGP+rtPLvt37zWTv4kHpht1tDmoLT0RvtkhJgS50JBnTwPsJ8L9ryF31U2b4QdNo94oSsq4tVtL9aqGSgN/myB30uRuuR7HvdtL2HQqmjQQDi0jWstA5JnR7WLdS2F6tjjf0oSAdcm4kwIcJ8PO6vEaEP9tptPNJ6WR/n5YyBuShH4+35gOSPd+lzLphJ4rQneeSL5Rej+X1Y9YMu8GE4vLoNgJS1E4hRWcHGdHRs/L6kbmTCXuErhNtLdv+uR//E+9R5A3dg3L/Wr1UAncLOU5PfSh0w79uDpwU2iv/d0LQIwRiGlrCRJPhtdNIt4dL/hwKX6t9qEZj2OHtSbk9GHMWhGstd7JP9ZFUVOU7QnR98Gq+lPccDwr57/nSB4r8NRYCaGGs44VIrt93/HuFmUh+HvD8+RWEDh8zBkhTOZaPCglehbDbSTCQY/F2Avz7hoSGLvsAw6jQ0QPwIWf4zkCVnFv3ChmvGdanECII3TeMDx439XA9uh4DNyxwKfYdREa6ewDb3w+GLiiX/PirVEnQ+X4h68KZC8ZgOBK07sNtV2MZ//lR6kdU+f0LnWBGu++sVsP1ft6HjsI5mPswUAhX1f15OO6P7ZQPaCHyAS2/hlU+VL5aSQCrwvEGY9pGzqufpXJeze1SRQk/30L2acPK2vGHgYwx/T6T3ysPua3herwZyzrd8AHH1Mg3UNi9c0zhQ3FLPjS0Vg3XytB5MoS+1qthWKdzFlJ/RERERCeIwRgiIiIiIjq3nAOs2v3uZYdhES5QkA/gUyUFtN/4IstSBfznrhR2B75AEiu5M7m93y37kJ8dQjm7ff682wflhZM7vR0A15NiU6yGd5a+k0gnmWVfcPgxl8fOfX9WAv/ck0LVXj9rtZJi0BP/QToR0V4iSBFzOgJuJcCU//WS72KiMRyTsWGHRdFnvjgfCnLhrvZspHtA6MgVOsakathJq+ELtGN+jF0YORHGCj0opMh3XJ0qlN/3REnQ8Ld1Ga1x0Pqf+ULw/EjhPRyLNT9iI4zdyDEceaOxfVTLaiWvA7dzYGowDMlcjaVAvVvBNoghr2cWUoR/5H/+UiWF3ONkIMGJt5JhWGFnl5NRfV/4fuD39UEhBfDlkTFQ4ZiOjmdx8GOBfBE9trLf876o39hxDo35bhRt311tyo8xmTQSZn3oA6grZ+g1MYTFSmzv7uYgQY7H/vx66ENEq5V0rBvtLBc67IQOKJsWWBs5v+7nwJeRdMm4FUu4dsbIMdtL6Bw1MxIieFrKe4rjrrmnSrr5XYllHbo2Mg5zN6GbSQimPfIdPeZ9qG6tGoYFwrizsKZoAJsKSPx1+1TL+fmNGXYWvB5LoGEmGl7DOxm/3TORjGArnLxH+y7f5YtPkYJsZ1vL+82PaxLMuhZLeKUWQjGQfVjwIZhn/rFSDUeRhg4mpdveHUxBAlaxGq734Vod99fphJEwYlg7wtp1nKGYMNJp0geu3kuHY8P2suFDhz/kwHeZhGIWfIerF7kOMifHTgFAT/b385qMrhrzx323cYLh3zSPCuD3fQklha4x2ehjpHtMfkIBSSIiIqKzhMEYIiIiIiI6l0IBpHL+TmG348/c7kVU49vHh3b3l2Pg/74B/JfOsJCZ+mJb6aR1/36fl1t38N3TYRtCLaeAfDC+5otd/+rv1L0ey9iO9xJgSgObTgpQlQN+8kUVpYb7/rQE/ksX+H93hr/33M92wzuiz1ANkIjOoHB3/4wBbqXSUeHtRMIZGsPxRhZSKLzjO0h87e+cDyGQ8DVux7o8KtwZrzAMPSQ+3HDdB0PCSJPRmCM1JQABAABJREFUYMxxUJDibV1LWPI39WFHrv2EDgJ3CuCfesBXmQQ9Vqrh/oeXp7D/IeSBkV81hqOCYiWvT5/VpLBuIMGXvcImiZLnq64kVPm0lN9f96NNjpP2IdP3R4Ix+71e9nznn68zee26ncmom4EbBll3vJw/F27d+evoeaThX+N9oGLOd2a4mcjzqpU8Xw9L4KdCwhJnRQQ534Hh/oVjsVACX2bAlwO53p4U/nUd24/bbsIx0kpG/cQK+DiV8VslpBC/bzAGckxnjBzL5RpQDSQccRLBmEt+1M2tWEIb+40YC11NHpXA7/oSYPghk3Nu6/0idj/HnjunMOyac9mHiX5e82OAfDhnt8MWOhvNGOCTVI75hj17wZiwnS0j7z9zJwGRa34MZzjGIfz9tJRz7xu/3ocOMcXoMfUHda+1PvzcsN4mSo7tdR/QamlZ55er4z23Qihx0sgIpfeTYRBoL5tW9vsfe/J6dL8Yji17kQBP7uS9/6YPlH6XyfG4FvnQn9n9vNo6twvgX/vSjSjfER4Etp/fx5yLJCIiIjqTGIwhIiIiIiIaYSB3mqcKqGn5R9PAyp3Xm1ZGFYwpuWN/1t+9uV8L/MN++Dz6mbuBFDETLR9sd53c/RmKyYXz4wJi+dD+j/5T8sL58Uz+Ll0NKWBcieTvL40U+RIl2+7U8MN7IqL9JEru4r8UyX8XDrhghmONKt+p6mEhYZAf/Ri5Rz5kEDoGHNrI4qkckEHWRAUJUdS0rGPzpQQojkuiht0g3klkXa37wvfOeqnzd+LnPrD4V99B4PsMeObHpgwO2Nadf1z53ywgd/0vVPJ9CzccO3TRj8PZORJP+e2s+XFGv6rLer9UAlV1vF0DNGSc0XXfZSLG82NARovljwrgzz7g8aiQMGoo7h7Gnod153nkA6R9J+fRYiUjm2YzeX7+msn52j9DleMQ7gnCtfa0lMDVnwcytnGxlPcML7zpPiSrnRT2YzUcueUgAbTdAjJhu+r+ec6chCJuawnOHUdnjxBcmDLAuwnwRU3CG4nvrLdtt9xwPNd9H1j4OgO+HkgAasUebu3Y9Uv8b4YOf7HvWLRWSdjq6khgLZz34deakveQ/VhCD1ei4fu3s/B+TCs/NgoA4uG63/TPdwEJb4SRcKFz4SM/vqtr9+6UuKsdBzhzvntYKd9nXss5lrvt72WPQ913kpqLJOS036jRgX+//aAA7vnXu9VX7MYV3utbK4flXg78cSAjrN5TQLLjOlSQc7+ppRPRtVheExbKs7WGEREREZ0FDMYQERERERGNCG3dw7iHCvIBfc8OAzBTRjq33PAdA456BFHk79Bu+++9dQeplbv8F0pgoyZFimuJjBYBfAGx8uNKKrnb9Vosd39/nW0vJqRKWtQ7yOiIl7mzlYjeLCEYU/dFXUCKiICEXjInAYN/6km44IkfgxPGNrzK+uIg63HfAvMOWPHdGjRkbT4obPIqEiWdcf62LsGYtpHf261W6iDb0rHA97l0Pvkx92NanBynlxWOwbo/piv+e25aCQfMmL0LuBHk9WDCyLbczodddo5rpJKG/LzQZeKgETf3C+m48FMur1fZK54ze/2s0snrXs93n7hTyPOZKjm+4c/OUMOY51hIAO2PA3l9/yaTsNOrHLPwHmC+AjYGcl6FEO31eP/OMeFr6lrO94YCSvX8yMqjYNRwfNN7CfBFHWjv0ykmXJN/zYB/6El44X4h1+hRnPsdH3YrnIQkVio51y+PdNLaKfEdSSoMOwI+KeW8OwvBGAN5DhMNjCfANTccbVdhOPLzT33pvvPYj88KXcFeNRAVOmqtVnJ8wyhRi+Nd6wF5X38xktBnS8tzuVfDmJ6TcNpdf049KfYPy78ICxl9dL8A4r4c/2sxMLbj6xTkz8I592Eq53XHAp2zvIgRERERnQIGY4iIiIiIiEZUbjj+Yr6UfzRdjGR0Ru4Lv5ciKcgkSgpsgxe4o/0wEl90vhbLHdylGwZXUjUcH9Kxcnfuuq+iVJCvWSilUHYlkjv0302luBHGbSjIOKiGkk44d3K5q9Q5KeLMGvna1AeEfpbKXajjflTCak2KFSsVsOIL331/3Gp+dMakkWNX01JQbmm5+/b9RD68X/HjRFYqf3ctjq84S0RHw0A6HiQjVUIFWXfmSymOfuXHudwtJIBxlJ1cQgeuzK/Fx03DBxW1dH/4MJV1LFUSoty5bYCsw89KWVe/zSTk8ax8sc4nBykAFFZeF1Lf9WvMF3OnjYQGdoZQFGQdrivgiu9+k1kZK3OcwZi6km1q6ee7eQDbn8+lSsIei77AflwBAYfha+tokX10PMxZFd6jdHyXiq+yYaeYo7jWQohk4OTc+C6X9wuxAi5EwzDazs4/BvIcW8jXXY6k28fyMYzsqis519/yI7pmzO7dmwAfLLYSWLjtr8kl/76jPKLtCefSsv+eqZLr66p/3zS2S2JH+yBWy8n1+EEi32OhPLpgxasI44wiBdR2/P5qJWv9935s0l998G/NHm0IysGvdWHhPyENJaPWZiL5751r/aielWDMg3z4XviohCDkcgWoXEKZPSvnicZwu0JXMANZa2/FEpK7U+Bsp/uIiIiITgGDMURERERERCPCOKL5UooosQI+SKVoUWDYvWXNSiFv08rXH2UhI/WFy09rw5CKg9x5DUhhIvPdAr7JpDgWfryD3LX7D13gViKPt/34j3DnslbDkM/32bALTQXZ33dT4Nc1udO/5ccj3IilGPWLmhSkOlba6H/pRzjMlxImmjTAz2sSpmlpebyfyu8rAFET+KiU4/a0BP4ykJEGG/4YnoF6EBHtQ2P7deogxfo7BfDPPemSchTjJM4CAxkdMmUkEHkjlrDfXo0zQjeSOznwdz3gh0zW6eMaV5Q7Cd30rLxOXIiAMgGuqN27s4RAw5yRkM/AhwY2jisJoiRU0dLy624dPSwk0LFeSciza4cjfE7aWQ7EBBXk+Voo5Tr7Pht21zlq65UESQon70U+SCQUl+xybinI85soCaq8nQy39ajXgZaW4Mn7iZz3Efbv6HHfjzP7MR92NTmOvEDm3x8+KYGfCmA2l+1sJ3tvX+K7fHxakwDEX3OcmTdCe3XEWqqAP/SBPw3kmC6WEn46I5v9yho+yD1jZN3aT9cCjwsJ9G0ewwJiMbyGlqrhiKp4jw5JE0bGeD0sgfrg6LeHiIiI6HXHYAwREREREZ0rpe/2slhK8VIr+bDaQsYj3M/ljt51/+Fy38qfL1YSMJn3bdtLSNt9DQmGXIrkexe+8LFSyf+OlPzv1Uo6rlgAVknR6rtcvmd/lw/LrQ+23MnlzttVK3ealv4D7zDSIPXdCkJXhspJQGfd3w36XSYBk1GrFfC9v+M7VdJdZtLIB+bhbu+uA6wdFj5GCxrJSFeath+39NR3z+lY2b66ApSRX2MMC8UG0jVm6+9rKdreLaRoVDj5/k3/ZzUlXQQOqD0Q0RkQukSEdaNyUqjb9J2n/jyQ9Wz5mAr1Jy1RwFQkQcW5CJje51M062QNX7cSWPjKBwa7xziSJwQPeha4mw87mU37jmDAyHM2Mg5k2gDvJvI8/ZgPw05H/ZQpyOtGXe0/eqpwEmAY+FDMUXXyOI8KJ90g7ubSMe7ZEXWK2c3Aj4nRkML/QgVMaHkvsTMcFs6v2PmuFYm8N3qgcKQnloK8d7juA7+TZo9ORD5o2/WjaL7yIeL1I+5qMqqCrAHLFXAvl2PV1sBNDH/mzk2Nwli6REJIDQX08eqjiF7VzrUekPeyPSvnwre+W8xyBXTOwVo/qqaG75nTfbrFALJmLZSy1veOKVkXOjitV8OxXaGb2U4tDWjfOayuj29tJyIiInpdMRhDRERERETnStdKQWKlGo4NWqqkmHS3AP5fHSlg3iuGAZhNK2GSHzMJyHR8SOUbHzoZ0xLksG549+Z6JYW+Pw+kkHcn94UMfyfyv/WHnVjmd6mKWkhhoee7ziyW8vUDPybhr5lsUwiYhNpS2IaeL46tVM/f7R+63jws5Hv9kMsH/akeHpPCDe9AfVxIIMdCfv0xkwJIzXcdSEf+buHDO2F0wLwvCHR8e/dVOyyOhzvLE/89qpG/XzkJ58z7fcjYLYbotZM76Y5wr5Cg3jO/jpXn5GJuaOBaJCGS6b3axHi5H4PysByGg7rH1JliJwt5Hv48kNerWwkwgeF6v9O4AW5AghXjWtbnoxz1NEqPhB/3qzEfUH8mL3Nyfn2dyfV2nOdXeE/Qs/Izv83k3GrvEowJtBoGYx4Uu3cuelk7R5tdj+X83XPbIe+v7hcSVF6qTuZ9xsAfr3ou3Tss9g7/asjx1EpG90wYef/Zs2cvILZaybH8Ppd1brnaPorsvIiUrP31fbqDBTnkPXjoInmcMt/ha9MCsQHSXb4m9sHzlg9Hpsq/7z7eTSMiIiJ6bTAYQ0RERERE58rAF40e7/Ip8G6/36+AVUhRcRsHbOYv/vMrSOjjm0wee7GQQvKdYvc/v1fI42WE0Eq/2j2Us58KwINSHi9j08oogL++xLEjoteD8wXAEIz5OpMOFovnrFBa18DVWIIxUwdUSAsfjLmdyevMuj25Y2Eh4cqulXFPG5V0odhr3EbLF30vxbJfDQ04K69dRy2M79srHxFG8BhsD9Cco9PoSOy85r7NpIPLcTxnoywkqPHYd6hr+zFGez2hGtJtAwC+jqQwf1TPZ+S71U0YOXcvR3sHb0pIwHe1khDHnfxoR17uJ/MjzrSS8Ejpht36dh43o2RcW80HiqaMvI/K3dkIGLqRbVipZMTobT+Sav11mD32EmIloZK62r0ry6gQRN88oWBMGN86tkfSKvaB9rpf40MonQsqERERkWC3aiIiIiIiIiIieiEOEvx4UgDf+LFBx12kP0kKUhi9FEkQYOIQHWOeldKha+kUjkXux1qtVlK0XtpnnFUIooz54M/1WAIPx6H0IwuLPbqCKUgwZ8qPLhkzfsTe8WzOa81Cnue1SrrZbVTye8et8N3l7uRyfu33M7c9n6MjE49gO9r+fL3iz9don8BVz8oxelhIF6vCncyxAuTnDBywWQ1Hb/bswcetqYELkRy3gwIZJ8lBtj0EY+7lEs44rwyAREu3w4OWRYthB8bjPiTh+j/MuWww7PbIu6KJiIiIhvjeiIiIiIiIiIiIDi0USsPIkG+yszn642WFLiYNLcGYtxIpku4n96PhfsgkRHDSdeMCUjBd8aGJ2Ui2v7nL1yoMgzHXYun0s17Jr0fJ+W0aWOnAEO1SaNaQAFLNyFictu90UB1TB5vXVbjm8pHwU3lCYY8QjAHk/NrveVGQ57phpHNMCMZURzCqq+3P1yuRnLv7fajdsxLae1jK+JmTXJtCMCaM2FmppDNMiv0DQk0FzBlg3gDxGVpMtwVjMulm2DvHwRjtRxDFSv57P9YN1157zOtV5UaCMQf8LOP3oaaAHltwEREREW1hxxgiIiIiIiIiIjq0wnetWPAdEbp+9Md5qb3FSorw41rCJQn2LmhXDsj8eIsVK+GS7gHdIY7TppWxN89K6dSyG6XkUdPAjJGxS/Vj+ITQOaDr5Jhs7BV08cVnraRzzd80gE9rsk0pO8dsKZx0iFmu5FwrjiBoclgWci6tVzI+Z8PK/97t+QznlvJF+Qkz7O7yqupKztdpf26En7ObgT/vFsrTC3FYyM9eDmvCAQtkUwNzkRyzvUZEnTQHOd/mS9mPTT8i7qTOvdPiDvliFkKUYQTccVJqOHJur/M+cBiOdj0vr8tERERER4EdY4iIiIiIiIiI6NBy35nkWQmsWqB/zopviZKOFONaivH7jWypIIXiju/ksVjK753W8ehY4FEJXCqAW/H+X1tTEjKYMbKfR81iWFRvain4p3t8rYIEY7SS47/hi/AO7BwDADkklLLkQxYneY6FDijwoZgNK4Gx6IDgUgjGjBnZ9lfd4IaWwNSUD8bsp+9DavOnGYxxw2DMlDk4LLcVjNFnJxgDyDX8zAdjOk5GtL0Rl+QhdlL5Llg6vEYc44HRGF5zB50ezsm6WeL4O9kQERERvU4YjCEiIiIiIiIiokPLnYwIWSxPtzvKcUl9QX/SSFeV/cZplD4Us9U55+Q2c1c9ByyV0r0mP6Agmiop2E8bCTEcNQsJC90tJBxxaZdPIUd/7LgGdAR0U9n2uUg6fixXw6CMxfk73w4jnGcbvmPHSde6LaRLTdef620tI5P2C3DUNDDpx2MdRdAjBLkmDZAe0OEo912tViof6jkFDvKzQ5eV/c5bBdm/cS0BGXNGgjGhY8xCKcfzPHUG20sYWZQfZmQR5Hmr+3Fhx7n+R0o6e9X0wZ20Kgz34bx39yEiIiJ6EQzGEBERERERERHRoRWQsSpL1el1YzhOqZLi++QhAiOFk2OxUgGDM3AsBn6kUyhi7yfs55QPAB016+Qc+TEHLkbAB8n+X1/3XUg+SqQzyMME+CGXv383BwaFBETOwGE+cZUPpWweIvB0nAa+M9KUvz72EwJmRzVKqabl505o6Sq0n9xfl+uVdDg5Dc5vRxg1d1DIIvUj3OpnaISYg2x/GIdWnvdUDGQf+4ccGRUp6WTU1D6AdYzHJ1FAS0kg7aDrqYKc95ljxy0iIiKiUQzGEBERERERERHRoRVOiqSrp9iN4TiNdow5aGRL4TtCrNmzcSxCIGBzpBivICM/dooV0NIyNqqhZMxRiaPrMDDaMebtUv676UMNuxV2Y9+BJPGdbKaMfH0YazVuZL86VgJZfd8R4U0Iy5SQfd48RODpuIQOKGvWj3M6RNBjXMs5dsBUr30pyBiZupJzoG32/n7Ob1PhO+ycdpCodHKeFofotBL7kEV6iI4gJ8VBtn/FrylvQjAm969vHSvP234S/1oxZeSa2DiG7THwARwl535D713QKfx6OLASiinegLWRiIiI6EUwGENERERERERERIcWxrqsWyA7h1W3VElXinFzcGeKrRE3p9iZYlTuAPjgSO6LohrbRxYFGlKMr/nwQtvI3+sd0X5YSEincMDDAnhQyLGdifbveKAhfz5hgHd995j3EynOPymBx+FRyJiljj0bx/44VT5g0T1Esf44DZyc6/1DjFBLfSG/+YodYyLIddjw5+l+HTNC047CH6++O70wh4MEmvJDboNRcsxi7B5kOy1934GqZ9+MsTwDHwRaPcSaXlfABT8mbrUCFo74AIURW03/ejR2wPk/cBKeW/dBzfINGH1FRERE9CIYjCEiIiIiegkKckdnTSvESiFSw6KTzKZ3yCxQOHeqBQxgWGBKtEJDKyS7jEuo/IenmXXo29Pf5lehIPsbK4W6Burm+U+Prd/f3Dn0K3fuC2pEREepghRLO6fcjeG4xH6kydghRraUALq+w8BZOBYVpCDat8OCfKTkvcBO2v9+GsaBKKBQOLJKqoOEbHqVhFh+ymVcUuKPq/HbsNd2tf3zcDnyr9kA7uXAvULGKzWVBGVWRsa8hI4J5dHtxplQ+ee0504vGOMA5P667x9iREuihkGWV+mAEil5z11X8kgPGPvlMLyGp8zw905aGFXW8F2QDsq6RP7vxHtcr6chjIPa9M/5OcxBPqfnZHTUsg/GhHNnt+evoSUUcyUCHhVynlsc3fmmIOGyWQPM+LFk+42961kZX7fqR/u9Cc8XERER0YtgMIaIiIiI6CXECrhVj/BePcKFRONCopEoBeuA9crh3qDEg0GFx1mFx/npfizZNApTkcbNusGnzRg368+XJ1YLi8XC4k6/wtfd4tS3+VWkGpiKNC4lBp+1InzSer7hfqdyWMwtHmUVvumW+L5fnsKWEhG9nqwDCkjB9Dx2EDC+kJ0coqBf+bEVpxlYGBU2oYQUsnsOaODgDi2J7xwTH9M+PCmB3w0k3BL5rhhNH3Y4iIJ/TgDMRbKtMxHwfirF6+VSisELpXRsWPT/uzhH56eF7E/mQz+nJYd0rckOEZLQ/hqK1e4BqMOK1TBcctD3CWOXrsfA/9ICvqi9/M99VUZJmGEmAi4eYixbWHeiQ4RoTlIJf9654aiq86xTScjlUiTn+n7aGriRAB0H3C9kbFzmjm6snoGEbj6tATfjg9fLjUo6c82XZ2O0HxEREdFZw2AMEREREdELUpBuJLdqBv9hIsFHzQjv1yM0jUbpgCdZhX/dzPG7jQKFw6mHTBpa4VKq8UUrxn+areHfj6fPfc39QYXbvRL/sJ5jobCnvs2vIlUKs7HGh80I/6fpGv7TbP25r1nMLW73S/xxs0CncgzGEBG9AIfQdev8BA9GaQy7mhxUiK8wMuLmJDbuEMLz0/ddRmID7JcPCAGGmgaiY3r5D51drAPmjHTS0ApI3UgIQG37ZYvyASUDCcbMjXya2fEdEp4UwPc58EMmH3Z2/UgpuKPt4HBaLCSUktmDO7UclzCiaHRM134MjiboESvpNJTqgzupKP+zbiTyeJ0Y3w0nPmPBmMqv9QXejA4kmxZ4VAJXSznXXVijdnlSWhq4Ecvx+SYGxjM/YvAIRhiFDphXY+AXNeBmItfBTqNhpQ0rY+vmSwlsEhEREdF2DMYQEREREb2AWAHjRjrEvN+I8FkrxuXEoB1pJEo+MJ5NND5pxoiVwkZl8X2v2Grt/7oXZoiIiCyki0DpJOhw3hhId5LDdIyxGI4jPEvHYmu7cPB2SeAXSPFqI2/2UzkgA/CwBP6xJ51d3kmkqDzjx4S8TBggVjLyCpH89wUjnWQWSt9NpgKWfAeZULA+CyOvXpTDyPN5itth/TYcJpxjfLeYvUZ5HYaCnJOpkg+xz1Jg5Khp+PFikIDPWRDyZQVOL5B10gofdFzy3VcuRRLkG99lcQzhlWkj3YkMgNu5jHrbtPJ9XiQ8Gs6BlgauxMC1GPg8Bd6KZSxYvMd5UfjtflpKQPBhId3CiIiIiGg7BmOIiIiIiF5ArBSmYoUbNYP3GxE+bcZoGLXtbtgkVhgzGlOxxve9EnUtiZnKOQZjiIjotReK9Oe1g4D2Bf0YBxf0HXxICGfrWISuMYcJ5fpcyaGCQC+rgoQqHhXASgncK4ClGjCoAS6Voq/GiwcfYgDjWgrJcxFQJjJCZOCkOHw3l0L1X3PAFoCtpPPK6yYEFCqcbsg6hOIqHDxWR0Oen0i9WtDjrI4YOmphZJg5S/vpu4KV7vTPvZNSACitBOoelsClUp6T3YIx2j+mDPDzGnAhApo96TTz1HdtedFgTKKACQN8lEqnmPcS4K0EqO0RMHOQsF/PAs9K4IdctpsdY4iIiIiex2AMEREREdELMApo+dDLmNFoGIV0x5yFGEBkgDGj0DYK7UjDlhYZP6AkIqJzwkEK4+exUKrhgzGHGKXk3NnsGLMV2DnEyJvQMSbxRfnj3KbMSWcDXQLfZfK/F/wopGkjjzEDNPWwO8J+mxSenzC2xzmgAXlONKSYPG6kYP2klE4yi5WMdVqppKCcvwbnsYMU2KtDPJ/HyeLwIQntwywRXr5jDDAykgkHX4+vM4UzFIgZ5Ybr/ZvA+cealdFsdSUdi2aNrI8RhkGv8GsCCbNoBXxak/N1vpRHx8pYu8y/VoSQoIMPQsF37FKy7o0b6Xz1Xgq8m8joufoua3N4/c19CPBeAfyUy7r2ooEcIiIiojcFgzFERERERC/AKKBupCNMTas9P8AOd33WfDhmYBWUeg0qL0RERG+4bcGYA742BBYOE0A5SfYFAjvKBxgSfbzBGGDY+WSjAn7woz9u51L8/TCVLgnXYhlfEr9k+5owimbaDEeSfJzKWKWHJXAvl1DOdzmwWQ2DHmeZ88/jaXftsCPn1GE6EYVRSq9yWr0pHWPOqhAUAd6sf8ZsVL7TFICLEfBuDNS0nIc7hRBepIFPU+Dt+PlRbhsW6PtxbhZyDcV+3W1r6Xw1EwEXjfw65n8/3ed1yEK6Y/2UA//Yl24xHXv66wQRERHRWcVgDBERERHRC3L+A829P3B0Wx8iW+dQuTfnLksiIqLXXejcoA5ZiA937p+1l/oQQjlou8L+vswoo5fhIOOMcivF4g0LzGspGPecdHS5EklxuOm7KNS1FJ5Hn5td92XkOasroI7hczNjpRvDhP9+LS2jR56VwLqVgnJ21p7EEWE/TvM9pcPhz3WFo+mConEGRwzRuTdwwGIpoazvM+kYczmWtSmGdHoJ65D24ZVISXhmFsCMD8OsRtLFZcNKJ5c8dI2BfO9YyVo0pmUk06wPxYTzfqfw79CBk+/7pJQAz7eZbG9mz95rEREREdFZwWAMEREREdELqBzQsw4bpcXAul0/eAyFqMLKvPf10qJv3ZkasUBERES7cyP/8Sa9dJ9G4MJBuiiUToq7z0pgOvJF6Ai4EQPXY+BSLOOQDOTxohQkWDNngIb/9eNUOiz8kAE/FcCdHCiqs9X556xR6uRH/mjIc/4q45iIXpSFhFiWS+BPAwnt/bouXVxaPqi331qUamBCSQhv2gwDMZVfZx2GgZowyi5Vw++71zVmIePoVirgywHwVSahmMeFrKVnvfsVERER0WliMIaIiIiI6AWUDtgsLRYLi5XCYq20aBmFRClo5e+Ctg6blcOzvMJKYdGpHPI9QjRERER0tjhI8fKwAQmlTq7byos4bBeYEOi1OPlwzFb3GAd0S+AJgEYhHRMuxzKCZN13lek73wXGF5HDeB0DKTDvJfxRrKRjzJiW0SgW0j2mraWIXTk5Xh0r3RjO2vu2o+rA8srboA7XTWn0vHoVzv+/w5ybdqSbRveMdwDaKWz7SiXXA52uMCZv00pwbt3K2jNtJKQ36TtPJSMBmdFOVmGNagIvl+bD9nO+hARien49vF8AX2bA7/sykm6lOntrFhEREdFZw2AMEREREdELKJzDSmlhBiW+75f4slPgSmpwMTFItARnlguLH3olvuqWuN0vMbAO5RkssBAREdHzLIZFyIPuvlfwXUzU2epooX1oJFL7h0YAKb6WbtjR4LTlTorRTwoZPfKokBEjU74gHR4XIwm2NH33hhcRnrcLkTx3bQ3MGOD7HPguAx4ULxaOOm4Ksp0RDn4+j5OG34ZDfG3obFG+4nGsIAGXEge/l86dhGLuFcDXmQQGXgtuGCS6nQGrZ+FCJADynPQssATpHLNhgXcSeVyJgDk/+ui4LsswumyjApYr4EEJ/JTL414OPC4lzMd/ZxIREREdjMEYIiIiIqIXUDpgtXQY2Arf90pcSjT61sEooKYVCgc8GFT4/WaBf93IcadfvlZ3qxIREb3pQkG/cDhwDKJSPrBwiADKSQrBj+gQgR2LkWDMGXjPUkK2p1sBzyrZl9B94VYij3cTH5aIhgXhMJZkZ5ccteN5Ge12Mhv5hwEuRcC4BjoVsFACGc5O5w6lhgGs0zzNNIZdeg7ajsoBBQ4XaDno++Q4XMCmhIyTuZcDf98Fvsle4QefAuekM1L3rCSyaKsD0aCSgMztHPi8Jr8HSDCvpZ9fd16k+5bb8d+jj8qHyxYr6RLzVQb8Wx/4MZfzZHBG1igiIiKi1wGDMUREREREL6F0wJ1+CQfgm26JmVgjVgoVHNZKh/uDCg+zCislP60kIiJ6nVgfEskPUYgPHTRinK2OMQojHWMO+FoHCTCclY4xOznI+y4AmC99d74S+DEDpiPp9DJjhgGXSf84THgjqGvp/PBOAqxZCaDcyYG7xTHt1AsKY7EO263luGgl57pRzweOdgqBq+qQY5D2UgHIrATVDvo+IbgDSGCg8xoFTMKuHaZTFZ2OsA6tWeBZKR2nrvpzfOf1MDpKLAQszcjYpTCqqfJ/v4SswT07DEd1rHQPWqkkGLNYAk9K6abVt8PtISIiIqLDYTCGiIiIiOglFA74aVDhflbBQMGMfBgqhQAZn3TQneZERER0tmzrGHPA124LoJyhjjEaw9E7BwUYQvAkhxRnz6JQQF4ogaUSuO0LzG0NzETA1Rj4IAHeT4C3Yvl9/QLdVeoKSA2gE3nOU8gYp7MUjDG+O9Gpj1I6ZMcY645mlFLoZnSYzjMaQByCMVZGcr2O+M+Hs6mErEPrlQRjrpQSUKng19yRrw0j+UI4TEFCZaPrcTi3Mwfk/nxdsTIyaamU9e5eIZ1i1n1QJh+5pnieEBEREb0YBmOIiIiIiF5S6cKdevxYkoiI6LyonB+d4Q6+I99AQhVNLUXPsyCEdepKOqEctF0hwJDZszFKaT+Vf4S3XpUFqlKKxQMrheQfI+ByLt1jZiNgUgPjRo4FsHugI4xhamngSgTkqYRiZnPp4NBzp/tuTwNIFVBT24vvJ0lBQicNLdtyUOeaCvK8FK9w7EJoa3DIoJrxHW3ikY42Z/yUpteEBjDtu1O9l0oQ771UulOFzlw2vHZY4FEpj81Kgi8WvuPTjmDM1sgxt71TzIYFNnynmKVS/uwwXcyIiIiIaG8MxhAREREREREREXklpJA5OMRIk8iHT5oaSM5AxxiF7cGYhhqOltmLhQ+WHCIIdNbkvntD18qYke81MK6BMQ28nwIfpTIeKVJATR/c5aSmgIuRfN31GLgUSWE6K0+3m45Rcn7V1LAjymlIFNBUhwzG+EJ+gVfsGAM5N/NDBGy038Z4R1eb1+y0pjPIQNaDj1LgsxrweU1GKTVCZy7I60UYf/TnAfAvfRn/1vGjwML6HDgMRy45SLAmdMcK3WaKkUAMQzFEREREr4bBGCIiIiIiIiIiIq9wcrf+ph9bsR/ju8WMnZFgjAGQaAnFhIDAXptl3XBsVN9KuOSg/T1rHCR4UfhuC7DAmg9uhP1aq6RQfS2WLjKTRgIUCs+PmTI+UDRugMuRhGpcDqxUpxsa2taZ6JTOMwU5rm3ffeegkU6F737Rf8VOROF5DOGY0snzt9vPD+OzEn+sGlpCbsVrdl7T2WEg59G4lvXg5zXgvQS4Gsm1AMhamjug64C7OfBDDvxlAHyXyViknj27Y+qIiIiI3iQMxhAREREREREREXmZG4YpsgMK6jGGwZj0DARjEgW01LCDzc4OBaMshmNqOk6CQK9bx5jdFL7rwoMSWLXAwxL4MZcOMr+oDcMl+30oGivpBvFBCqxb4E4OZCe1A7swfoRRy5xux5hUAW0twZiDRjplTo5d6JbxsgonwYMQssmdnNt7dawJAZ4xDUxoYO0Vfz692WIl45Oux9It5uc1GalUGzkBK8i4taUS+EsG/H0XeFYCS5WMVTqo8xgRERERnQwGY4iIiIiIiIiIiLyBkw4hKxWQHTC7IvJBgXEDpAfNljkBiQLGjGxTovbv6lE6KeZ2rHQ0GJyT8EAYRRKew+UKWCglWNHSwITvGjO1z/MVAZiJgFtOQjVG4VTn8UQ+GNM+xc5EChIGmDAyPsYcsB0DP+aq84rdMir/6PsuTl0LaL37iLDwW4mS7Zww0kmo8wo/n95sqZIRSh/4sWw34ufX+tzJOnO/AH7IgC8zee0owDFeRERERGcJgzFEREREREREREReZqVbzEp1cFgkVjJiY8rIqJtTzk+g7rdl3BwcoMh9Z5zD7OfrLLPACoB7BTA2kO4jn9SAyXTvbjrGP6+XIgmjnHbmKYJ0ummfcmeiupLzq3XIjjFrlYRZjqJjS99JB46VSs7t2j5fmyoJP00b2Qail1VXwM0E+KIm49V2C4T1LHAvl24xj0s/8gsMxRARERGdNQzGEBEREREREREReZmTYMyqD4xY50cS7VIQjRXQ9h1Imlo+aKsgY4pOQ82P/Zg8RDBm536eVwWAwgK2BHQmRespA/wsBZTf753PrYGEP3T49ZTHZEV+RNa4luf4pANYCsNxTpNazvVDdYyxRzeiq29lVM1qJOf3fmpaQjGzBnhy2qkmei0pyPXf0MDVSNaLvUJyAycj277NZIRS7hiKISIiIjqL+E8DIiIiIiIiIiIir3AyrmXTP3pOwhW70ZAAStN3qJiLJEhxWjmKtgauRMBFI91j9jPw4z+WKgkdnHe5k2DFg0L2e3DAqJNYScAiURKUOc1sTOxHZIVuLak6ubsdNWR00qQBxrT8/Jo6+EPlge+8dNQdY5YrCXXtp6nkOrgWyzVB9KIMpFtMW8t5P+avu93WgdKPpFup5DwlIiIiorOJHWOIiIiIiIiIiIi8ElLo3LBS7OxZQOndO7BoAAmkg8aUAS5EgCslWHMaE1xaGrgSAxcjKeruJxsJxpznjjFB7oMVDrLffQcYt3vnEwX50FQpCaUYHwQ5rak8MaRAH4IxiZL9qE6gM4WGhKwm9DAYc5hxTmGU0ka1d7DsRfQssHjI0V8Nfx0sVwzG0MuJfIekMS2htP3Oo9IBnQpYLSVk+AYsp0RERESvJQZjiIiIiPagATSMQssovFeP8F4jeq4gslY6fN0tcLtfonC7twkPrccTpTAVK0xFGmORxphRqBuFmlJINBApBQ35IM0BKJxD6YDCOuQO6FuHbuWwWVlslg6blUPPOvQqd2zt+kML6UQDY0ajHSm0jEbLKNS1PFINpEoh0oCBglHDcQPWyQf2FRwqB+TWYWCBgXXoWodeZbFWOqyVFn0LZPb49mW/fbycaHzWivFW7YC+7IdkIS37NyqLb7slvumVR/J9X2exAmZjjbnY4HKqcSU1iPcoqlQAHmUVHmcVFnOLpcIeeGfwWTQba8zGGpcSgyupXDd7mc8tHuUV5v3+dqqj32ENGQUxZhTGI422URgzGk2j0DAKNb8ORUqu40j569cBpXMonFyjvcqhYx02SouNavjrUYxJ2E+kgAuxxoXE4FKicTE1W4W50sm6slY6/LVX4of+89ec8t+jphUmIo3xSGHCyK+pX8tipRD7/QeGRcfKOWRO1q9uJWvxemmxXFqsl25rvT4LpJCj0PTP85hRaBtZu7f2cedrjgNKuK3jOLAOncphs3RY9+v0ZmlRuuMtCo8bhQuJwcVE42KiMRMPq1DhteP+oML3/RJLxfOvFsbvfzvSmBh5fltGI9FAqhUiJccgXI0W8vwWO/a9UzmsFBYrpUW/kj9/Axpq0A59CzwpgDs5cDWW8MtOYQRPoiQU824ia9JiebIhihjyWjtlgEsRMBNJt5PdOB+m2LTAoxJ4WMh/vwnCul46CW7U3B4hj/A64Lb/3VPjgznhOb4aS/ebEPQ5TrEfz3UzkZ9t1O5jxQB57993cu2EbjGZH0f2qjoWeFTI+d2p5DkM7212SpUEeeYiecwYCdb0zshrNZ19oRtYqochub0YJa8P40ZCWxtgOIaIiIjoLGIwhoiIiGgPkS8gX0w0/sfJFP9xpob2jsL2nUGF/3W+h8dZhb7dvTAqxVgJ2NxIDd5tRLiWGlxLDaZjjclICuY1rRArKaJYB/Ss2wrD9CqL5cLhaV7haW6HoYHCYmDdVoHjqIVCclMrXEoMrqYGF9NhwXI60lsF9oZRSHzBNXxIXYwEezJfbFwtLVYLh8WiwkJhcXdQ4U6/wkppUTn52pOi/ONazeA/ztTwP02mR/J9Cwd0K3me/q8LAwZjIMGwa6nBx80Y/24swW/GYjR3CYo4SIDqv20U+G8bOb7uFtisHLJjCIoctwuxxs+aMX41Jvt8OXm+Qhn26s8d2d8/dwrk/lo5SgpyTcZKYTY2uF6T6/lKqnExMZiJFSYjjbqWtSgERXIrz0ffAn0rIZCFosKz3OJhVuHBwOJRVmJgq2O/az1SwPWaweetBF+0Y/yiFWM8knOo70Mxd/sl/m9Lg12DMUYBiVYYixRu1Axu1gxu1AzeSiOMR/L7TR/6S3xwwgHInEPuv/9aabFYWDzL7VZAo3QVepWEh86CRCmMRxIwuZHKc305kUDaVhBKK9SMf83x4acQClkrLVZLh2d5hUeZxYNBhTuDErmVyuZxXooTkcaHjQhftGN80Y7xUWP4kcVaKa8ff7eWYaW0uwZjIiXhl7lY42Yt2nqOL/l9b/nXqoZWW+u/FMcl8LVWWqz4fX+WW9zul/i+V8LBwlbuSAq79HrpO+BxCdzOpXPA1Xjvrw3BmPdS6Wph8qMZH3NYse9uMBmCMWb3DjfAMIS9WUnQ4E0KxgCy76WT17hS7f/a5UYeZ0HigzHXYjm/VqrjD+3FSoJWN2P52fs1YHGQbkkrlQRjOiEYcwTbsWnlXL0cSTen0sm6v9v2JEpCCrMGuOBHnC2WQO+0Wv7Qa2crGKN27yo1KlJAywDTxq+lPM+IiIiIziQGY4iIiIj2MNpdYCbWeKtmMB5t/+i1dMBMLIXGEoCybuuD85oG2kZjOta4nEiHjLd8ke5CYnAh3hkqkQCNhQRjpDuBPPqVw3rlcK0wWCosFnKLp3mFP3cK9DsFev5u9lf90L6mgbqWLhITkXQbGI+kYH4xMZhLZH+mo+Gft0KR1Qd7Il9w1EqOT2ll2wonHW42S4eNymGtNFgtLd6qVXi/Lvszn1ssFFJ43igtqhO4Q19BnuOLicbb9aN5eyzBBg0HCVe9yWpait2XE4Mv2jF+3U7ws2aEd+oR6v7YhDzBwEroYqF0W4XvTnW8hfijZgBMxnJ9fNaK8euxBJ82I7xfjzDrgzFhfy0cFnKL+cJitbRYLiw2yqMNh6UKGPPXq3SwMbiaalypGVyIDeZijSm/ve1IIVUSiol9iKSwcu3modNTZbFSaiyXDjfyCvN1i0eZwcOswkIu1+5aadGr3JF3+dFQvtuLXK9v1QwmfUeRzHew0QCmIr0VagGke0rbKMwkGld8955rqQSDLvnuJO1Io6GBupFjEI/cFlw4h9wNu4isFhbLpcP1tML1msGDQbUVWgwdRk6ye0zsA0+TkbxWXfAhmMtbnVcMZnz3oqYPYdZ88MkoBee7wOTWIbPSjWyzsrhaGFyvVXi7ZnArM3icy3M8n8v5ulraIy/6xxpo+/24mppta/JGabFRatzulWiMtAcwkL/TNgpXUoMr/rm9mhhcTqW7UHidbvjntzYajIFD4c/vsO/LhcFyYXEllQDV40xeoxYLeY43XqdFiV5J3wKPC2Dch2IqNwzV7uweECtgzgBZAtzN5e/Ayvie434voyHBhauRBCbG/aibvQIMfSehmMVKuo6sWwmJvAk04DtHSdE7dDp8jpORWrnvLmNPYGTRfsI2JkqCTx8mQLcCHqrdO1YeFQ0ZyXUpAt5Pgdlo/5CAhYxPul9IN5ujCsUA8lxsWhmP9LQEnpUSBBvfpeGj9uf/mAFuJfJ3voGEdSqcnaATnV0hQHeYjnENBdyIgY2ajB3TALq+c1JYQ8J5x3OPiIiI6PQwGENERET0CrQPzjSNRt9ajH7U1TZSuP2gEeFX7RgfN6W7wUSktzoyhDBMpOR7hdFFUIBxUryrnEMVAXPO4XpqkPni5UrpoAHc6VeonEVVuVe+Oa1tpHh6q27wbj3CW76rxFyi0dAKdaOR+oJ5ooDYj6UII5Q0pFAUPi8PQZkEgIVC0zlMRBKWyZ1B7iT007fAg6zCnX6Jr7sl/tjJ8ZPfT96h/3prao1btQiftCL87XiCvxlLMB7JWJNRDjKi5ptuiX/bLPCnzQJ/7hRYKy2yM9KJ4zASDVxN5br/7XiCvx2XTjFj0fNVpMoBP/Ur/Ntmjj91CvypU+BJVqF7hEX3ppHuKO/WDT5pxvhZM8JkJGGYut45QgjQSsFAruMwRi1y8jUNJ11VphONGxYY2EjCTD7Q9l23xJ86OX7sS1AkO8F0iFHwo4NkJJSvR0s4zXeI+bgR4VdjCT5oRBgz8pzU/Ei4yI+OMn680OhYBuMUEijUtKxfc7FG5oB+I0KnkgDX190SX3cLfN0t0e05lCcYnKj54M/7jQiftWK835C1+1JifAhGuqjUtKzTW+t1WKsVEDkg9t1ymsZhxmlcTh0ya9CtHDZKh+XC4pteiW97Jb7tFuj5/TypPU21wngEtMywM5mDhGkuxBpv1SP8sh3jV+0Yc7HBuO8AFF5vR1+rRou6BnLup37fp7f23eGTKkKnSvCTf236ulvgm26JzapiYesNETrGJAr4pCaFTYPdgxSJkq4UiQK+iyRAUJXA+gl09NCQLhpf1IC3/cin/bp6bFTAk1LGRK1bGVX2JjQ4CO+zYyXB3aaRANFuz6eDFMQHI4Xxs3Ddp2oY0npcyAitDMezbSFE1NDAlQj4KJUgyn6DR63vYnMnl+DVUQYoK0i4eK0CHhTSoUmr3YMxQUtLoMcooOOAH3MfVDi6zaJzqoS8BvTswedxUwPvJxJKnDByzTzz4a1NK12UchdGDBMRERHRaWEwhoiIiOgVaIRimsJGKR+s17WMTXrbF6I/b0X4VTvBR81oq/is9htS7g0Ld9u/1joZ2TRZWkzFelsB92UZSHHxWmrws2aEDxrRVnH1SmowHcnPMYfY7ueoPf/HNhcTjTl/V7+Dg4HCU9+h4DiLEXI3oHSz2SjtViBAQ23dbRoKyHKH+JvdAeawalpGcL1VN/jUXwM/a8a4OdIBIuRden58y72BdEH6l40cd/olHufViXbeeBWxD2bMxho/a0T41ViMT5sR3qkbtMz2TjGFk/1dKiy+6sr+ft8rcX9QYfMIAhUKEh4YjxSupwY/a8b4uBnhUx+MqfsuT/qQ57I54Bq+ksqIpYlIAjRtU6LZV7g/qNCpHLonkG6TdveyX3UfBkl8IOLdeoSPmxF+3pKxVu/WZS1ODrl4hv1Pd+y7cw6Vk+BI00g4RSuFgXN4lknnnOMaDacApFr2+XrN4Hpq8GlLxg+9V49wJZUuMS/0Db3ajv2snHRU6VQO7UgCRan/kqd5hdVCxv4dd+E/UoDWCnUf4GkZhUQDk5GMLPukFeGX7QS/bMcYN/L8Hvo1a5/X28oB0yMjDy2kWLZeWKyzc8y5VzjpMFFTUuBcKKXQ3tbPhwO0AppKPmi7HgMfJPLfpe9ycRzvZUI3j7aWbgUf1SQ0UdfPd7QZzZiuWQkuPColJHPUIQEFOT5ayc8N+37aTWkiSAeRWQOMaXleoz2CMRYSilmvpDh+VoLasZJxLSqR5/pSBCz4kUVH/Tym/mfdiKUT0aVIfv5ury5hrGsB6RRzp5DRRUcZjHGQUMGGlY40U0aCOleivTs51Xy3Gw35O/cS2b6VSoIKp/W0hpDW6LGscPrXCA1VPhjXdXJ9dawEH2M8f56lvmNYS8tzmKhhV6MNH4zJ3HB85WG5kV/DOhrCNaUbdrTJ/LaOdqYhIiIioucxGENERET0CrQCUqXQ1MMi64VE4516hM9bcuf6+40IFxKNRKkjCbFUDtisLJb8OIuNUsYtvewHqRoyPqRlFD5vRfhfpmu4mhpM+QJo0wwDIsdpPFK4WTNI/eidq2mBf1zPsVYWKJ078pEdgHxoqCB3Si/kFg+yComSYmuipCtBohQS39Vnz3b79JzJSONWPcJnzQh/M57g81aM2V0K9RbAUmHxp06BP28W+GMnx3fdEuuVfa1GKDWNwq1ahA+bEX47Jp1xZhONdMcn5w4SMPiqW0qXmM0CX3ZLLBUWgyOouoUg15XU4LNWhE+aMT5oRLhVjzATa7SM3rMI+LJqWkFHwAeNCFOxxs16hD91CnzZKXC7X+LH/vHfG6sg+x0pGZczEWtciGWU0Oc+EPNOPcKF+OjWYvifWTMKN2sRxiKNVCuMGYW/dAv8pSPP63EwSq6x2VjjN+MJfjuW4KbvEjMZy2vSUdEAIg00oXCrbrZGNl2rGfy5U+CPmwUeZxJiO86CXuhIlvpQTBgTdaNm8Ot2jF+NJZiLNcaMQuxHJb0qBTnWM4nGxypG02g5vyKNLzsFvuqy58B5ZyFFx44FHhXANxnwVgzU473HyUQKuJkA/wESUNn0BdH8GDoFJAq4GEkQ5/0EeDeWkUrJHtsWxngslsB3uYx86h7Da62G7HtNyfErIb+eZhABkNDuFT8SaC7ygbs9vrby46bmS3n+z0pgIYShJo2cZ5/Xge8zCaJsHvFGjhvpEvN5TYIxyT7HK4RWMuuDMbn8WhztJgGQ/byby3G4EQNlAt8R7XkaMuZmxgCfpLKu/2UA/HkgoacSp/Pcasj1Ea5Vh2G44TV6+3uuWci/ETcrGcU1X0o3mEn9/Pvo8H6hDjknx7WEYXp+3St8IGZ0lNJhnucQhLEYhmAGTr53x8q1sFZJOC6sVZ03pAMYERER0ctgMIaIiIjoFWiorSJd03eOuZYafNGK8euxGL9qJ7hWk49pnXNbd3tV1vkPueT3wl28Iaih/MiHEEiRQIZ8BFc6YL10eJZbrBYOPWtfKTSiIIWBmla4XpM77i/EGpF+vkPMtn3wd89WkHFHFsO7Rd3I9w4F6zDCYzRgMtp9pWk0mkbGnszFGlORwlJh8WO/wkZpj21kRxjh8yCr8E23RE3Djx8ZjuCoKRkbFavhqJVIAQ3feYNdZIZiJWGiK6nBp00ZXfNFO8YHjRiAnEPBwEq3mHuDEr/fzPHP6znu9Cvcz16fj3MjX9SYizU+bEb4dTvGL9oxPmtFW+dF2OfcAX3r8Div8GWnwN+tZvhpUOGnfnlkwa+6X4feqRv8dizBF60Yt+oRLqfPl4usc1vXcuU7Ue28jkfvwDbw17EPioU/S/110o40rteAy0mFhh+3VjoJneXWITvGYo9SskJGGhiPNC4lMg7uvbrBF+0Yv24nuJgO1+IKQG6dv9vW7bp+hSCG7Pdw3FJYi8PPTBVwKZUQjoF066kc8DizsnYdYWAkFF6aWq6xd+sRfjOW4H+aTDET6601KuwnELpiyX6Gu4x3PscAtr3eRGo4Hk8rhQhAZIArRrqITUQalxODRCmsFBb9ymGjsugdY3UxHO+6lmBOVovwbt3go2aEX7cT/HIs2fra0Okld25rvx2GHR9Gz+0wWik8x2ak3BV+5oQfgxjCT3WtsFk63O6XW3ds0/nkIIXzngMelsCXmbzOXYhkBFlYJ4CRawkSvhjXw0BN4aRLS88HLF71UjGQ7Zg0wFsJ8LMUeDcZdovZa18y31ngWSkjZR6VOJbrVtYpKSKHRbXnhuNEQleDUPA97ksoHK8pI8GmDxPp7hC62uymgoyZeuq76pyVdyZa+U43TgrwnZocx3U7LJy/amQvhnQluxgNgzGXfbeYvVjIubRmpbPSo0I6ZRzH+tizMuKspmUk2EolnTqauwQWwhqvlVwj40aO13Ilr+ldO+y0cRwvYaEzTAjuGCUfxtcU0Dbya+bkPfGGD9HxJeVsCGv1ppU1824B3ADQ9s/haIei0ffJF7S8RryKrfCMv57DtZ37dXTDSjezlUpGlj0o5PxfroDlUtbbzJ/Xo+9taXdGKURagtWJ1oi13uoY2ysr9MpKxlvvcSBlvLRCbDQSrWH8++jSOfTKCoPSbv27i4iIiE4XgzFEREREr0Ar+VB2LNK4mkrXiC/aMX4znuD9usFYNPx41gHILZA5h3Xf6aXvi8Wlk3CJwzBY0DRqazxHO9JI/IczuXNYKizuZxVWS/vKrd3lbjgZI/QslyK9g8FsbNDY5dbLzPqvr2Q/NiuHbmXRt1JoLpwvSgJbo6OaRrooTMbS4WAi0nve2RkrhbFI47IfAbNYWHzfK/F97+jCA6McgMXC4p/Xc9wfVL74rbZ+DR9gh98Lo7MmIo1f+BAE31QPXUw0rtcMft6K8duxBB814+dGuoQCtYSRiq2uE3cHFdbK1+sjw8lI9vejhnSK+aId48qOEEoIky0VFt90pUPM7zcL/NAvsVru/SHry3i7bvBpM8bP2zE+a8W4XjNo79HWoHBAv3JYrxyWCjn2vcqhb2VNKp18UByrYeBm3HcLmfQBgd26ErSNwnuNCLEe/v07gwp3+uWxjRYKUqVwI5UOImEk3PXUoDlyDEonXXs2K4flwmLF7/fAOhR+7VKQdTh0sJqINKYjjZlYI9ml8BbMxBofNCIsFBZ3ByVy67BY2CMZkQVICGsy1riSGPzNWIK/HU/wTj1C26hdOwGFYspSbrFUVFiv3FaXscJ/wB/G5NW1PM9TkcZ0LCGQthmOTRo1Filcg4xJy22KiUjjL50CdwbHXzqeijQ+asa4mlp80IjwTj3CpR3XnNzhbbFWOqwUFmuVxaByyKyEOSvnX5+0nK8TRmMylud3Itq720xDy3iyyjk8GJS4M4iwVMhYNIZjzrfcSaHfOgm8XIsAFQENLSGCUSEwp7QU4vMmcDmWrh5hdFHvJc+XEOga0xKCeSsGPqkBH6cSxon2OnkhwY6nJfCwAG7nUujdtEc76iaIMRzBczmSx5qVTjVLvvvCSiXF3Y4djgY5DgoyPuliBLwTAz+vAZ/W5H/vF2su3bDzyXL1YuNPToKGFN/DOyytgJ9yeX5XqpcLHIUQx8VIAlcfpfK4Fss5t5++leL8j7lcKz1fyD+Ow1ZBwizLFfBtJqPE3kukE9Bem6khX6eVnAMNLV1n7hdyXSxXEi46SgoSfKkpOQfHtISzpoxcHzNG/t13O5fjZs9YdyISfSfPUayAog5M+RBWssv7rqOmIP9eDqN+IwX/vlzOp7kIuG6BdxLfOaaU7jH3Czm/Fyt5T3QcnZvOk7EkwmwtweVmDdfbdVyop2jGBpFS+OPSOv6wuI61rEC3qFC67atapBRmaglm6ymuteq43qpjIo3QjA2WBzn+uLiOv6520CkqdMuzErEkIiJ6c/EzfCIiIqJXoCFBibZRaBqDS066xfx2LMacDwOEu/YtgMw6dCqLZ7nFk6zCWunQtb5I6T8FrWkZBTITSwH6QmKQaIfIyM/LLbCYW9ztSzDmVT9wdvAfmFmHp1mFnwalD7Lo5+46DiGa9Uq+9kleYT63WCws1gqLnnXohS4M1qFu1Nbd/RcTjRs1A4MITaP98RtufeiukfixVBbAz5oRMuvQr9yRdtXYKRQ29/vYMNzt2fD7c92PffqsFe9biHrTXEgMPvehmL8dT3CjJv/kGO0UY/3djw8GJf5+Pce/bUinmPljGjtznCYjhQ8bEX4zFuNvxxN82hqWSEc7dlQOWMgr/Otmgb9fy/BTv8K9Iw4RKAC3agb/82SCT1oxbtYiTG6tQ1tbtfX1mZVwyJNMAnEPsworhYxoy/xdy6mSUUETkcZsrHA5MbhVjxCH69Wo4XPrf68dabwfyTUfQcIzDjkeZRXyY64sJhq4XjP4d2MJPmxE+KgRo27k2ITtLB2w4dfhu/0SdwcVVkbCioWTrw/BxKupwbVU9rsdKcQI3y/s9rCDzGxiMJsY3+0qwqr/nkcVjEm1wmys8W7d4G/GE/ynmRq072IV7loefc0pnazZz/IKP/ZLPMktnuYV1kf2VYosChM++HSzFuHtusFlAKnSu4afxiONcV+EbxuFmpbz++6gOva7kqdihY8aERyAjxoRbtTMtucXkM5My4XFo6zCnUGFx5ns82YpHdYKSKGyYaRD2bVUvk+kgDE/PnC357hhFK4bCVrd6Zf4oSd9GVYL+8odGuhsy50EDp6VEhL4WSqF9UQNP1gb7RyQKiAF8F4q4YW5yL/f8nfw915y+Q9F0gkjhdCf14DPahKOCX++UziPKycBgL8MpAg/Xx796J0gVlL4v5UAv6wBv6zLz7tfyMifOz6Q8LiQwDXU8QRPtH+Ma+DtWAIxP69LkEhj/+NVAlgqJWyyfIodY9wex0UrCbBc9KOzYsijayV8VeLFt3mr40U0PLfe952IDtq+gZNgzJcDCYD17at3rtmLhbxHWa6A7zLZz5qWa2Ln9RiYEE4B0FJybn6XAX8YACaT77dpj7a7Rhh7NWaASz4gdiMG3k5kHbkcyfP4nzsy1qljfQejMxbCetP1LPBDLh1aprR0nIqV7yK4/S3wkVEj/2Ew7Hp1kKeFdFP648C/1jhZW4/r39DnxVgc4Ua7gc9mxvCruQl8ONnCbD1BajT+1x8e42l3gMo6DCrpYjvKaAnGvDvexK/mJvCruQlca9UxW0/w03oXCgqL/RyVyxmMISIiOgMYjCEiIiJ6BbGSkMTb/o79tlF4vxGhrpV0Y7AOq4XFo9zicVZhMa+wUFisl9KhpW/d1txx6z9ZHu2yIh0apFvBZKQxFcuIju96JW73CywV9sjuKnQAnuYWf94sUFMK07FG4RSWCyuPUgqNa6UUztdL6RjTqRw6VSiySsCnguzP6L60I42ZSONSWuBaavB+I8K79WhrP3d2j0mVwpXEIG86/LVXoqYVcutOrzABCXQUvtDcq4ZhpjddpIDLicGlROPfjSX4zXiM9+sRxsz2ZFUY2/NDr8TtvnRN+bpT4Elu0X3V1kcn7EKscSk1+Kwlo2w+bUbPdcaxkHPmYVbhdq/EX7oF/rRZ4P6gwvoRdsaJlXTquZgYfNyKcasRYS4xqO0yH8JCtufRoMKDrML9QYVnIdy21TFmOGIoCh1j/Li48UhjNi5wwQfdrtcMLicGl1PzXGeRVCvcqBkACdZKCWc8zuTnHFfnmFgpXEw0tIpwITaI9fB5WC4s7g4q3B+UeJjJmrxcWhkFZB0GlQRFQseYWElQ8cd+hYlIxuRdqxncqkV4rxFhLtaI9e7/qJ6ONT5uxtgopcPX0/zVnm8DGRM1l0inqr8ZS/B2zWwFOEb1LbBaWsznEgq5268wn8vzvF5J95oQxqwwDP3V/fi473slpmONK6mR5zg1eKtmcCk1zxWSm0bCUu82InzSjLFeua2w5HEZMxo3/YjC8UiuudLJOLC7AwmcPcgqPMokuLlSyH4PfLezMAIwUhLaahmN76ISs7GczzdS2Z/36gaJH6G38xjHCrhei/DrsQS5k25j2VlrJ0FHLoQc7xfAP/VkhM0nqYRe9gpZJJARL2/FgG1Ip5mnpYRE1n2AYeDkEUbgODccyxG6AzSVfJ8JI+OTLkXyPa/HwKx/A7VXzbSChCVWKgnE/HkgIZ/shE7ZEOYZN8A1SKeFSxHwUSVhgPVKAgmbVjoz9O3wmISQZlib5f3lsKNG6HCifUApUTICqK4kuDTuj9nFSIII1/zx2q/5SQE5Xk8KOU73CimIn+YlHt4/5b4DS+LDV8GkkRBWzY8/elzKNq/6sEUnnF9u+JqofJgmUfKcNPWwi8nNZDiaq31Ap5gS8hwtVTJq5ttculacxFvk3ElHDJNLx6QL/rmeMdi121kQ++vpeiznztUImK9JEKrjuxj13TDIVmJ43jn4100MRxDG/jpNRx41Jc9H2z/GtARkQseYCS1dP3J3/F1H6NXIjSHAGoDvc2C8Jx2K3k3kOTU4O89h049x+jiVdfBGLAGwu4UEfF62W9mLiJRCIzKoRwap0UiNxmpWYDUrUO2V9DtlG0WJe5s95NZivpfhh7UOfntxCu9PNJHb/W9EqqzD0iAH1jrolxXubvbwxcw4fntxEv2qQmn5gQEREdFZwmAMERER0StItBRA364bXEsMrqYG7Ug6vgz8yIr7WYV/2Sjwh80C9wcl7g8q+XDfObkr0W2/OzG0yQ8ftta0Qs0oXEwM3q7JneqPfdFvuXj1UUqBBGMq/Kkj+/R+I8LAKvzQK32QQbpKLJUSlCl8IdKOfMg+3A/ZNwW1bV/qWgIy11KN//1kijEjHRbqWkYWjUo1cDXVaJoI/7yuUdMKPTUcOXXSHKQgUziHgVXo+SAQSRjhWmrwRVs6xfzNWLI1ciYIBcXcOnzfK/H/Wc3wTbfAT33p1vG61ZQvJBqft2L8Zkz2+VbdINlxu6j1BZUHgwp/t5bj95s5fhxUeJJVR7q/sZKuJp+3YnzcjPFOPcJUpJ/rZLRV1B1U+JeNHH/pyFinxdyi8KOThtdxuIa3X8dhnNh4pPFFK8bPWzF+0ZY1I90RxEmUdG+ZTTSe5RXuDiKUrpRA4DE94ZECLiYGM7HeGn8md8o6PM1lv/91I8cdH6CodtnvIOy3UfKYSwwuJhp/O5ag5juFKf8zdpqONT5qRlgtLb7uvvo988Yf9wuJxi9aCf6HiRSTsd61uNu3Do+zCt90S/zDeo5/Xs/RtQ69yvoAyfPPMTDsOhMpwEDhaiqvAz9vx4hUgrnEbN25HDSNQk0b9K3Do1aFtcrCuvJYgzHtSKFu5KOMcOwrJ2Gf73sl/utajr/2SvzUL7Hq15YK8lorW7X93NZ+n1pG4UJicLNu8H+cquFSotEGEO0yiizxI5UwluB+ViHeOLbdpTMkvA+4n0uRNIIU1KfM3nfyh64CtVjCIJ+k0iXlsR9p9LCQEUPrfrzSwK9HIRRT9yGPi5EUO6/58UlzkYQ+Whq7hrdGlU5GFj0rJRjzlwHQdScYjFHy+jGupFPHpUjWoTDqbWAlVDE6YmnNP8Kopa4fBZL719XQ2Uv5QEwIJbQ00PbhjmkzDMNMGzlehxl/Ujj52U9L4GEpwZjSnWLHGMjalTs5DhUkaJGOfM2Ukd+7EgEfpjKy6l4hHVzmS2C+kqJ43x/Hyp9jdS3PyazvanQrkcesD2A11P7juQDflcJKqORuLkX4zJ1MMKZwsq89K9fHtJGfu/P47JT4IEu4Lgep77Tjr5P5Eli1ch70fUArHDfn4MetDgMxIYg1GoCZ8P/d9NepUcMgaoTh/z7uEZP06ixkba6sjMQb+PFvc36cXhhzdBY0tQSyQpesG7Gsd5sWWMLLdyt7EbFWGEsiTNcStJMIY0mEuxs9bBYlqjP6D76NvECvqPCkO8CXyxt4Z62J8STG1WbtwH+zlM5hsZ9jNStwb7OPZEFhPStwpVVDovVzo5eIiIjodDEYQ0RERPQKEiVjGELnGOmyIl1iHmQVvu+V+K5b4pteiR/6UoBeeMGCoYFDpBW6lUO3cmhoYG2kW8tRfdTiAGyUDo9R4U+dQu6m18CjgYyjeJxXeJJZbPqOA4f7udu/qlvJSJHcOvwhLhBrhZ+3YrTb8VZ4JoysGI6p0piKNeZijcIB634UxmmRAsVIQOfcfNb14udSTQMzscblxOCX7Ri/GUvwfiPCdCzhMEA6B1kAvcrhvg8j/G6zwNfdAg+zCuvVaT2f7oXb5RtI4GEm1viiLaGYj5sxLiV6azyY8/trHaRzxaDC7zZz/KVb4M5ARhUdVREkhDZaRuHtunSuuVU3aBsZRzYqczIy6XFm8buNAr/bKPBjv8SjQYWNA6/n7X+qIddxqqQDRwUHpYAbqcFcotEKo9KUQuqLR2/XI/x2LIEDsFIc7dq1bdt8F5DYqa0tf5pXuNOXjj2/38zxba/EfB7Gp+1n+xaWrkK3shgz0lHLwuGdeoQr6c5+VzJy51Ii3XQmIjkOr1JYHYukQ8/PmjFu1uU4hyBSyGP1KhnVd2dQ4fcbOf7QKfB1R0ZkFc4dcJ3t/EOJzYQj1DIKRilcTg2ujCTejJJQ41Ss8X49wmblsFhYfN/HsYUYQ+Ap1Bl61uGnvoyK+lcf+Hrgu8X0DkyODv+8Zx0yJ9fKpaTARKTwbj3CrboEUrdvA2RMmQJmY7n+N6sK5SkFN+nkOEiB0ZYyWmN2IAXTqz58EbqXBOG/tZJCfRqCWFrCDJcjCal07bBrjHXYCmylSkLYk1qCCrNGAgBjviPGbqPOgsKHX5ZL4Lsc+DaTsUCbvsh/0udqCBOEwEIIhpfad3cxwJzvHNOxQLeSY9P3XWNC546wlo4GyUM4JgSJxn04YcZI6KOt5XjtN4qk9D9jqQL+mgNfDYBHhTwvp2ngz4+Fctjp590EeHsryDg8tpHvUtLwx2La+M4xVsIduRt2P9EjnU0mfGedSz4o0tLy+/uFYkIwftl3IvrSdyLq2pMJxQD+/IH8zAe57E/lgyuXnQRTdo6FBYbXpfHnY8PJPo/7X6fNsHNMNnreueHfD8c9XKe1kU5FTS1dnhp62EFmr1E7Z6XTCD0v8WG+tpE1eMqvvxciWfPrPvB0lp5D489J4wMyNxzwuR+193Um62sIJh6XxGjM1VNcbdVQMwa1SGOhl0Ef9bypI1Q5oHIySrZbVlgZ5OiVlb+R6eAXgdI5lJWMWkIBrOcl8soiUmrPcXhERER0OhiMISIiInoFiR9tMRlLSCbRwEYhoyT+3Cnwn1czfN0tt0YPZS/R3sUCKKzDauHQrxyMkmJH6PBwlJ+1dK1DXjj8flM6eWglxdaelbvxB/bVfqYFkFkZyfSnzQLzuXxg9H4jQk0rqB0fLmrIh87jkcbl1EgL6IqdWo6D8///ReIiTa3wTj3C5y3pmvKbsQRjkdrWOcQBKC2wXjr8sVPg79Yy3O6V+LFfYbOyeMUJM6/I4XAfd4rId0D5tBnj343JOJtLqUHL7NhfBxQW+GuvxH9dy/BVt8DtXoXFwiI/wnNXQ9adsUjhnZrB34wnEsLYZYRSv5KRZNIppsSfO4WMTrIvHlCxAAaVw72B7FPhHDIL/KIdo6ZjtHbkRBSAt2oGqU6xWTl82y0xX9itziXHJZzJD7IK/3ktwx82C9zpV3iSVy+1FvetQ1E4/NCvEKkchXNoGrVrMKauFaJIApPjkUbDaPSrl++MNB1pfNKM8EUrxpVUumztfJo7lYQYv+4U+Pv1HL/bKLBRWWTWvVSRctOH2QonYZTcAr8ZS3A50c8VgdpG4d1GhArAt91SOvVAroXjZCGByz93Cvxvqxnu9Evc6VfYrF789bZ0wEZpUTmHP3Vy5NahmAQupxrNHU+xhuxzqjSmIo2WkevOVqc37o9OzsCv8bdzWWM6VoqR41peJ/brHBArKa62/LiLPJECZeW2d98bDX2EUS2JGo7QiQ/RoaBwMqrpYQn8vg/8S0/GzpQ4OwEuBTlmbR9gmNklABOOjcP27oRq5HuE7jEG8lzE/vuG43XQ8wL/c/pOuoX8ZQD8rg88Oc7q8SH1rXRF+SEH/jiQwjYgAZaaxraRegY+0GIknHE5kvMgD+cXhoGkcH4ZbB8FVDvk8bKQ7z1fAn/oA/82AB6Vp9NZp4Kc52t2GIypUuBmvHswZid5PyXnTuKv0dERSuGcG71utq5RDK9TM3IOjnaFoddTXck6fSMG3k8lkBbGjY0bCV5FOFvBmCCM95uOJBgzYeS1604x7HhzXK8DNWNwoZHi5lgTzgdLasbwWiAiIqIzgcEYIiIioldglELTqK0uEZUDnmYWX3VldNKXnRI/9stX6hQQPojNHJAdc/vhcLfsILeY94mFo8wtOMhx6FuHJ7nFeuVwb1DiWW63Cvzh7uetzjFKxnXMJgYLhcWz/Ag3iLaE5yYUn/ZT18CY0XirZvBZK8av2zE+aES4muqtuwFDp5jNUkbY/Niv8MfNAr/fLLBUWKyW9tiL5vsJBTbZ3/03JFbYGvv1STPa6hRzvWYwFm3vFDOwDs8yi6e5xR/8/t4blFgqLPpHHAJKfMee66nBtZqMcgt3LwelHzGzWFh83yvxu40CdwclnubVK3XqqQBsVA4blYyvARTqWkY6TURaimyhowmAyUijrhXeqhlcSQ2WCouNSrbteDh0/Pb92C/xZafEt90Sy77T1ssI6+NCXm0FIz5uxuhXTkYqjCRVIqUQGfmaiUhhPFKwTkbsvYhQcJuKJUD4QSPCTKy3/Sznx/ItFxbf9iT09NdeiQfZq5UnCwcUlQOyCjVpjoLLqcZnNtoaDxOu91RLCOhaanA5NbiQGGyUFhvly4VyDiN3Mq7wQVbhr70Sf9wssFzIqL+X2XMHXzz2gaDcAjdrBhvtGG0jz7HZel1SW+GEsUjCMaulRWHdazcWjl5cCGssVoDNpfjd9tdIGOETCuPhBvmt4IIvvteOcfsyKwGPxRJ4UMpom+8yKYgW7uS6eRxk9Nikav/RN8ep8J16lioJwnyTAd/nMoroqF+3X0bPySik+4WEsVYrYM5IeONSLGO2UshrfwhoRMd0joWRdKFTzGIpnYi+y2WM0uYpHa/QyaljpStSXUtXpMIB19xwpNFoiGrUVqgK+3dhOq5tH/2VTpeCrOfjGrgcS7jqVuK7NMXSiWpMD7sOWf9v/MJ3F9rqbjUS6Dv8LQfDbQi/jgYkQ5eiEJSMR4JYz30PH5irQ0J0RgFvJ8CNXLpPLZTPd41RkG4vqdaYSGNMpDFiraCV2rpuKuvQKyv0ygpreYn1rPBjOBVacYTJNMZb7QY+nmrj3fEmCutQWIu8cnLDTSnv0DpFhWe9DGt5sfXz23GEdmxgtAwzNVohUgqxVkiNRmKG0ZrFfo75foZBaWGddK5MtEZq/LYn8dbfl3/zOQzKCut5ic2ixKCyyKozsMATERHRiWMwhoiIiOiIyAdiUoT9L2sZvupIV4TimLsiHIcX/QDvRVlIUdNVwLPc4qd+iUQDiTbPjYBRkO4Lk5FCU6tdP/yjV2dHP8g94MmfjDQ+aET4rCXjk37eijEVb+8iUfmuRk/zCv/ou1d81yvwJKvQPwPF463OLs4duL8N3xnnZ00ZV/Tb8QQzsUZt5Fy1AHIrY87+0CnwT+s5vutJCGWtdMfSGaeuFW7UDD5uxriYmF3v8M6sw1JhcW9Q4nZfxrptli/fuWQ3C7lFbgtMxwof+uDGRKQQj5wRsZYwwYXE4N16hPXS4u6gOsZgDLBQWPzYr7ZCIsulfalOMTv1KjmvH2YaC7nFemnRMmpbWCVItMJkJKPgcuuw/oIH3igg9aP6btYi3KwZjO9YBEOXiae5jMn6fafA4hGecAPr8GggYaDPBhFWS4u20ds6JYXuRW2jcSXV+KAe4d6gRLeqDry+XlbXByu/6pb4qV/hqe8E9Kp7XjlgtXDIbIUnuQRtJiKNptn99adlFOYSjeVSo1O5Yw+w0tkxsMASgB8yeT2Zr4DPU+CTmoyyMfp0OglsWuBZKeGOPw2Av2YS+AhdQ2i7vgU2LPB9Bvx+ICGi+34k0GkGeIOuBZ6W8hyuVhLI+tMA2HTAr/7/7P3ncyRbmh54Pke4e2jo1OJqfW+Jrurq4jTZM+SStrT5sn/r2q7tcMyG5JItq7q6S10tM29KJHRIF+ec+fAeR0QigZRAQuTzM8MFLjIQ4eEq3P08/r4NIG1KK6SWfjnVSSrI4P/3BfC7CfDpRH7e8TjWVqdAbJ9YAflYgjtrFfBuKtU+XkvwSHj4pDkBq9srra4AdMkCHzWAd2IY5lIi21hPSxjlofMdyL61Hys7rbtpG64yTCtfPe259d5KRHVYK1UzreIMsBjbxTXU/sGYWh2U62ipfPMXDWkTt+ke3b9ZrTCXWCw1Unyy3MMnSz10E4vMaBitoAGMnMOd4QQ/Dib40/oO/lSUSLRG0xq8OdfGT5Z6+GCxg7fm2rjUbsD5gMoHXO+18Bfn5lB6+RT6dnuE/3prDX9YLxHie73YyvDWXBtNa5BohYY1aFuDXirTtJAlu6G2v7u7gf92ex13hxMUXoI5vdTifDPDx0tdfLzUQ8saNK2BD0DpPe6Ncny20cc320PcG+d4MObdNkRERK8iBmOIiIiIDoEHMHABm5XHN2O5c/3bsUMeju5u+dOuCoAL0lbpZu6wnGhcSB+9XK0g1Qh6RqNp1Im+oH2ahRD7o4eD66dkCmhohWvZtFLMJx2Lt1vT0wof/37gZNl+MarwTzsF/m67wFrpsXESRplQB4ECKn/wQGES3++lzOyGYn7akeo4dqYyToC0KlovPX6YOPyuX+C/beV4UHqslUdXGacZl8X7LYtziYbBtNJSbRwr2Hw7dvh+4nDrBauI7GfbBWw7h+/HDj9MHC5mGqkyuy2VlFKwkAvzy4nG2y2DtdJirfR4UD72qZ9bgAR2Ph2W+HpU4X7hnrtSzF55APIq4EHh8aB02Kg8jNLo7PNYqSgi4Zi18tk/DRpaYc4onEsMrmSyj9w7AFL4ugqXw2ejCl+NKowOMZxRBGCtCsDE4XZdTSyVCkH1tGglrZ1aRuFCYvBW06DvZN9+VAOlQxfw/cThz8MSN3IJoB2GAGkrOPQBDwqHtdJjJfHItEa2T8yhqRWWEo2eUbAMbr5SCsj2VwZgEIBNL4OYLS1VY5aMtLpJ4+DmfpUqXlSYaTdUVyu4WUpQ4Y+5tLj5rsQLVS58Hh4yLQMP9B2w7WS+HOW8eBp1xRMXp6/wEmi6X8lg8T+PpeLIOM7Lk6AOxtytgG0v7bG+BrDm5bhs3shA/lJsn1TPY+DF5/FuNZMwrayz6aVl0Wc58Ns4vzaczLOTYCtOX98DQyfzD5B50tbTeZSqgyvIHIW6hVXdZnC2UtGWl8pAZZDH0fFoawmQvJkCP28AH2TA1US2LeDhYEvupTXRIAbr1hxwp5RQ4raXfV4Rl+nTVuQEZkIxmFYYy+JXJ07fogbOWalQNh+/Gkq+9quGZCGBmisWmGQS3vmieHSbTbTGUjPF690W3l/o4KfLPTSt2T3GM0phWFbIjEYIwI3+CApSUcYqhW5icbGV4VqniUvtBs43s92KManR6CYGLq7gufNoJ3amOo7CQiPB670WlhopuqlFGqvVNK3BSjPFUpZK9Ryl8N3OSNozKQWtAppW43K7gbfn2vhgoYsPF7toGIPMaDnn8x4LWSJBIa3gAWzlJdxT3CBBREREZwuDMURERESHwAXgbiGVCb6fOGxXAQUvtDyVUWzzsu2kDcV+LICsvktPKfCeysNXlwGv/MEVYy6kBm80DX4WK8V82LZYSR6OKlUBKHzAt+MKv+2X+JdBiT8PKzwoPcYnaIOoK8YUAQdWT5m3Gm82DT5sWfx6LsXPOykupPqhO7JdfI47hcdvdwr886DEnwYl7hUeI3e0+wAJ7Wi81bRYTPa/T1zCAxU+G5XPFcx4FluVx9fjCsuJRs9onEsffcy8VXijYXE39/hidHQjUQFSMebToVSLOYp1rwgBW1XA/cKjpRVW9nmMUQqZVmgatRumehbzVuG1hrQp6xgNox6tQLFVedwrJPS0GbezowhjVQFYK6QKj4HCotXYu4itAhYTjWsNg+8n8rij2l+PvLQ8+mxUYe0oSjJBAjL3C48Lqcec1Wjvk8xMlIRjsng3Nb16qlgt4HYJ/ANkcPT1VNpWXLZSbaCjp61aDpODDPz3vQRibpbSAuiHArhdAatu2tLjZSqCtOpIALRjy49LFjhvZV4k6ngqdzjIYPAgLq87lcyrH0rgx1J+Nw4no1JMbRQrAN2vpLqNtCQFEIA/TGQA/u3Y6uVqIvN47pCrFdUBjtVK2jl9VQDfxfm2fQIqxexn6IEfKwkv1EGAa4l8nbfA+Rhcq4NaR61uQbXjY+WfSkJZt0qpuvNDrLrzMgNsNKUgFVU+SKVazHuptCBq7bNyBMi+9UYpXzdjIKbvgYGbhhTr0KKf+bunmY6HvmKwxcy0T2opCfEsGuCqBa6lwJux5dNB67JVEvAJKfDnfFr5ZnaaMqNxvdvEz1Z6SLTG11tDrOcF7o1yTJyHUdI+euw8BkWFe8McHgGF90AFfLszRO4c7owm+OW5ebw938agcOiXFb7bGeG7nREmsZXSg0mBG/3RvpV0FrMEb8y10C8rfLrRx+3BZPcxidZItcIXWwOsTXJUIUArheVmhl+dX8DPlnvYKir8471N9MsK/cJBKXlvC1kigZ1WAz4Aq+Mco1LaQp3AXRgREREdEQZjiIiIiA5BHYz547DED5MKO86fyIvEJ9HIBayXDjuVPXAgwqqZYMzLnbxXhg9h9+7VvQNodTnvS5nGz2Mo5pe9BNcbcjoRZm5vnfiAvgv4euzwXzcL/G5QYL302Dlh7UU84h27/tHwSn235nKi8VHb4te9FL/spvi4k+w+pn7PZQAGzuPmxOHvdkr8X5s51kuP9erohyGbWu2GlRbsw0Py9SKRdjMOXwwrrB95MEZaya0kGm819x/ynLMKbzQNbuUG3SPoi1YvlwDgQeHwxajEj7nD+AjWvzJIKOVB6XAu3T8SoSGtkJpaIXmOtztnNV5rGFzOTGzl8+iTbFceNyYOd3KPrcpjckSLuQKwXknruyWr8UYI2LtHtgpYsApXM4N5q7FPd6kXVi/jofO4kTt8OaqweUTb28gFPCgdNiuDSwfcxm+VQksrpErubD7NwU0PWc5FkDZBk8csvzxMAxen9x0fjgoSKh15CQ58qqSd0oaTu/Mbum43JkGResATe35+nDDzffYr98CWk0HaP+XAv46nIY/hMS6YMsjA/0QKTElltUz2EQHSEqQO1u2dH/t9f1phz89751sepOLKgxiU+PNEQh5f5TK/XvYsq9tYFnEgfb/993YMxjyIIY/6feRBAhVf5cDdhqx/FeRYOYvBI42HB9mBx8/T/dYzD5k3dysJw/zjGPinsQRyxi+5EtGzGAVgFANF3xbAggE+aQAfZ0CeSXWNAJlfFvtvk0+7/u1d7+rvs+tgfYy97mT7/H4mYHQnVgTa+1xHJYSHq0xNPOAOeLNFAErIunpW9/UKsg5cT4Bft6SF0vUE6O49lJ2p/nIvVpn6w0SCJnerl/t5qAAsaGkT9qGTbf56CtiwfxUkAwnGdGJFs1TJ/mF2mjOjcandwPsLXdwZTnBjMManG338YW0bm3kJpRRSrdCyUollu6imFUe9w43+GDf6Y9wZTpBqDaMU1iYF1iclfru6hd892MKgfPIeYy5L8EavjRv9Ee6NcvzD/U08GBfYyks0jLRtyp3H2DloKKRGY7mR4mcrc/jri4v4P26s4jerW7jRH+PmYAyrFOazBL88N4+Pl3p4Z66NHwdj/HljBwjAxLljb/FLRERELw+DMURERESHwCNgrZRqCfcLjyO6ef1MqkJA7utAxv5XpbQCLBQ0FIMxR8QDKGMrpdmgiAFwNTO42jD4y26Cv5pL8W7TomemQYAAuXBe+IA/Dyv8YSCVYr6dVNiuAvITVCmmJm0BQixx/vD0nU81rmYGn7QT/FUvwcftBCt7gg9lkIoh340lEPev/RKfDktsVEdfGccASDTQtgpzVmHeajT2SSAESIud1dLjVu6xc8RhnaELuJ073M4PblvU0ApLVmMx0WgZDatksOWwpixAwlkjL9VcNquAoQuoDun5Z/kA5D5g/Ji75bWSZZVpPNIC6Wl0jMKFVGMp0cgOqDiz4wJuFQ4PSofiCHsw+CDL+EHpMfB+32pIRinMWY1LqUHPqOd6z09SBlnGW1XAVuWxXfkj28dUccDwcRXgrAJSLcv5tFeMuVcBfzuSAdu2lvDCQVYr4Is8hj94zANgGiIoglQecUECK58XwIqRu/sXDNCN7TBaehoQSWPLjDrIUD9XFWJYycsA9ijECjFOAhObTip5PIhtPG5X8rvimD926/kwCFJRYRwkDPAHK20/uno6H9pa2nw06xY3iN/1tFJC3VpEq2l4dTZ44GaqM1RBAiSTIJVV6goxO7G9yYaTcEJdheVBnF/HMctWnbRvulPJIPcjA/EAvilk3k3Co5VsHAAEWfa/g7ynz2JlnqWZ9a0bW61kseqEVXik+p2DvEbuJQjTn5lfa3F+3alkWvpe5tlp2PTrY9QdLwGZoZf2Yv9ipSXNgpEKO53Yiqo1uy6qh9fB+iOtrv5SH7/UoZfdgFP87KjXvUGs6tT30+12wwFrlXwf+Om0vgyTIGGOKkzbSx30ee0C8Hkuy77vD66yeFpZyDqwaIDXE/latrLs93KQAMydCvj9RL6+j9vDyw6JBsj6dbuUdfO8Ba4ksh+ZMxLCnKUQj0kh+91lI+vowEvwCZD2RreHE3y+2cdiI8UnSz3MpxbLjRS3hxOsTwrsFCVy57FTVMjdQWfuL2ZYVrg7muD2cIJ7oxwbkxKTWNWlCgHjysGFgBCAzEolmMUsgVUK48phbVLgRn+MzbyE8wFBBfTLCmuTAneGE8ynCVKj8Fq3hYARtopyt8UTERERnX0MxhAREREdAheA9TLg65HDaulR8uLKU3NADMaEfS+uyQCIDLAeRfUBEi5I9RRZDtMlYRRwrWHwq16Kv+ol+MteinOJfugCeoCEYgYu4E/DEv/v9Qm+HldYLTyGLpzIgROPEO/SfnTA+3xi8PNOgl/1Uvyql+DNpn1kwKAMErj4Zlzh/9zI8dt+iQelx2Z5NBeJZxkFZFqhbRR6VmPO7h8Yk5AIsFp43Mod8iPeLw28x6084HbhMDwgRdDUCkki4ZiWUbBKBn0PK9fgIWGgrTJgs5LlMXT771te/LUCioDYuuiAUB+AREk1kecJibS1wvnUYCnROKAojQRjco8HpUd+hBubh6zza6XHwIV9qwQYAHNGo0qBntVHEhQpg+xrtuLy3a6OZvnWrzX2Eu476B7nens8CxXN7lUSGLDqyZVM6uBDdYarCDwPD6CABFTux1BMpoBzFrgWBy4vJcAFKwOxiwboxLYYKaaBhToUUw+y14Pq65WEku5W0ibmdinBjrVKjqfqKj7H/bkbIPOh9BJOuVXJ/sEqCWosGhmYPW+BFSuDuQtmGpTpaKAdJMxRtw+pW1HV+9I6FFPNhBKKOL+2Y3BoIwYQ7sd5Vlde2fAPh2mOq+rJgxhkspNp6Gev3baPeHRbc/Frd32L8/eclQH+1xLgYiItYebigHlbAw3IsgBiUBjyGvV8exBDQz/GKjE/VlKZaMtNw1qnZbuvt8nKA6PY/ilV0+3yipX5c8HK/9cBtk4Mb2Xq4W2zDmJViOsepiGYvpsGsOoAzP24bB7E1mbjWNnHhWmbnZcdqqiDMV/mB693s+rt6yxWCKtbDNWhmNdSoHdA0NVDQjH/OpGv309k/3Jc28MkyLY/CPLZ8loKhES28f2qFBpIJZm6asy2k+eow92F87gznOBza/DvLi3hk6UurnYauNJp4pvtIb7YHOC7nRHujibYKaoje8/D0uHeMMetwQT3Rzk28mK3EmbpA6qZM9XMaCw0Eiw0YjCm9FgbS5um3Zs9AlAWFdYnBe4Ocyw3UqRa2kZtFSVuKoXyzK3ZREREdBAGY4iIiIhegA8y6J/7gL7zWK8HDHlt5amFIAOuIUzbv+zntA84nnT1IGfdSilVwFKicSHV+Gknwa96Cd5qWswbKaMNAC4EFB4YuIAvRiW+GFX4p50C308c1kqPiT+ZoRgAu6W/Sy/bq4K830Wr8JOOxS97KT5oW6wkGll8vyGE3co4X48rfDGq8Nt+iS/HFVYLh9FLer+plioxi1ajpfdvr1OGIG2tKgmGTB5T8eKwVDEkMnASoBi7AKuAZCbRpiFhmKZWmDcKC1ZjxwVUh7TTrKuarFeyLz4ocHcYZHAswD1h3k6rHDz7XqxlFM4lGgtWIz2gYszYBWyUHn13cEDnMIQYJBu5gNID+81ZHdveda1CdkRBkcJL+yhpG3W029x0GR/8mLp6hYJ6pHXBaVOHBDg+9OLqeVkGaUnlK9lHbnsZWJ2PA++dOPDeiFU8DGSdqgfL60oU41iBou+lFdCmlxDThpPfHWfbpMcJmAYIAEDNVNUYxODA3WpataKhppVNGnra5mZv1Rg98/yzlWLqoMIotraqq3XUIYWtWG3npMyvetpz4IW2u92AT5iuM2WQ9/xDKetbXQ0ljSGs2YBRHXYZx/m2E1t0rTsJdWw4+f3khMy35zG7TRUBGMftsojz6U41DQ51ZtbFZM+2CUznt48/74ay4vwbBfk+jOveVgzM7PhpeO04hXqa6/95hSVKQlHvZ/I9U49Wz/ExmDb2Ekb88wS4Wci+t9z3WV+Oev83iZ8Ht0oJ9VzcZ7SnPj5RQc7x2jq2+ZtJBZbeY31cQCuFpjEYlQ5aKZTewyiFN+faONdMsToucH8swZUfB+NDX4VcCJg4h9w5lPtUKJz9X6UAHVtZKiXHpi6e34U9f+N8QBU8XAhQSiGJ7Z6IiIjo1cJgDBEREdELCJA7lyY+oB/vYB8dcCc9HYwFdo6fDxIiqLwM8je0wrWGwYdti190E/xlN8W8VWjMXC12Ydqq5zf9Ev/HxgS3coc7ubQTOskBsdkBR4cADeBCqvF+y+Ivugn+spvgasOgNRPqCEAMmwT8aVDh/7cxwRejCrcLCSW8rPebaYXF2I5ovxZKgAQYdpx8TeLA/lFPno+DnWMXMHQeQ+fRMgrJnniEhoQn5q3GktUog4R3DoMLEtR6cISVYmb5+JoHvY6CXLRXz9kGrqU1VtIYjDlgWUtbIQkC7W2zcdiqGLgqYwn7vRRk/fRBAlxK1U1hDk8e6jZKAfkRv9960ClAgnH7UYgDMkc7KXRKecgxTj+2nLpfTQfa9wY+1J4wWYh/W6+HfqZKRV1FZDZ0chrUA/LbTkIDawqwpcwHg2nopf65rly0W8Fon8Dd7Hyqv/ZWgylnQjMn+djkRdXtkEoPDEqp1JMgBjvqeYx91rV91rPZ9kBlOL6qOkeh3i53YgWX1T3bpJ3dLvHo/AIeXe/q1kpu5ruL61y9zZ6mSjuvijQGYz7IpIKV3efDPEC2gWEMNv45thE86mOQp+Ug+9QfSwnFPGkflyhpX5fV1Vjj40sfsJ6X0nZoXOBf1rZxvpnhQivD1U4Tb/ZamEsTbBUlVsc5/sedddwZTg49lF0HW0r/FKH+2R0/8ORyd0RERPTKYzCGiIiI6AXUF/jrVgtFOLuhGA25WNzQCg2t5I5TJe0jEqXiRXc1HeRRUh3ioYGNPYMcWkn44npmcCUzaD5PrxE6FC4OpCilMGc1mlrho3aCv+oleK9lcT59dGB+4gN+zB2+GFb487DEZ8MK/Vgt5Ljvhn2S+g5pH4CO1riYSSjmr3opPmonuJwZzNuHC6lXAbhfeHw/dvjzsMSnowo/TqRSTPkSL44nSiqJdIzet1Q6IMtyGJfF3rsmj0p9XbqowzE+PFQtBpjesWoV0DYKHauQVoc5DQGTWFFk8jQX1F/kteIbfuxLvEAoBpAAUc9otGPbqf2spBofthN0jcbbTY/xEY36Jgo4n2pcSA0uZ2bfoI6CfE4kenqHfd0W5rCUHhjEykTlEZdBqiuZPXbMp74Lmx9fdIAAGRwvZwfvXmGzlTs4Pw5XHW5xMdBCB+N2SQqxQqYBriZSWWm/FkoOEopZd9LObj0G+07KuU6AVBXbjkGvJ02XgYRi6gBYbXqOrrCZl3gwLrBTVBiUFXwAWolBZg0utCQs89XWEPvlnyWcKJVbjFJoGI1EP9uxsI91CZ+0aZYhYFhVGFYVXAhItEY3sVhupBhVDuPKQSkFqxU6icV8mqCbWNzyE6znBYaV4w06RERErxgGY4iIiIhegA/SVmXs5cLqWb2uoiCDoplWWEmkgsG81egZhZ7V6BqFtlHItLTPSLSahma02r3zV+5WVQ/93LMKPaOwlGj0zH6XI+llqAepEqVwMZWB+L/sJvjrXoalRD1SVhwA+i7gi1GFv9sp8M3IYbuScNhp2A58kOoXUMByopHpBD/vJPh3cykuZQbtfd5wFYDvJxX+53aBT0cVHhTHUxlHKq6oWO59/8vMVQgY+4CRP/oqInv5WFVk5ALaev8XN0oh09JS6aDAx3O9NqS13dCdnnXxcaxSaGqZVwflBt9tWswZjYHzyIMMRhwFDVleTaNwLjFoHlDBRkKUClZJgNKo6V31h6EK0qZrfAzrNhEREZ1+ChIQSSHth1ZMbC20z2OrIO2w7lXSGqs6gef8VZBqURWeXIlVz1RImj2SM1qhl1r00gTbRYmdosJ2USJ3HoPSYSMvsDEp8G8vLuHNuRbmsyRGvx9+QR+k+kzlJagylyVoWBOrCB6u3Hls5iU28xKlD2gYjaVGitd6LdwbTXBvJG2gOonFUiPFpXYD51sZ/ri+g5v9Mbby8siOm4mIiOhkYjCGiIiI6AXUpZUnPhx6GeHjZJUEYRpaBmVbRqGtpULFxUzjQqqxaDUWEo05ozFvFTpGKsk0jIRiUiWtNNJYRWb6JUGZ3Z9jVYGjuFhGT09DlvtCorCYWJxLND5qJ3inZQ+8w8/HdX/gPCZBtoGX0bLnMKi4/rWNQqdpkCqFTzoJ3m8laJr972oMCMi9BILGsZ3McbxfoyQUk+n9A0tAbKcQK1m97OCOQ2yp9JhKOjruHxpaAhSHJQS5e3TsA0p/OtbFgyjINpnF6lwHxQYvZgYXM/MyJ+1A9X5chyCDLnEff5jbiYOEn2TdPs1LmIiIiI5Dfd7T0EBbAz0zbZ21lwvAwANrM5ViTtLRRx0+rtt5Pe207X2c1RqLjRRX2g0MyhTD0sEFDxeAhtUofcCgdBg7h/Ixx2CV99gpKmzkJXqpxVImz/n2XBs7RSUVbiqHrbzEsHqxWrul9+iXAeuTAvdHOdbGBVrW4P2FDubTBPNpIsGY1OJqt4GG0RhVEvK5M5xgp6jgEdCyBt3EIjMaRitc77awkCVIjcZCluBKp7kbsNkuSgxLh4lzu9d/uolFN7Xx2obCxXaGdmLRNBorTWlFJa9hMCgdhpVD6T2ql1TVk4iIiKYYjCEiIiJ6AVIqWFo7vOzB56PUNgrLicbl1OD1hrQ5Wkk1lhKDjpEQTFPXVSukUkyqp4OgEnx5uK2SQrzgqNTMz2wFflI0tMJiIi2ULqQaFzODa5l57LLpWoUP23JKkXvgxsRh6KRayEkpL36QVCnMGYVrmdltD3M9M0j0wetjohTebBoEZAgA7hYeRXAxGPfypl3H9mVp3Nb24+N+qQxSjvxlknCKtHE46HK3hiyDx1VCeV4uAIUH3Cm+1FzvN+twSb0PPU3qtkoaCuoQl4VUezqZd2wTERHRyacBNBTQ0tJO6aBQDCCBk0mQUExxAo89VDxezOKNLU/Km9fVZeQcYSrTGpdaDXyyNIe51KKXys0RLsTKr1pBQ2GnqPDfb6/j+50R/D7hmFHlcKM/QmY0frLcw6VWA//24iLeX+hgXHmU3uO7nRH+4d4mvtgavNB7DwFwPmBtUuA3q1sYlA5zqcVfnpuHC0DlA1RcvgHAg3GBL7YG+GJziI1cquGEAFzpNPDT5R4uthpoxXZRHy52MZ9afLTYQ6I1NnOpovP9zgifb/bx42CCflkhhID3F7r4yXIPncSgZQ3ene/gWqeBRGv86vw8zrcy7BQltvIKn2/28dnmABuTAv2yOvK2oERERPQwBmOIiIiIXkCIbSuqEOQOrVN8XaNul5QohXOJxmsNgw/aCX7WSfB+y+JSZnAhNbsXDg+66PbwPJjeBbV31sz+3gNQIcgFSVaOORYtI22y0hR4t2VxOTMwT7i42tYKbzctukbjZu7w51GJ1cKjLGV7OMlSDSwlGloB7zUt3mrZmepF+/+NVcD1hsVKYnC/cPh8VGLkPNZLvNSKURpAouXrgG42u62iKv/yl4UEBqWizn4XzIEY7omVUA4zGBMgYZzTVL1oPzqWuN+tqnUK94sqbk8HraPPKyCu2+HkB/CIiIjo5NGxIl8zhkked6ziIYGYkQfKlzaFT68+h2/p+F6e8PgKUtmx2BOMsVphPktwtdPAG70WXu+1YJTaPacovce9UY7frm7hXx9s40Z/vG/4fuw8bg0nUErh9V4LDaPx5lwbHy52UfmAifOYS7fx9dbw4enyAbnzGFUOWakxqRzcE05i6puUNiclfr+2g/XY6uknSz10U4tumiCEgMJ7/LAzwj/Faf9+Z4Sdotp9nuVGig8Xunh7voO51GIhS7DYSFH6gJVmiobtYVQ6jCqHXmqxVZTYyEtMnEMIClc7DfxiZQ4LjQRzaYKFLEHDGGgFXO+2sNRIMaocBqWDCwH3RjnGlTxfeWrPVoiIiE4nBmOIiIiICAYy6P9Oy+LtpsWbTYvXm1Ix5GKqcS4x6Br12Lvp9qovVM0OUrtQl3kOuz/b+i63uq3KEb1Herx5q/F2U8Ih81ZLKOYJf6Pjcpu3Cj9tJyh8wD/3S/xzv8BWdbKDCW2tcL1hcN5rLCd6t7rR4+xeeDYK77Us/tNCA4u2wD/3S9zMHfyeC8zHql5+x5ineOJLH9HKEWJg4qSue09DAaeySszLEGLgMuB0h1GJiIjoeNQVS5/l3PakUgDaClg2QEc/RTAmAONY/WY2dzKqHL7cHGDiHBazBAtZCq3kWKs+d++XFW4Px7gzzLE+KfY9DnM+YFBWuDOc4O/ubuD+KIfVClbHkI0PuDOc4MfhePdvfAi4O8qh1ralBZHV2JiUWJ8UTzUPSh+wU5S4NQD+4d4G7o4myIxGpvVuYH8zL3FrINO+XTwccbo1mOB/3N3Ap5sDNIxG0xo0jUbDGuTOI3dS6aZ0AffHOb7fGWGrrjgD4PPNASof0LBm9+9bVmom5t6jcB6lDyicx/f9Ee4MJ+gXFaqTficJERHRGcRxByIiIqJXXN3uItMK77Ys/tNihg9bCd5qGsxbvTs4+ywtj+pLPFUAihCQ+4AiyEWrKsidapUPKIPcrZcphZ6VajX2tF+dPKUWrMK8lcY8T7usNaRs94LV+GnH4mKqUQXgq1GFfuVOdDihYxRaxiDg2S6Kp0q+3m1ZzFsNq4Afc4e7hUPxEt9sHQx4rGMMxzxxnxFmvh3yfAuQC+ynOTRRD9Y8aXDjlRTbg3EsgYiIiJ7XbhXU456QF6QBtPU0GPOkSoxlAMb7VIwZVQ5fbPXx1fYACmq35TEwU+k1hmQ85Dh7v0OxKgQMSodR6XB/lOMf7m8+8hgfwkPVYAKAu8MJ7o/y3cq0Pr7W06hCwE5RoV9IIOcf7289UgE0xAq/9bTPujUY485oEo+7H37ve99/QIALD7//zzf7+HJrENcnNT0H2+fvfayo+VTnckRERHToGIwhIiIiesW1tMI7LYN3WxZ/2U3xYSvB5cygYzTSPXWlQwiYeCAPAduVx1YVsFN5DH3AyAXk8d9KH1B4oEIMwgT5XleJcbsXpoDzicaFVOONpsXbTYXssPtu0FPRe64e5j5gs/TYqDzWSvm6khm83jDoxUBI3d7FIKBnNbRS+KhtsTqf4s/DCt+MK2xUJ/OSn1IKZub/fQjYqDw2y7D7fntW4fWGxblUx8pG03nUNtJy7L2Wxf8ylyLTCt+MK9zKj75mjA9AEbcxd8Ds1ZDptUq99HCFhO3iax/QAqguS1/4APdSp+50cEHK9ddt+nxsNaf2mZ8/Thx+zB1GPuzuW4+bC8DnowrDGIY8AZNEREREBGB6HJrHGzYexwBoaqBngMYJOk1VkIGdlgZWLPB6AiyZ/Qd7wm4VV2DogS0HDPY5j3CxTfRhHLnVVWKrg05W9k4j6td+vpevp9qHZ+9v7QH43QPoZ3/x6Xx7vr8nIiKil4fBGCIiIqJXmALQMsAnnQT/z8UMbzSkjVLbKCT7XPgLACZeQjE/TBy+mzjczh3uFRIk2HYeO1XAyElYJsTwy+7ltfBopYv3WxbvtyyUUricGSwc/dump1D4gLuFw9fjCp8NK3w+qvDrXoq2ydDQClqr3TsSNSQo0tAKH7UTqSSjlQRNKncqLg96AGuFxzdjea+fjSpcyQz+0wIwZxMo/XA1o6ZWSBOFt1sWZQhItcLIB9zO/ZG/X4eAwkslpgODMUraPlkF6Jd8L6yOr5soPBQ+muUhFaTycHC451XmIAGoMkzDMQe1Vvohr/C32wXWSv/YdeJl8gH4dFSh7+Jdtcc9QURERESRjxVTJkHCIo+jFdBSwLyWYMxJycZoyLF2WwHnDfB6CvQ0DjyHrwDkAAYB2PTA8ClCQURERERnDYMxRERERK+oTAFzVuO1psG7TYuP2gmWE405q3YrY9TXCXMfsF56PCg9bucOt3IJxNzOHVZjdY2tKmDgAobOY+KlssyTBkMVgEWrcSH1GLrwxAuTdHSq2Dt+u/JYLT1u5Q5fjip8Parw3cTh+3GFTCv0rMawHfBaw2A50btVLCwkDHEh1QASbDkJ1vgArJUeOydhtH6Gi+935ANWC497hbzfr8YVvhs7fD+psFZ6zFsND+D1hsHlzOyWXDdKgkFLVuPtlsXEA/cKh+3KY730WCuP7v26AOReQmrVAXdEWgU0tEJzJsD0smjIa7e0gj2gXI0LUl3qce/hVRcQ29H5IOGrA6rvbJUB349lv9x3UrHruAUA9wuPPN6NfPxTRERERCTqijGTWDUmDxLmNsAjLXgsgDkDnLfAgpG2RcFLePm4jm/q9klXLPBmClxLgHkj5/f7HS06AH0HbMRqMeNjnn4iIiKi48JgDBEREdErqmUUrjUMPmxZvNW0uJIZZAe0XRm5gC9HFX4/KGP1kFIqw3gZ2M6DVH+o2yY9z0DoWejxfppVARi7gBsTh3/ql/jDoMT3kwo3Jy4GngL+OCyRh4C+S9HSGRashtlzAbZnNVKlsNOy2K5SaCj8flBix52shjkuAGMfcL9w+M1Oid/0S/wwqfD92GHbSVBrEMM8O87jP8xnuJiaR6p2tI3CJWVQtoCNMoXzwO+HJdbKo7sH0wXshs8OyhtZpdDWCq0Dqj8dJaMUGhpoW3VgmMMHab02YSDusaoQMAlA4QGjsG/IaegDHsQw20blMTkhIbSxl1DP0TcXIyIiInp6ARIMmXgJx0w8kKr9q/NZBSxoIFhpWTRv6tY5OJZ2oLqeJgN81AB+2ZRwTBYrNe4bjAnAhgN+KOU721wSERHRq4rBGCIiIqJXVEsrXM0M3mtZXM405vcp7VB6Cb/cLhz+PCzxDzsFvhhV+HJU4bAKYkjbFQXNVMyxyn3AtvP4MXf4w6DEP+4Uuy2yaj9OHMZe2ghdyQw6RmEhVhmqNWOVkusNg5FPUHmpQrNZeYxjmOMkqAIwcAH3Co9PRxX+fqfAvdzhfuF3L3KXwaMKEnC5lBpcTA0WE4UFO21OlGqFVCtczoAP2xYOAcPYUmnsAsZHEAwog4R2+s6jCNKyrFbnUBIloZ1OnD6Fo78AriAX61Mtwbu2fjSUU09rGYChC+i7gIIVYw5UBKBfSWu69ICdZAjTsNRWJSE2IiI6mIK0RMmUtBKpYjsVh7M/WKwhg+d1y0NpuShfk5nWMi/rcC2Ly6Gu4OFm2rASHZUA2d6LAOx4YM1J4CXd51DLAGhqYAFSoeWdFLihgDslMPQvb79hIdPX0TKtryfAR5l8LRuZzr2HirPH3asO+LoAHlQ4tPN4IiIiotOGwRgiIiKiV1TLKFzLDN5tWSwl+/c7GbiAG3mFT4dSLeb3gxKbpT+wSsXzsArIYj90hmOOz9gHrBUed3IJx9zNPUb+4WGRkQ94UDh8OVJYsAUKH/CzboK5fUJVC1bjvZaFC8Bm5THyAT/mDrfyk5GMKULARulxN4/twSYOwz0hlrqF2Hdjh9/sFACAn3cS/KyrH6ms1NIKbzQtEqWwVcnf3Zw4/Jg7FId88Tn3wEblsV4GjGLLsr2bTqoUugboWoVGDKgc9Z2tRsnrtrRCS2u0jIbdZ5v28T1sVR7rlcf4ZBUTOlHGLsRWdR5to9Dc5z7gpgEWE4Wu0UjUydi+iIhOMgNgyQAXLdD3MjA+9MDIA+VxT9wRSxTQVkDXAHMa6Bn5XRoH+u9UMi+KlxSOmY/LYeKlzcvAyWsfXd09oqkSwHoF/FBIO6JuKvuHvRRkG3krlWPp340lQHavknX3Zew32hpYNMBrCfBuBrydSqWY81aCfgedRjtI4O12CfxxItv4Wd/PERERER2EwRgiIiKiV1RTK1zMNF5v2H2rxQDAwHn8MJZqMZ+PKnxzBCPYVgFNo5Dp/ds40cshQQVpybJaSGBhr4mXqhTfTxysKhEALCQaVzKDVEn4QsWSJV2r0bUaAcBa6TGILXNWC39spcdnlR7ox9DBauGxWj76fssAlC7gVu7w+4FCEYCOUXizadEydcl1eb9No3DZSBWdB6XHZumhIAEW756vvdhBihCwXUngaOgCCh9gd9vsyPRYpWCMhCU6RloqjX2AO8JRrkTJ/OkZjbaRQM5eDrIejH3AtgvYrjzvWn2Muk3SZuWxckCAsaUVVmLlpkS9jNpARESnm1ESyLiSAOsOQDUdPD7ru1ADCaR34iD7kgW68f89gO0YinlZVWOaSqZjqIBRACaxis9ZXw50MpQBeOCAbwqgpYHLAUjiv9VVGFUMnSSQ8My8lu1j08nvt5ysu9WeikfPsjupWwrr+ruaVoAxkH3WBQNcSoAPM+AvGhKM6Wqgs1+SJ3IAxnFab1XAlwWw4w5uxUpERER01jEYQ0RERPSKskoGzResRvOAUi3DWOXj27HDZnU0V9CaWmHRyuD9ftUl6OQZuICbE4eGBlYSjYZWuJ4ZXG+YR+5WnDMaH7UtjJILxuulx1YlgYjjDsc8rdwH3C1kas+nss283jC43pCAzKxMK7zVNLAqA5SEjW7lDtuVR35Im5APQImAkQu7VVe6RqFrHp77CkBDK5xPNa5mBvcKjwf+6Ia52kbjciZfHbP/xjzx0hpoo/IYuYAyyPuh/Q2cx53C42rpcb2x/2PmrMa1zOBW7vD1+OVOHxERnS5lkCo5VZDKMJtOAkJZgkMN8T6tLQd8X0ynKw8ctKeXp4yVVDIFLFvgXQ+kZhpQmVW3YIORcEpTAT9W8vf3K2DDAVux8tTQy3NXePw2VQdiUjVtK9bUQEtJ6KVrgIXYOmnFAiuxwtIlK2G2/Vo/zRp64IcS+KoAbhSyveUvsVUaERER0UnDYAwRERHRK8oqoGsUFhJ94EW1kQu4GYMxW/tUEDkMTaOwmGh0jYZVTMacBkMXMHQORQjoGo1MKSRzwLXGo7cszlmFTzoJzqUaa6XHN+MKgEP/FN2tmAfgbiHtbOatQlMrBKQ4nxq09gRAMgW83bJ4s2mwVUnFpbEPGPuA/JDesIeESUY+BmNKD6P0I8EYQLav86nB1YbB2Ac8OMLa6R2jcDkzuJwZtA8MxgRsVFJRZxSrCNHBBi7gTuHwoDSYHJAgmrcK1xsG34wNMu5DiYjoMUpI1bwBpFJGK7Y0PWePp5rflpcvouNQhGn7sHdSqa7SDtNqMXvV4ZUPM+C9TNqPfV1IxZkfSuBmKVWoPAD4J4fN6ioxmZLKLz0tLc4WDXDBSgjmWgJcTeR3C08Rhpk19MB3BfCHiUzfNrc1IiIiesUxGENERET0itIKsFra3xxQMAYuAEVsn3PYuRirgEQpLFuN65nBSqKRspfSqTJ0Ad+MK2hIAGPeaiwnGotWI4krVX3Bt2M0Pm4nKD3wjzsFch+wWQXkPpyayjFlAG7mDnqnQKoU5ozCaw2LxUQ/FJDRkJZSbzUt/uNihjmr8Y87BW7mDrkPh9Y6aOKlGs2XowpaWZyfabVTX9Bva4XXGwb3Wwk2Sn8k7dBq81bh7abFW82D27NtVx7fTxxu5A6Do+zrdEZsVQE/TBxeb0jbLBdCLLE/Xd/mrbTEu95wOJdqrJYek0Ncz4iI6GzjxwW9qjwkAN/3wPcl8JuxtCi6lki1FmBaOWY2LKOCtDiaM8D1BGhrCa9sulgxJkjoptjTXql+vofaJUHCabsVY5S0depqCcosGKkY04ptU58mA73lgNVKQjt/mACf5cDaaTnhIiIiIjpCDMYQERERvYLqi3ESTnm0VHTNB2kjM/EBVTi8y+YK0sqpoRWWEmkDci7VrHZwygxdwNfjChulx7zVOJ9ovNOy6BqNZOZxChLQ+LhtcSnVKELAdxOHIjhUIZyayjFVAH6cONwvPDpa41wiVY4aRj0UjKkveL/VtFhONDSA27nDZuWlDdIhbUtjJ8GYL0YVzqUaAY9uy22j8HrDYqcK+GJ0dOViFCSgUQdj5g6oGLNdeXw3rnBjUmFwWhb8MdquPL4fA+80JUjkw6NBxgWr0TEa18cVVhKDrnGHup4RERERnUUBEoypglRWaSr53aIFOjj4HLk+1u9qoJkAlxN5Dgc5f/aQQEwF+X01075IzoPlyyCGXTBt36SV/Kzjv9WPqX/3NLYc8GUMxfwhB77IwcA0ERERERiMISIiInplhXgHWxWmF932MgrItLSOkTZHh3NFLVXA1UzjesPijabFQqLR0AoHjKXTCeUBTDywUXl8MarQMgp5CGgbhZVEo6nVbuUYg4Ce1Ui1wocti9W5FH8Ylvh8WGG98k8sNX5S5AHIXcB3kwr/uKPgAaQasLBoGoVsJrXQNkCqNd5tWfy6lyJRwGejCjdzt3vR/EWMfcCPE4eeqfBOyyL3QKIDDKRiDQA0tMK5ROP1hsEbDYs3GhW2Ko+tKrzw69cWrLRDe7Npcb0hIbfmzMYcQtgdIFiP7bR+mDj0GYx5otwHbFce9wuPmxOHS6nDYqIxZ6fzN1EKVgFXMoNfdBN4BHw+lPXMHcJ69rTqQaKA07EtExHtR0MGrFMlFRqaWtqRDL0MLNdFFywkXN7S8ph60LreBxYBGHs5bijjAHmqgARAQwMNJf+24+Wxe7XicyvIfryMz+fi82RKnqOhp/vfWhWASZC2MHXVisOSxXnTiF/1oH6tPjacfe36c0jHeVb/fVNPB/3HXqp2TPaECIDp+2vHChoKMu/8zPTUjymC/NskyHTMRoLroEG9XJN4/lN/dnkAeZyGPH7VoeOmAnpGXiuPy6yu8lEHGqo4XXl8/zk/DE+FANmuHsQwSVPLdvVmAqxYaW1UB1Zq9b0cFrK/2M9sQMZBft6tFoOHwy4vcm9ImAngbDhp5fR1Afw5B77MgXuVrI9ERERExGAMERER0SspoG6TJK1s0gNCKVYpdIxCz2psHWIvpYaWliv/y1yKd5oWHSMDu8zFnE6FB74aV1irPIwCLqRG7oJMNBJMWypZBbS0wvvtBE0jFYPWS4++C8jD6WmpBEhLpYGTaV5MNLpGYwX6oWCMVdLy5vWGBRakesvQB9wvPAoE+Be8SD32AbdyD6Mq/DJ3GPmAJtTuIBkgoZ2lRKMIBu+2LG7mCb4eVRi46tAGys6lBh+0LD5oWVzNTGyl9fBjqgAUIeBB6fH12OH7iUOfrZSeqAyA8wGrpcPXY4flpMK7ymJuT6sqBeByZvDv5lNkWmHoAlZLj9yHQx0QPYjCdHD0tITciIj2oyGhjZ4GzlvgnAXuVPI19BJ6UJBQREcDFyywYqZVGOuB8B0PPKiktcrAyyB5Q0mFiUUjX5seqIr9gyvd+PpGyWfowANrkABJR8tg/aIBlqxc3K0PP0IMxKw5GSTfdvJZchj75TogMmem76EZW7soTAfo1yoZnN/2QOWmIRcDCR30NLBsgCUj8yRTMr03S/m7MR6eJyr+7aIBXk/l5834vuaMPF8d8t/x8p7XHfAAQOmnz1EHnpaszNt2/H8dkzFlADa8PPemA0on801DQjGvJfJ6mw7oO/l53sj8r8M9W/HvH1QMxpwmAbLcxnF9mQRgOwN+1gDayTTE8ix2q8DscwOKwqOBtudVV70Ze+DbOhBTAN8UwN1KWjsRERERkWAwhoiIiOgVVQVphbNdefTswwP6taZRuJQZXG8Y7FQedwv/XBfW6wt/Ta2wkChcyQx+0knwi26Kaw0Tq8UwFnNaOUglkK3K49OhwYW0QBUSfNBKYFWQkIxSMAA0Ai6kGm2TYK30+DFP4ANwp3DYrE7PCMJOFTBwDoujChfTEqkC3m9ZNGLIy0BCMRrAUqKQKouJD/gxT7BVBdwtHO4VL3alugrSauduAXw/kZZKlzONi6lBVt/JqhSskXDMuy2LvgtIlVT2WS89Bi48V2l1o4CuUegajQ9aFr/sJvigbbGyp1pMbTNWPflh4qStVOlxihb3sfGQwdT1Uqoy9ayStmVp2B0ErKsDzVsJHBYeWIvz90Hp8aD0mLiAsX/xKkH1Hc6ZVlKtQEsbsVQrJHHw9n4hr0lEdJpoTEMS80ZCD83ZkfD4maUgQY4FA8zHcEwd7vYzFUbqx2gFhAqo/HRgvaklnBEqYFUDxsv+vv5YrKujrFgJ2fT9dAC9PqY2MZBSVzoJYfpvqZJps5iGdA7L7mB//H8PQM28tgHQjUGhEMNED33eh+k0e0jAaF5LEKapYqh4z/FB/dytGKgxSub10Mvr1dOglTxHYuU1Bh6YxH/XmAaKehpIIfPPx2lC/P+Olqo+PgYN6mmvl+eylcf7EINQAQhxOWRKwjsG0wo4s8uVTrZJrDT0YynnNi6u1yMv+4RerA7VmKlQ9LjT1zowdljq9cjFEFcRQ3AjL0GwdQd8ngOf5cCNUkIxfR6OERERET2EwRgiIiKiV1QRggxWlx5GKfT2OTLsGYV3mhb9ymO1cPhqjOdqAaMBJFrhXKrxSSfBT9oWP++meL9l0bXqwBLUdHrUVYi+HVfwIWDsArpGo21k4Hw2K1G3zXqnaTGaD2gZhb/bLrBdVaemDUs9CHU7d/jb7RwjH2CVwlJq0NIKrZnBtEQpdC1wvWHx615AooC/3ymwGoNmz/t+69LvIxfw1bjCf93M8ateisV9gm4NLdtyzyi04vz/alTh20mFnWdsq6Tj811vWLzdMPhVL8VfzaW4mhn0zKP303oANycOv+uX+HRYYasKqFhV5JlslB5/HkoA61pm8HrToqXVQ4O2mVKYswpvNQ2ADFcbGn8aVPjzsMTdwuNO7l6oaoCCVCDKtMKy1VhONC5mBpdSjXmrkWqg7wL+brtgMIaITo36cziJoYiGkkBKRwM7DlitpPLJwEs1FEACGhetBCUGXqrJ1C14tJKLrXVlmI6WcMU4DmZvOwlXGEzbIWVKBrkrTIMnTS2D8dux4sy2n7Ylqlswjb1UZwGm4Y9ESahmyQCXEvnbWBDlUOZVgWlbqU03bfWk4mtnavrakyDtaeoXdwBGQarI1NN+PQHSVFoePemTo35/dYWWEsBWJa9Tt7ZaidVgKiNBgXpadQytXEvkd2sOKKpp2yYdl8dKrBKUxyo9o9jaqX5/aXztAJn+UZhO17yR116MVWUyJa9dHvSG6ETqe+BWKdv0AyftiN7OpLXS+bh+1W24jkMR9yMbTsIvdyvgh1LCMGsOWI+BmAkPxYiIiIgewWAMERER0Ssq99Jq43bu0DUKF/e5vNcxCq83DCY+wfcThx8m0q5l7IL0Sw/hkTtcFeTis0asnKGAllFoa403mwa/6ib4RS/Fmw2DK5lGGaQljIEMup7kyjH1YIVRardtyONuBaznhVXTu4iBsxkIqAeWbucOG6VH0yhca1h0jcKFzCCt765UCqkCUihcbxgkWsEBuJs7PCgdhi7sljE/6QKkMscgbg9XMoOLmcHFVKORaqgQZCBFKyRQuJgCoWORamC98vhu7DD0AUMXXigcM/EB348dgALzVuOtprSySrWCjdtTqhQuZwYXUtnmXAhoxFDFaumQe6AMYTf4FhDvPlfT9V4rCflkWgIYH7ctftpO8PNugk/aFt097X18kDY+Ex/w/cThN/0SX48r7FT+hSuXvGr6LuCHiUNTK7w/dnit4XAhrmcIsvbIeiYtleasxuVMWnwlWmF+XKGhJUQly78Od4WHwlmzZf3rikc6tg+wWqGtFdpG4WKqpZpYDOksWg2tZF36buzAYUAiOi3qSlgNSKCkGQMyFhKMuF1Oww0KdVtICT8sxODKaiWPHfhpu55LVtosNbQMYG+qWN0hyIC7C/K6TSUhGB9/Z2Pwow7NbEOCHINYvSRAAjRFkJAKfKxugWnYRkGCKcsGuK0Pt2qFC0ARK4QhVkSpW2FmMZRzzko45oF+ODzg6+kOwCD+rmuA8+Hp2vBp1JXS5LnGftoyqg7GNDRwVU2XZRpDLAZSLeaSlSDBVgzNjONrG8jfXIgBly0PtBzgYhus+rXrUEwRg0Grbhqa8ZDAVCtWFsni756nMh8dn0kAJk6CcXcq4KaV9WHsJZCWB1nGWTzHq9cLDTx03LS3ytOs2XPC2Z/r4H29XdXH5T4G56oYiluPoZgbJXCjAL4tpY1SFXCqWtMSERERvWwMxhARERG9okYu4GZsv7KcGLyzz2MyrbCUaLzdNPj3CxlWEo0fc4ebucN2FdCvPPIQdsuMG0jrlqZR0jbJKixYjQtxEPVqZvBaw+BKZjAfB9HXSo87hcOc0biYaXT2acNyEmjIxc9GrNJQtw85iIRiJETQNgpVAKpQB4rOZjgGiHdFx6DGf9vKMXAe/2YuRbdlpa3PzCxrGYULqcZ7LYsHvRRaAZ+PKnwzPj2XdF2QkNm9wuMftgsUPuDfzKVYsAmSPe830wrLqcabweIvOinGDvhiVOLzUYXiBVaIKsh2VIaA61mJi5nM06uZwdzMBNRBrWuZgZ1LcbVh8EnH4W7usFp6bJQeQx8wciGur3GATkkbtLaRNj7nEo0LqcG1hsG1zOBitn8rtjIA9wppnfTpsMSnwxK3coeJP6tr/9Gp17P7hcc/7RRwIeDXvRSLSbo7KFMzStrgnUs1ftZJcCHVeFBI67KtymOrCjGAFnb33y6EOJijdls0ZVrF/Z1UfWobFdtnSQutjlGYsxrzVkEpYFAFrJfqUAdgiYiOWl1hxcbvPsiA+LaX8EQRB5rrqjJ1hRcF+ZwbeaDvJKRSV88rIIPog5gCrSvIuFg5ZhyAzfhvLQ3MY9oapanksVZNH5uHhyubJJDp6MRWTnXVljrk09byHPVg/WHul22cB20NdOIxQv2pbhDbOBmZV4f92rUyyLLZcNOqGHUApZgJHunZYEwMzTRjOyarZuZrqMO/EnZSmIaTJgrIZ167ClKNY80BwzANNpSxIlAeq9fUYZkXOb6j4+Ugy3O9Aj4D8KCS9WPBSPBrMbZc62nZHtpatud6H2Eh65WcH0+3hToA48I0/FLF/y+CBHPGQfYhIz9tl7TtJKCz7af7qO34fdNN9xFEREREdDAGY4iIiIheUSMfcDN3WBgpvNdK4GJ1i7qqByADo3WwY85qvNu0+OOwxO8H0prjQeEwcAFFrDog1SSAOasxZzSuZBpXMoO3mxbvtizOJwapnl5ErwKwWnp8PqpwOTWYtwptLVeQ1RFWjqkrYNQvofb8297HAtitwNGK82LOKGRq/0FgFZ/bxmo5i1Yj91I9o4iVOdw+F8r3/qqu2lFfdD8N19Yd5MLujdyh76S60KXU4I2GQVMDJkznWNtotE096C8Xj/su4LuxOzXvt777+X7p8Nt+wHrpsGAVPmlbtEysuhHfiGxPBqlSGHYTWCXrwncTh/IFqsY4SAWa9Qr4dFRhKdVS0t9qdEzYDWkBgIHClYbBlYbBB85juwq4Uzh8O67wY6z2s1lKYKLwsS1CrBCznEg1nDebFtczg66VkMTebbWuQjLxAbdzhz8NK3w6rPDFqEJ/vxWfnqhez1ZLh3/uA1uVx4KV1nQNrdDQgI6VY4xSsQKBwXJi8EmwmHgJrK2WDvdyj/XKY6cKGHiPwgOFDxKIiRWdkrjf7xmNOSv7sHkrP/f2WeY7lced4I5sEJSI6KikajqovVi3RiqBH0s5Tq1mHmsh4Yq6Cl7dImkw89FWV3eYBKlIUldP7GgZ3Abk3zadDKK3tRzv7ChgBPndgpHXGsWB8TqcA0zb9rRiwGPFPtrSpQ771NVV6uP7F/0ErivmNGKAZMVIkOehxygJChjIcd1hvfasMlbN2HTT+eLxcDimwnRe1cGYugqPNdP5vp+AaVCmnoc1B1lH1qtpYKr+ff3a9fphlTzPqTigpUfUbcvyAGwWwJeQUFqipCLTFSsVglasbIuLRkJhPS2VkJKZxyf1ugA5t6sgX3Wgql53RrEqzU4M5tWhl61YIeZOJWGYUWAlIiIiIqLnwWAMERER0Stq4gPuFQ5trfDVuMLbI4OlRGMx0Y8cJBolbZWQanyIBItWo++khUzhw+6ggVRVmVYZmLPytZRozFmNRMtFQakk4XGvcPhtv8Q/7RT4uJ1gOdFSiUUpJEc4ulq3AVmM1Q6aWu22R6q/LNTuQPHs71M1fW8fdSz2K3CjFZApheVE49/OpegaPVMtpq7QADhI65rd32P6swvA0AVsVB5rpce9wuNBeXruAyx8wI7z+GHi8Pc7BTyAD9oWH7SkUtDsbOsYhdcaBoWXqhY7lbzf+4U/NeXAqwAMXMDdwuN3gxIto/BhO8GHLYuWeThAlWqFS5lGQIIHpcd66XEzd7hXuBduI3Urd/iH7UKCWB54r2VxKTNY2meDSpRCxwAXUoNEKVxMDUaxkki9jho1rZTU0go9q7GUKHTswRWThrGyyY2Jw2/6BX67Iy2UClaKeWFlAPrO41YO/P1OAYeA91sJ3mtZzFnZ9+53kl8vw0WrkSiFJacxieGnen+j1LTaQB2QqavGtLRUAtuvMhAR0WmmlQxeA1J9xAWptnLeTgemH+d59opjL9VONGRQXWPalqWjpRpFBRkQ33Gy768DJo3YquiSlYDNnXLaYqV+Px0NXIUM0h8WDbmIvKSBq4mEBjbitNUtnuogytVEpuGoBOCh1o/7OWi5BEi1lzuVhLIPesyOl8owEz+dtzVfV/p4wnTyE/PscQAQg20+Vn7qlLF1V2zflcU2SwbTgJiBbB/xzx9qlVTfVFCHqyYxjDP2sXpM/L7jpq2ceEhNRERE9HwYjCEiIiJ6RU08cC/3CKHC16MKXzUN3oLFnNUPtX8B5GJex0i1lMVE4/2WOfCCtJr5kh7r02BJfUFwHKSSxB+HJf5uu8B/38pRBuCTtsXFVEMbtTtIcRQuZgY/7yR4s2lxLTNYSKT6S6oVUi3hl1TL7xLJA0HH6jD1l4kVZPYbc9CQi6LLWoIxv+qmu/Op7h1fhYAy1FVkZIC6CFJ9p/55tfD4buLw5ahCFcrTFYwJQFUF3Mgd/n67QN8FNLRUJ9o7VlIHY5paYaPy2K48/jissFb6fSvrnERVkGo3Lnj8rl9iqwoAFF5vWDTNw4MjqQIupwZLVkuFlspDKWC78hi/4JXuW7nD/cJh6GLoCjLfl5JHR6hSBdi4XZ9LdNymw26lolp9t7mGtMyZvQt8P0MX8MPE4V/6Jf52q8D/3C6kAs0pWZYnWRWAnSog9w7VdoHvxhX+82LAnFWwyjzSrqxWVyzItMaCne676+Usa+tUfXd8XQFmtuIAEdFZUrcmCpDBZx+AnpH9XhkODsa8yP6wrhjTiQPpDSPHjcbL75YtsFpJMKfvJfiiIJ+/DSWVWq4nwDeFVJEYxMHyANnfLxtgXh9eMEaOAST0shhf+74D7hTTdkYuvnZLAR0DXD6cl95XCNNgwZOme3Y51Z97axXwZS7z7aBDk/o8p37vD/3bU7z27DTQ2VFXJtp0UrlFV9Njpboa6ex6t/d7LTzm53o99fv8/+zviIiIiOjZMRhDRERE9IoKkIu6fRfw+ahCphXWS6kAcz41WEw0GrE6gIqhEKkIAzzrZV4fAjyAbSeVJG7mDr/vS0umL0YVNiuPrUoqomxUAYkOaB7hpeSukeoY1xvS4mcx0bsDylZJJQ35We0OKNetaJ5mqh6aX0ahPTMwUbdG8rFCTBUryFQeqBCm/x+AtnYoQ8BmqdE8hZUaPICh87hdAMlI4WpWYinRuJRqXM6kpRAg8zZVwJxVeK9l4WIrnq1Kqqn0XXjkbt2TKADIY6DJhQp/zEqcSzXealpcTjW6VoZWtFISGlPA602D3KcApOKMnjj0nT/wLuYnqded27nDvw5KFD6gX0l1qAupwblUI9Myv7VSu3ezTlfsZ1/PCi+Bro3SY7X0+G7s8OdhiT8PK3w7cbvtk07BIjwVPOQu943So/ABv+1LRaa3mgbXGhYXUo1Fq9E1sp6ZPfuu/apcPa/SS9uttVj16IfcYcudngAfEVHdvqSIrUmMAtqx6sqCmVZuGMf2J7kHSi374rqtUDuGaArEyluQ37di5Yg+pK1SGY8BXQDy+Fx5iK2RlLxeO/6NCxKKGcUKbph57ro1Sx3mmcQ2LImSv21pHHrlRY3peUCqpvNuEt+DgoR82hpID/el9/W0xxT1/N5tswQ5/mrp6bLd2y7LqGlVD42DQwyPc/qO2ulZ1CGVffvgEhEREdGJxWAMERER0Stu7CUYc6/wGDipF/FhC2jGFhqHwUMG69dLjz8OSvzLQEIxfxiUGDqpkDJ2Mri6UXrM71fy4BA1YwWN84nGxdhSaW9VBD3z82FPTf38CSR8EwIQNBCgdsvDh3hldasKmLcOjSMsSX+Uco9Y+aXCotXQCvirXoqVVCPdM2ebWuHtpo2tugLu5B4KFSbeowqn40qzC8Bm5TH0AX8Ylki1Qu4DeiZFd8/ZlwZwLa5/RQDuFx4TH+DygPwFK8eslR7jQYkHhcedQlpa/aKb4GcqkbZmh7iN5T6g7wK+HUsY509DCbx9P3YYuMAxgiPgIS2rJj7gd/0SP0w83m9bfNJ2+LCd4N2mRaNhkOBwgzB7FUGCV/cLj2/HDl+NKmyUXOJEdHrkAdjyQN8BwyDhjqsJsBCDKoBUGMmdfMZPIEGUALmo2tRATwODAJRegiuplpZHdUWYKkh1krpyWt1CZRJDOS0tXyYGciwkrDHwEtyoAxp1qLberbsY5nFxelIFzGlgIYZrDpOKQfH6aX2YhnEDJIjTjW2gWvrkBEM8ZF76GODJg8ynJVNXcJxpQ4UYLtKyrPIAqHBy3gsREREREb0YBmOIiIiIXnFVkMoDO5XHnFXQUNiuAjYqjwupRttotI20Fcr0tIqKVg+XFq/vyJSL9EF6pMeB250qYNt53Jg4/H4QK0mMK9wtppUFxl6CMWulx6XsaFMgVknop2kU2lpaybwsdYsSNXuZfd+XV2jpgKYGMq12qz6cNh5yN/Fm5fHNuEKAtE46n2hcTAO6ViqYALJc5q1CUyt80EqwUQWkWmHiSzwoHUr/9KXrj0uADKYULuDGxMGgRFMrrCQSCuoZhZap12+FrlHoGOCdpsFqTxqI+QDk3qEIz18pJw9AXgWUQZ6n7yRss+0CziUa51LZrlsxAFe3D6tbntXbt4/TU7dlKoNUiJl42WYnPuBB6bFWOHwVK8V8M3b4MXdYO0Wtv06jKlYvuB8rbRVBlsdWJVWLrk0Melaha+P+LlYKSrWCjdWC9J59eV2ev24hUYUw3ad7qYhUzCz77cpjvQy4lTt8NZa2fOtc7kR0irgA2a8FYOCAYiacYiFtiaoYkpjE49yxlzZHdQWVZQu0AzDnY/BZSVjGQaq+DOPzlzOvWx8v9L08T0sDXUhoehQrsRRhetxTVzCp4usPvLzOipUQsoOEYTqxWoyKj92bs02VhHXS+JiWlkBLXSln0ci/jX2sRuPleerny2PIR0GCQzZWtzExGJPFz5T9XttAgkT1Y0wM8mQKcLH1U4BUnalfPz+ErKWPn5c7DrhXybR1NBCszKtJmAbhk1g9cssDlQP86Tz8JiIiIiKifTAYQ0RERES7F9p/mDjsVB7fTir8S9/gWsPgtYbBlcxgKdFYsjKY3jYKiVJy4V3FQfMgg6Z1EKbvAlYLh9XS48fc4YeJw63c4W7h8KDwu+1VauM4wL5eStUMOltKD9wpHIYuYNEqLBiND9oWbzXVbjCmZjXwdsuibSWEtR5bxmzD4zR1aVkrPSa+RNsoLFipBvR206JlHn6cAnC1YfDvVIZMKQxcwFblseOkvdKLmHip5jF0Je4XDv8yKHElM7jaMLiUGlxINVYSjcVEY85ISKkRB9WsVqi8hGFyHzAJAQMXsFFKiO1+4XC/kO37x9xhrfBYrzy2K48Rt+GXxsUKU3dzh5EL+GFc4XeJwUqicSmT1mXnUoNzicZCojFvp2HHVAOpUkj0tM1b3c4t9wFjHzBysj/fcQGblcdmbJm1WnqsFRJm3IzLfcdJBRkiotPIQwIs9yoJhJy3wDk7bbO0HQMpowDcreSxHQ1cTB7NOJdBqtDsxBDNJFZ+mZUH+TergJUYUBl4qVAz3PP4uhXQJE7HhpNQy9up/FtdPaYO08z+PKulgAsJMK/ldZszYZjFGHSZeGk5tOOABxWw6SRYUgR5P2tOjhOuJdNgfN1mykMCQMVMNZlapiRotGTk5/o1W0qq7Bg7bV81iq+zXsl7KfH85LMNWHeAKySMM2eA80aWMSDLbzbkj0qCUvxEIyIiIiI6OxiMISIiIjpAfQF65APuFg5fjip09lQWmXgZtL+dO2xV/lRfPPVArNgC3C08vrUVrk4M7jQtXmtanE80VlKNrpEqF6mWcEx9IbmKoZiRC9iuZGD/buFxp5BQzDfjCquxVUyxz4waOKk68M24wmKiUOcBqgB8P5FWTztVgDuEljoD53G3cOhOpI1R74hbNz2v1dLjRu6wWniMXiAgUYWAsQtYL6WlzqJ9dHjhTiGvtXZEwSQHaQu1XTl8HreluqLQUvJwhaAA2fasioP2u+X767Xtya8llTMktPHZ8NH3u1kF/DCRoNaLhk8O0o+Bgq/GFeasgoO0DNuqHk331INHmZb3mygFfQh7lDIAZQw13C08jAKuZAZXJhJ4u5oZXIzhmPlEoxkriyRaBqzKuvVADEnsVB4PSo/7hez3buUOt3KPW7nD2IdHBv0Ok4fsX9ZKjx8nDl8mFXrFw9vuwAXcnDg8KKU13FHmc6oAbDsJHn0/rtDdp/LU7Vzm02blMT6iiakH8rZdwLZzuJ0DqXboGIWrmcHVTONianAx01hOJOTYNSqGoKQSWKJitZg4kFkG7IZiBk4CL1uVhGAelPKZeCd3WI+hmMkhLfjCy37ibuHw3bhCus+u+buJw51cXjc/4hZrYy/V027lDotj/UigMwD4YVJhtXDoV89f4YmIXi4P+Wzrewlg1MGX+th/y8n3tgYW499YJRVPAuLxf3yssRJoSWKlmBDq4xCpOrLu5HWqfaajDpqkTirMNCGPXXPSmmnvx0Y93dtOgiU9IyEPQCqbDGNoJ/fAppq2aqqrgQFyPJUpqdySQD7rHeQ5yyDvMdOACUARwzM6huDLOH2rlVR36Rl5DqdkusaQaUhjNZ2BB2Z3m3VFlrpqTCPu40cxUFP/u4K0GE38tHVUiNVjtmN7qYO69tVVeBzk/dfHVx4yrydBKsU0lASxG3G5Ib5GAWmXtVtJLTy8rOplsJ8yyPsPQUJTVXj4/RMRERER0fFS4TEXkpRSPHwnIiKiV5YG0NRSHeXNpsFbTYtkTzsbF2SwuO8Cvh1X+HbsTnyrl6eRKhmg7xqFxUSjZ6ZtV1ItrTjqNhx1VMHHC8BVCMi9BBOGLmDgPbYrqTQwcjJwuN8Y6pxRWEo0zqcaF1KDBSuXpD2mLZbuFxJoedFB2GsxELCYaMxZaSNzEo1iuONBIQOz95+zRUlTAx0j8/Z6ZnA+NY88ph78vl943Jw4rO8T3jgsF1MdK5UYLCcaDf3o/PeQFi43c4fvxi4Ovj/dwHOigK5RWLAarzUMrjcevR9g4gN2nN8NWdwuju79LlqFi6nBuVRjKW5Pe3kE+CBhqO/GDvcKd2CI7EVoyLzpWIWekYDEbEslq6SllY5hpLoa1G4VkRiyGnqpDDJwAX0nFaD23hl+2AyAczHEcz41OJ/qR7bdMgSslh4PYjWb+6U/srBCSyucT2W7Wklkfd5r4GS/tVp6rMaKOkdNQZZdqmQf3rUKnd22cXo3+GQhrbPqL0AG8+r2WRWkfVIZ9+m5DxjFgNTAyVfdUumwBv56RtqOnUtlGS/aR7eV7aqen7JP3DrCNMpK/Ew6l8gybu+z7d6P0/EgLuejCkAR0eHRkEBJL1YnGcdwTF1hpQ5o1I8Zx1ZIeQyLBkwDJm0tFU/0THAmYFr1pG6JtF/FE4PY2ihWi2koCbaM/PQ19+5RDKRSTDtWWcnq/TckmJEH2ZdnsR3UlgM2/fR5mrHdUlPHdkaIoZ/6Mx/yOVAHUQZxOlz8t7aS128oeQ2NaUWWPAaM6n/bcfL6RXztBEAnVoipg0azgSOP2c+gGPTx09fuaWDRTqu/DPb5SO1pWW4ecf7Haarie9WxZVRbT9smze7Z6+o3fS/TX79EW0t1m0RJFZvNfV67paQSTaLktUf+xavdEBERERHRswkhHHihn8EYIiIiIiIiIiIiIiIiIiIiIjq1HheMefR2JyIiIiIiIiIiIiIiIiIiIiKiM4D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MYjCEiIiIiIiIiIiIiIiIiIiKiM4nBGCIiIiIiIiIiIiIiIiIiIiI6kxiMISIiIiIiIiIiIiIiIiIiIqIzicEYIiIiIiIiIiIiIiIiIiIiIjqTGIwhIiIiIiIiIiIiIiIiIiIiojOJwRgiIiIiIiIiIiIiIiIiIiIiOpPscU8AERERnR6JVmgbjV5icK6RYDmzaBmNljHQGtBQcCGg9AFj57FdOmwVFVbzEquTCj4E+ON+E0RERER0Jh14rGoNtNr/WHWzqPCAx6oHUgC0As43Unw418S1Vnrck7Sv0gc59ygdbg5z3BzlcOG4p4qIiIiIiIhOCgZjiIiI6KllWmExs7jeyvCThRY+mmthJbNYyRKkRsEohcIHDCuHtbzCD4Mc3w4m+MPWCFuFQ+EDPC9QExEREdERyLTCUmZxrZ3hJ/M8Vj0MWgFWKVxvp/h/XVnA/3Zu7rgnaV/DyuGHUY5v+zn+++o27owLuMCFSURERERERILBGCIiInqiVCs0jMblZoqP5pp4f66J93tNvNttYCG1WEwtEq1gtELpA0aVx2ZRYTmzWGlYZEYj0Qq3RwVujwvkHHEgIiIiokNSH6teaUpVkw/iseo7T3Gsusxj1cdSUNBKoW0MrrYyvD/XPO5J2le/dFBKYVx59BILpY57ioiIiIiIiOgkYTCGiIiInqhlNJYbCT6ca+L/cWEOf7HYwUJqMJcYZFojNQoaCkoBWiuYRCEzCr3E4FIzxVKW4Fo7w98+2MFWWSEv3HG/JSIiIiI6I2aPVf/jhXn8fLH9VMeq3cTg4syx6v9c3cEmj1WJiIiIiIiIzhwGY4iIiOiJ5lKD19sZPppv4WcLbfxkvgWtAL3frZgKsJC7dnsJsJQFNIzGSpbgwaTEp1tjjCuPIgQ43oxLRERERC9oLrV4Ix6r/nSh9UzHqsuZR9NonKuPVbdHGFceJY9ViYiIiIiIiM4MBmOIiIjoiVayBD9baOOT+RaWMgutgKetTq4VsBDL119vZ7jWTjHxHut5hZHzRzrdRERERHT2ncssfrbQxsfzLSw/87Gq2nOsmiH3gceqRERERERERGcIgzFERET0RMuZxUdzTbzXa2IxtfvffXsAo6SlUi8xuNJKcbWVYaOoMKgcRqxST0REREQvaDlL8NF8E+/3mlh4gWPVy60U11oZNosK/ZLHqkRERERERERnhT7uCSAiIqKTSwNIlELXGqxkCZZSi8w8/+FD1xpcbqZYyRJkmochRERERPT8do9VEzlWXXzhY1WNS/Wx6gs8DxERERERERGdLKwYQ0RERAcySiHRCh1rsNKQYIx++htwH9FNZgYbXuSJiIiIiOiV99CxanYIx6rW4HIzwQ88ViUiIiIiIiI6UxiMoSNnlcJ8arCQWrzezvBaO0PyHBeYBpXD7VGJO+MCD/ISD/LqCKaWiIhmJVqhZTUaRsMq9Uxl6fd/Po1OotE0GoaDDUR0xKxSWMosllKLq21pj5E+53HojWGBW6McG4XDZlEhHMH0vmw9a7CQGVxqpLjWzrCcPd/p4a1RgVujAqt5ibW8wtj5Q55SIqL9TY9V1aEcq6Zao2MNmvH5iIiIiIiIiOhsYDCGjlyqFc5lCd7qZvgP5+fw78/PoW2fvSTxnXGJf1wf4LfrA3y6PWIwhojoJUi0QsvIYIM5hLGBVCm0rUbTKBgONhDREUu0wsVmgve6Tfz1Shd/vdJFLzHP/Dx3xyX+++oO/u5BH98MJtg6I8GYudTgjXYDv1hq438918P7veZzPc8/rA3wdw/6+OP2COPKMxhDRC/N7rGq1jiMzkeJro9V9QuHbIiIiIiIiIjo5GAwho6cUkA204bjejtD9zkGJIxS+HZg0U0MUs1e30REL4OG7H+1UlBK9ukvQqmZ5zuUKSQiOpgCkGmNbmJwLh6HzqfPfgpklcJyZtG2WirOKOAsJGOskkoLi6nF5WaK1zuN53qe74c55lLDamBE9NLp3WNL2TUfxrGq1tNjXwJ8CHABWMtL/PPGAFZJYN4oBaNnft79rnaXy97f7/1Z7/mdjT+rOPO5CIiIiIiIiOiwMBhDREREL02Y+SIiIiIiOol4rDrlAVQ+4Pa4wH+5u40/b42RGYXMaGRaI9NK/l/r3e/p7s8HPS7+/8zjUiOVepqGAXoiIiIiIiI6fAzGEBER0YEcgDIEVD7AByDEUYLnvYPWhYDCBZTx+YiIiIiInpcL8Vg1HN6xar57rMqD1ZoHsFk4fL49xg+DHJlRaNSBl4cCMDNBmD1hmdkwTGPv7+L/X29neK2dxVZW2K0cQyeXBqRyUP2LfRZZCLKtegSEwOAZEREREREdDwZjiIiI6ECl9xhWwMR7uEMYHCh8QL9yGDmPioMNRERERPQCSu8xqoCJ83CHcGhZuIBB5TA+pOc7S3wImHg5hh+5A9oj6YPaJu3fcmnvz//50jy6dgHnG8m0dSGdaFYrdKyEoQ7KMZU+IPcBhQ8oPbctIiIiIiI6HgzGEBER0YFKHxDgMXYeuQsovIfVCuY5r1JPnMdmXqFfOlQsGUNEREREL+ChY1XvX/hYdew8NvIKO6VDyWPVh3hIyL04wnofl5sp/nq5h6XMwmKmCgmdOAqAVkDXGlxuJphPLZQC9muENagcNguH7bLCsJLtjIiIiIiI6GVjMIaIiIgO5ANQ+YBB6bGal1jPK8ylBm37fJeptwuHG6Mcd8cFL4gSERER0QvZPVatPFYnh3CsWjrcGOa4Ny4w4bEq0YESrdA0Gm/3GviblR7e6zWwfywG+HGU49PtMb4ZTHBzxPNAIiIiIiI6HgzGEBER0YE8ZMChXzmsTkqsFRUyo9EycqeoOqhe9oww0zJpq6zwwzDHvUnJwQYiIiIieiG7x6qlw/14rNp4gWPV7bKSYAyPVYkeK9UKnUTjnW4D//nSPP7mXO/Ax/5hc4iWNSh9wFbhsIryJU4pERERERGRYDCGiIiInujBpMS/bg6RGYWGVlhIn75AvQvA/UmJ+5MSX/UnuDMusV06lIHl6YmIiIjoxa1OSvx+c4iG0WhohflnOFatgvz9/UmJL3cmuDMueKxK9AQda3CpkeJcI0HT6OOeHCIiIiIioifimQsRERE90Wougw1/2hphPa/gA/C0QwVVCLgzLvD7zSG+2png7rjAdlmh9BxsICIiIqIXt5pLiPtPWyOsF89+rHq7PlbtT3BnUvJYlegJ2lbjYjPBuYzBGCIiIiIiOh1YMYaIiIieaFB63BoV+HR7jHNZH2PvcS5LsJRZNI1G02hopaAVUPmAwgcMK4fNwuF+DNX8fnOEr/pjDCoHx3EGIiIiIjokg9Lj1rjAp9sjrDQsJs5jJUuwnFk0nnSsOinx+y05Vv2ax6pET6VjDS41U5xvJGgwGENERERERKcAgzFERET0RCPnUOYBn22PUYWAW+MCH8+18OFcE8tZguWGRaI0rAZyH7BdVrg7LvFlf4wvtif445bcwbtdOoydP+63Q0RERERnyMg5lJOAzxCPVUcFPp5v4cNefayaIFGA1cDEB+zUx6o7Y3y+M8aftka7x6oTHqsSPVHbGlxsspUSERERERGdHgzGEBER0RNVAaicx2pewu8E9EuHQeWwWVRYipVjEq1glELuPHZKufv268EEX/cn+H4wwc1R8dQl7YmIiIiInlZ9rHo/L+F2AnZKh2Hl5Vg1ffhYdeI8+vWxan+CrwcTfMdjVaJn0rF6NxjTMOq4J4eIiIiIiOiJGIwhIiKip5a7gPW8wsQFbBQV/rw1RsNoNIyChoJSgAtSnn7sPLYLh+3SoV85DjQQERER0ZHae6z6p63R0x2rljxWJXpaCjEY00hwLrbWJSIiIiIiOukYjCEiIqKnVoWAQRUwqDzuT8rjnhwiIiIiol08ViU6WlYBVit0E4PlzGI+tUg1gzFERERERHTyMRhDRERERERERERERAdSANrWoJcYLKQWLWuQagXNTkpERERERHQKMBhDRERERERERERERI/VtgbnsgSLqUXLaFaLISIiIiKiU4NnL0RERERERERERER0IAVgLjG42k6xlCVIWSqGiIiIiIhOEQZjiIiIiIiIiIiIiOhASsVgTCvDcmaRMBhDRERERESnCIMxRERERERERERERHQgBYW5xOBKK8VSalkxhoiIiIiIThUGY4iIiIiIiIiIiIjoQApALzG42kyxlFkkmpeViYiIiIjo9OAZDBERERERERERERHtSwGwGphLLC41UyykFolixRgiIiIiIjo9GIwhIiIiIiIiIiIion0ZBSRKYS41uNBMMJ8aWLZSIiIiIiKiU8Qe9wQQERERERERERER0cmjATS0Ri+xmEsMFlKDttFgLoaIiIiIiE4TVowhIiIiIiIiIiIiokdYrTCfWlxupphPLRKtoZUCczFERERERHSasGIMERERERERERERET3CKoX51OByK8V8YmCVglaMxRARERER0enCijFERERERERERERE9AirFRZTi2ttqRjDFkpERERERHQaMRhDRERERERERERERI+wSmExs7jWyjCfGFaLISIiIiKiU4nBGCIiIiIiIiIiIiJ6RFJXjGlJxRhz3BNERERERET0HBiMISIiIiIiIiIiIqJHWFW3UmLFGCIiIiIiOr3scU8AEZECoBXQ0BpNo9EwGk2r0dAKqdZItYLVColWMErBKgWlJNmnFKAgF2V8CAgAXAjwAahCQOUDSh9QhIDCeUx8wMR5jONXGf89HOcMICI6RIlWaGiNzChkcR+aaYXUyM+plv2oUQpaAbr+Dvku+2SFgIAQAA/E77JvDXEf6wHZh4bpvrT+Kna/PAofkDsPd8zzhYjoaWgANu4rM62Rxn1pFo9LMyPHpA/tR6FgZvenqj46BQJkvxkA2XeGABfkeNWFgCo8uu/MvcfEyVf9Ox6rHkwBu59vc4nFXGrQMhotq5FqHZfV9PFVnP95PDcYVQ6DymNQOQwrOUc4bImS85luYjCXGHSsRssYNIysS1ZP15l6/ah8QBkCchcwdDJtg8phUDlUXs51iIiOioIEYhpGYSmzWGkkON9I0EkMmIs5GxSAzMi1t4apr8fF4x2tYLWOxzxybDR7vqjisU4I4aHzxfrzqfRyjpj76eftuPIYOb97jshPsaNXb8MNo9GKyzibuS6QaI1E7TmOBYB6+WK6jP3MtdbZc//ce+QuYOxk+dbHrzxOISIiopOIwRgiOnZ12GUhtViJF1xWsgRLmcVcYtBLDDrWoJ1oGeydOTk3MSQDyEXkygcUcZB2VHkM44XufumwVTqs5xXW8gqreYHVSYl+5eGCg+P5GhGdAQpA02gsphaLqcV8ajCfyL50LrWYjwNyTTsd5E3q8GEcmLNK9q8e04G5aiZsWA/UlT7s7mMHlUO/dOhXDv3So1857JQOO4XDZllhMwQELxfUiIhOMqsVWkajmxgsxP3oQmIxn1osJAbzqUHbmhjifnhgIY1B7mTm+LQOGLowO4Agg0Rj7zGu96GVx07hsFVW2Coc1osSa3mFndLBlRUqHqseSCugZTV6icXb3Qbe7jZwqZHgXCPBfGrRsnL+AAABARMn838jr7BeVLg7LvHjKMePowK3xwUmzh/6YF1mFNpW4/V2hre6DVxppbjQkPOdtpH1SUMGpeoQ/8h5jCqPjaLCnbFM24/DAj+Ocoych6/4uUpER6O+ealpFBbSBBcbCc7HazSJViw/fgYoSACia+XcUa7DWSxlVs4fU4uO1ejYadi0DnIaJYELQEK/Lsj5YeXD7mdXfX64XTps5BXWigqrkxL3JyW2S4eqrHgd7ogpAFlsg7aUJbjQkK+5eI2glxh0E1m+DVOHoeR6QB2AkmNYxJsOPXIfAzCVj+f+DptFhY3C4UFcvmtFhe2iQsUFTERERCcQgzFE9FIZhd27T1pW7lhoWwm+nGskOJdZnI8XsusT8vpkrWPlZK2h9e7JmtzVIM9d7QZj5IRtGIMx9SDtVlHhQQzG3J8UuDcpsVnI4MOgcrtVZMZO7nY4zlO4+kLUfGpxLkvQtk9/6ckFueA/dh7bcXDlON5L22h04nJrW4NUP99tZbmTk++deMKd+5f/blItgxmduK4+y/IAgLW8woNJibHzRzKAkWgVB+0MMq2QmZN7qXJ1UuLepERxDMvxLJm9O76+u6+uuLWQWtmH1gO6qexLJSQjAZmWmVaUsTMDubOVuQLkLi8XpDLMbBWu+qu+c31QeeyU03DMTrwIul04bBQV1vMSo7gt596jcFJNph4croM3REQvg0bch8ZBgHowIDPyWd+1EiJczCwW4n50IbHyPZNjgXqfW++L09lgTLyrGsDuHbb1vrQeVJgNP+wOHhUS5N4sKqzlJR7kVRxsqDCs3CN347r4vCeVjZ8r84nBUmbReIrjk37psF5U6Jdu9zPoIKlW6MRldamZ4lIzwTu9Jt7tNnG5JZUNFlKL9kPBGMi8j4GT9bzC7XGBy8MEF5o5VgYWN0c5tuKyKL1U9nme2WyVkkHFxOB8rLTwVreBd7oNXGtluNhMsJQmUj3Gaqh4J/7uulHJ+cx6IdN4a5TjUqPAhWaC1UkpIf/SYRCrYJ5kPFYlOn71NQajpoH4ugLabEi+PidIY5WrpdTizU4DV9sp2tY812u3rOwH3+w24AHMp8/3PEeljIGOYeXRLyv0q7MVO6yr4WVaoWnM7rW4ptFYidfhVuJ1uOXUYiHepNa1Bp0YnGjbWFlk5lqcgto9FpkGY2KFs9Jhp5Jjm7W8jNfhZP+6nldYL0oMYpW2cfw+8R4h4FRXkqlvVGkYLTenJAb2Ka6F1Tek9CuPtVzmzbOow7XNGGJqG42WlfP/c3HZXmwkuNBM4vUBg1683tq2dTBGw2rsBmO0UnuOYeVcfhQr/+yUbvc63UYRl++4xGouy3izqB4K+o6d3JR4mpcvERERnX4MxhDRS9WIlQzONxJca2e41kpxqZniYjNFNwYP2nY6yDtbsn6/svUq3sUAyA7NGMAGBR8HOXqJwXIWdlt5jPfcgSkVZErcnrlT9NaowP1JKWVCj2k+WaWQGoWP5pr4jxfm8WYne+q/HTuPO+MCP44K/OvmEP+6OTqWi+UXmgne6zXxdreBNzoNrGTP95FzP174/+PWCL/dGOL+pDzkKX2yrjV4K96B/G63gbe6jWf6+///6g7+z3vbuDMqUBxB1YyuNfjZYgs/W2jjXCYXPczz5ZCO3H+5u43/751NPMir456UUy3RCvOpxVJqcTnuRy81E1xsJlhMk1hpSy5u1QGYzNRVYqYBGD1bNhmId4bJPjZAIYGCUUGCMgHwJjzUCmQh2N0y2XvbJ9X73TqkuFmHZOKAbx0YW81LDEoZGD5bl6CJ6CSSYKHGUib70PPNZDe0cCEGKbqJQbu+e9bU7emmIZrZgUQNPLo/nTk+lTuy67urgUwbNEJAx+pp4DCEGBis2yhJAGYyE3JezUvcHZe4PS5wY5jjzrjYHZg4qaSKi8EvFzv465UuLjWTJ/7N5ztj/I/VHXy2PcbgMe9PAeglBu90G3in28QHc02832tiMQ7odeKgX2bqFgHTAyMVA02Zkc/SC80E73QbWI+VWW4Mc/zr5gj/ujnETikB0GcNINUDY290JAjz/lwT7/WaOJfJ9HVtrDxkFBIlA1F1M6VmXMeaRmMuDVjMDC42E7zXbWA7hk8/2x7h8+0xvu5P8M0gx2ZRneiBpvpY9ecLbaxksr09Z2b+yP2Xu9v4/9zZxBqPVemMqcOKHStV0Xrxay6Rz71erLxV35jUtXI+0TQa86nFtXb63K+9kln8xWIb19sZtooKg+pkNVndKhxujHJ828/x5+0RPt8ZH/ckHao6SLrSSHC9neJaK8OlZorLrWQajoiBivpmtDS2VJoNUe09XwSkpZIOgAmAj+eabRuwkFq5EcKFfSuhrecl7oxL3BrLdbgbQ6nqXN+QcVpZpXCukeByM8FPFtr46XwL3eTJQbC6XWJ9HPT5zuSpX1MBMcymca2d4no7w/VWhuvtDOcbCeZTE5exXG+dbblcV5A1e64L1IdNdXtQbeQ1siCVFcsQsJTZ3XP+yczy3SnlvP9BXuLGsMDNYY4bwxw364p3DMcQERHRMWIwhoiOVH3XQn3xeTlLcKWV4vV2tnuB+PV2htfaGdKZgdrnei0FAApPvuQ+tR7vxv1+kOPznTEWd8bItJzkj+KdK/WdLy/zxE3H0rTX2hn+w/kefrnUiXd4PXne9EuHr/pjfLY9xmZR4U9bY5THcNq5nCX4eK6FXy138POFNq61nz7cUwsh4MYwxw/DHD4AX/YnxxKMqUvf/3KxjV8vd/HLpc4T/ybEu4t9AAaVx2/Xh7ivSmglwYLD1DIab3eb+F/P9fB6p4E32tlT3ZV0HNbyCv99dYfBmGekIBW35E4/GWi83ExxtZXirW4Db3UaeKOT4fVOAwupiYNqh3A3ttr9z3MrY1BmPa9wb1LizrjAndiu4uaowI/DHOvxrv2J97uDxJXHc9+lT0QEYHcAp74Dvr7437WxwkgrwWvxOPR6/L6UWXSsearqJk9NPfLDUxvEYMatcYHvBjm+7k/QsTKYsVFU2Mir3UDNSRtoaGiN+cTiw7km/vdL83i313zi3/zP1R3cHRe4My5RhhKjfcZOpVqawqVmgo/mW/jLxQ5+ttDGTxZaUJC5rB5zzGzjcthb+WDi5C7t26MCiVbolzLf3ViCSk87f5N4x/aFZoIP5pr4y6U2frYgXw2j44DT46dvv6Pm3WNLAJfiHd+p1hi7AB+k2sFJrXLSshrvdJv4m1NwrPogr/DfVncYjKFToz5PMLM3ESkFg2lYs64k0YyBQGmtYrEcW6wsZdPfLWUJFmI7wabRu3//IuZTaUl4Ut0dF/jD1ggtM8RqXp76YIx8DmK3de5CarGcWVxvZfgwXod7s5vhzU5jt/roiyxjM3vO+BTFgLaKCltFhe+HOb7sT/DFzliqlSiFQeUwrByKWKHkZH6qHUwrYCE1uN7O8FdLHfznS/NYzp58lXK7lKor86sWX+5MnioYozENxNTVaT7oNfHhfAsf9CQwfKmZ7gaentszXhOQYLe0VvpsZ4zPt8doWY0AYL2oMKoc8tii+eTGu4mIiOisOrlnJUR06ilgt/3M9bacdF9vZ7jSksoGK7FM63wa+1Qr9YLDr8+uaTSWMwujFOZTgzc7GX660MbtcYFvBxN825/gXuyT+zIvNFdB7qqp+/YOK4+GUUif4mKFUUDHSsn6ljEvfZ7WWkbjXCPBYmqRvcCF73ZsszWfGiQveEHueSVaoZcYLGUJmk95QUFK9ctyHFRud7DihI5X0AnXMBodq3GxmeLNjgzeXm1luNxKsRgvbi+mcjEs0y92YfOwaaWQaGAuMTBKtqVLzRTv1u2WygoPJhVWc9nX3p8UuD+RHvRbRSUVFbjdENFzaMS7ny80ElxupbgQS8mvZElsjWQwn1rMpWa35VzLyMDMSVHf5X2pmUrYopHg3W4D9yal3IE7yvH9IMd3gxyDSlr/nOZBhjRWJlhMLfqlA/BoMuZ8I8G7vQY+nmvh54ttfNBr4WIz2Q3FPC8bP6NCK8Wvl7pYShP8ZmOAf1ob4O6k3B2oexwFYDmzeH+uiQ/nWvhkvoWP55q42EyR6Bc/15EKRMDlZgq9qNCLx8mfbo/wp+0RbgyLF3wFIjpN6kDMfDwX6O22/jXoJHXb6mllXmmhIyH6VvyMrH9u2un3ZqwmMVsBjU4HBey2rHutneGNTuOhKjErDYuVLMFivJnCHsJn07PKjMZcavEagG5icLWV4uO5Fm6PC3w/yPHDcLJbzbk4heGY55HFcEsvMWgYqd7ypEBuw2hcaia40srwdmzVKBW5p8e7zWM4rrVKWpGrRgKlgHNZgje7GX6x2MY3gxxf7oxxa1RgLa/QP2HVo4iIiOjsYzCGiI5UyxosZwk+mW/hb8718MFcE1dbGRZPSE/pumXTUmrxVidDGQJGlcdqXuJvH/TlroqtkdyN+xJPx12QSgmjyqNfShsSowzSp8hkGCV3Qi9nCVpW47jGdlpWYyW2Kche4O6UttVQKtkNUB2HRCvMJQaL8a65pyHBGLlTZlBK6eDyFJcEpuPV0AoLqcU73Qb+5lwPP19s43psoXTS1ZXDknihD3vqegUgBhALfLkzwWfbY3y+M4YPcod+cP5Ul9MmouPTNHKX9FvdBn660MZHc028223iSiuVNkkntGLFrLqdaNtqXGzI/tMDGFUen26P8On2CH/7YICNQkIbLnj4U7zPTLXCfGKxkFrcO6BK4PlGgl8tdfDr5S4+7DVx/TmqEu7HKMTWIQZLqcVPF1pItcLdcSkBZ+cfez5Qh1aWMotfLLbxN+d6eKfbfKaWqE9DQYIxl5tyHHC9nWEhNVjPK9wcvswzFiI6biZW511MLV5vZ7jYlMHwlcxiJQ6Mn2skWGnY3dZIJyn8SYdPQYInXavxbreBf3euh4/nW3in28RKZh9qR35cGlqhoQ3mE4PX2hmqEJC7gAd5id+uD/DbDQtgiNVJiSq28D3rUq1gtcVcIlULpQXk499702hca2f42UIbf73SxV8vd9Gy0kbyEOsePjOjgLbRaBu5JogeMKjaGFQOv1kfoGWkeszYeQZjiIiI6KVjMIaIDl3TaFxsJrjcTPF2bPHxVreBNzsNnMsSNI16bPnwl2nvdBjIRYTF1OKjuRbaRuPNdob3e018O5jg+2GO9bx6aSfnEyf9lzeKCqnWaD/FXtsohZaVgaD6rmc5pX456rt120ZjOavLvD//8rZaoQmpltFL5E633PmXWkEiUQpziZSWfupgTACGlcPqpMROWcGd4kEqevl27whvpbH9nLRKerPTwJvdDJebKTqJOTH70sd54jSGgI7VCI0UCnLH66VmiivNFF/2J/iqP8a3g/zlTCwRnVqZVphLpQrMuSzB+UaCC40EF5opLjcTXIoVY5Yzi0Z9fHQK96EhyOdDqhUuNlNoBaRa40orxRc7Y3y5M8HdSYFB6TA5hWXqZDkaLKRyx/Ssc1mCC80EP1to4+O5Nt5oN9BL7aEtx93nCSGGsTXe6TXwny7OYT41+M36ADeHxYFt/s41ElxvpfjpQhs/mW/j9XYD8+nhfVbv9zwdq3G5leL9XhO3lwo4BNwaSSsqIjrbFKRK61xq8OFcE79e7uBqM9ut2ttO5HsnBmKy2C7nNHz20bNraIWVhhz/vNlp4M1Ohre6DbzdbeJSM0HbTquKHvcqsHcdlJZAUmH03V4TTSvtCN/pNfBtP8d3gwnWi0puNjqFxzZPoz7/T2O14oXUYlA6DJ1/6DFGAStZgtc6UiXmw14L789Ji/qmnVYAOs7tfL/XTrVC2xq81W0gALjYTPDp9hhf7oxxe8zjFiIiInp5GIwhokNVX5x5s9PAXyy08ReL8tVLpExrolW88+Fk0pAL8kli8eGcxtvdBt7t5bgxzPH3a31MfMCwkuofLyPoMPHTYMzCU/bk1kqqrJRBQiRGye9e1l029cl6y2osZdKWINXPf7+KVQrWyEl0L5GLej4EVC/xtqFESyhnMbVP3Zs5IGBQOazmJfqVYzCGnolsRwrX2xl+tdSJg2wtXGimaGi5M9ScgkoHT6tt5c64hcRIACi23VvKLIaVYzCGiJ6oYTTONxK80cnw0VwLH8UqhdfaKVpGI9EaiVKwWvavp30PmmiFizHoc7kpdwv/4/oASm2hDB6VD5j403cXbqo15uOAUGPP8eP5hsUn8y0Jxsw38XonO7LKB1YpGKPwTreJhdRCAbgxzHF3XCL4/QPy5xsJfr7Ywa+W2vh4vnWk01frxDvLKx+wVTpUAXB+wAEmoleAgpxzL2cJ3u818e/Pz+G1dgatAANpg6RV/A62RTrrGkZCsh/NtfDr5Q7+zVIXvVSCUVKN5OQufQnGKPQSi3e6GtfbGd7qNvHzcYm/X+sjIKDqB7gQzmwwBpDtM9UaPWuwkBhUPjwUjNFKbhy72Ezw6+Uu/nKpg3e7DbzezpCa2P7s+Cb/sZK4Dr7RaeByM8UbnQznG4m0sFzjcQsRERG9PAzGENELU5ATtPnE4nJLTnB+Ot/GTxdaeLPTwMVmivQE3LXwNFQcKJETToM2pKVR0+jdNjjnGwm+7U9weyz9josjPDHPXcBGXmEjr3C56Z/8B5gOqKdaoWUk0FH4EMM8Rzapu+re5L3EomU1Uq3xvNdg1MzAVd3yaiG1yF3A2B39YE+9LmRaoZsYzCUGmXm6N+MDMKh8rBjjUJ3hCzh0eBRkXb/SSnG1leIXix38YrGNt7oNXG2l6CVy6HbCd6XPRCkFg3q/Jb/bKhwmzst3/3T7PiJ6dWnIXcbv95r4i8U23o7VCpczi+UsObZWjEeh3v8rKKRGIYXsPzvWYFB5TJxH1xr8cWuEbwcTjJ3H5BT1IJhtpdQwGgoymJJqhevtBn6x2MYHc02sZMlTh5WfVX2+ogB0EwOrgTc7GT7oNTGoHO6MSqwX1e7jpTqDxpudDD9daOGDuRbON45u+maZGOBZyize6zVR+IDVSYlvBhPk3iN3+1e3IaKzwSiFJFaMrUOF9OpQkOOf840Er7UzfDLfwsfzLbzXa+JyK0Vm5MY0fcJPHvdeh2uEAAWpijbxHgpyHe6r/gQ/jnIMSo+RO1vniPWxRxorIC5mdrfNUF2V+XJsn/jThRZ+sdjG+70mLjYSzJ2C7b5eB5tGoWk0XAjI5wK0UnAhoAoBq3mJ+5PylWidRURERMfn5B85EdGJp1W8a7WZ4N8sd/DLpc5uC6W2NUj06b4rt2sNMi13X1xqprjeHuL/ureNkfPYLh2KI7wbd7ZiTP4MJ/4KcpdYy0qVk3HlUfhw5FVLFGRwYDlLMJfKfDusO9OasTXTUppgq3BAefTBGK3kjuGG0egkWgZHnvKiUgCkYkwMxvDknp5ELgYqdK3BTxfa+LcrXbzTa+DdbhNziUHLmuOexJdmUDn8MMzxf7P3n+2RJFeWLrpMuQoFmTpLa5JVbHY3e3rYc8S9z3nmR5w/ej/duSP7zDTJbqoii6VFKmiEcmXifjDzADIrEwgFZAC53yIIJBAIeLh7uJttW3utzwY5Dkp9/i8QBPHK4oXXwHok8clahv/zRhebsY8/jLl3zrvuNI6Mb7djrCmB7VhNxiG7hUZhrs51NOI+Um8jkoiDMCYVHG0l8HYnxi8323irnaCjLueeGHEGwQTuZTF+vt5CYSxKM3pKGNNTAnfTCO93UvxsLcM7nQStSxDFnKYd4gk4Az4fFPhdMsZhpVEZTcIYgiCIa0gjJLmRKPzdRgu/2GjhZ70M73dTdIKb2FV2CcqkgOIcn6wx3E0VXm9F6OwOwAD8MK6unTCmwQuEfR1vp/AuKo3705vtBP/vm118st7Ce50Et1P1I3e9q0InjFvaSkAw73j064MRDkqKIScIgiAI4mIhYQxBEHPTLERsxgp3UoWP1zL83WYbv1hv4XYa4WaiXvYmLoVYcMTipFAvGDAIQocvhwW+GpaoL8jStTQnwphiyuefdLkyH2u1EUkc1wZ9fTlCkrb0HUtryouiltWd5IUxfqHrh/xyJv+S+QinthLIhM9lnxbrfOzWk8Yxhib3xDmkgmM79jEgP1/P8PebbdxOFW4n0bVyOzgLY3232HFt8P24wjejEseXIIIjCOJ6IBgmjnk99epMdQVjEAzYiCS6SsDAd93mxuJPR2Mv0IXDVTCviwXHWhSilISPDdyO/YLY2+0Er2UxNiM5txvhrPh9y7AdS3zYTXFca3wzqvDVsISDg3PArSTCx2sZPuyluJ9G2HgJnduR4IgEx500whutGO+2E3w1LNCvDCyNQQmCIK4VDP6evxVL/GzNzxv/Zr2Ft9ox7mXxy968hWGMQbHGMU5hI5IQjKEwDhxeRKGdw1hfP+cYxTl6SmAzVkhECQ5gK1bYjn2c5C82Wvigm+JGrC5NJHwRNOMWxRkKk0EyhpG2eDiusF9pjLWPhyQIgiAIglg2r061kCCIpSNCvu1brRj/dKODv1lr4YNugntZhOySuyQvA8kZMnDcz2L8bze62I4V/tNOH/3a+A9rsOwpeWHciTBmxgk/B5tkju+WGoIx4IJ7Rhl858ftRGEtklBLtOydCGMiieSSVkOSsDizprz7zSxMHGPKxjGGZvXE2axHMtgi+8LmG60YmXg13A4aqlDg3C81HuUVHuYV8mtW7CQIYrk4+PjCgTb4aljij8c5OGO4lUYve9MuHRac7m7ECr/cbPsoUOvw3bhCaSxKt/qxOhFn6CmB9Ugg4RwRY3ijFeEftzp4ux0jlS+nA76rJN7uxDioNH6TjJEKDm0dDBxeb0X41XYHH4Yu/ZdJwjlea0X4xUYLpbX4dlxehskiQRAEcUk0TjGvtSL8crONn697p5g32zG619BhlDNAguF24scCW7FESwo45/DDuML342rpdbiXySRKKZJIBZ84Av79Zht/v9HGO20fFTptxPeqE3OGe1mEVHDslhqPiwpfDkp8Ny6h9XU6sgRBEARBrAokjCEIYi4YgE7IsP6wl+JXWx38bC3DdizRXbBD14WivXGAds4XnZ3/sACc84sg7lRxv3GvYTjJJm46PCVjkNz/2z9uvgmkYAxC+MWGbogoOqoNnhQ1vh2VKIyPK1rm1K20FgelxkFpUM6YxdM4xmzGEh0pgjDmYmFg6CiB22mEdSUhlyhgSZoopVgiuSThVcwZ1iOJtcgXHqZ5Nc1Rsu4kSmmgL9YxRjuHQTgXE8En3VUMLLwvAI6T7O7mvdIsLLFTP5t8r/n3cx4PzP8+In6MZL4z7Fbinbf+ccvHRCzquuXCOWeBU9dR+GupA2xwD3j2etrw7HWVMS+4Y+zEnaD5zCfnz2LnRW4s9soajwufL35Q0WoeQRDn4wAMa4OvRyU2jsa4mSj8JFwDFxn7AU9fH5tr6OnrqQvX08n49NTXDc318UVjVM7Y5D69CM01eC0S+ECkSATH18MCfzoeY7/UqCu98tGOKkQKrimJluRoKYE32gn+bqOF11sxUs4nr9OF+5lxDpV1k9hQi5N7IGcMkjMoxhBx9lTE6yz7uyU5EhHh9ZbGzcR3r1fB5ez1VoyP1zK/fc8ZozrnoMN21tZ/+O3050pzr1XcnxO+Q56duEBOsX3NY2LBcC/1DjbfDEsoxlCsgBzK2GfHqgyKg8aqBLEE/Fgek+vhMmHPfD3v+6q5Jjdb9/KvSk9jw/6zK7dlT8MAtKWPF/ygm+Lfhzrca1mMzXjROpz/bBHGOdbfu7RzsJP541nzRj+WeWqcw0/PGec7dzjz1/amLrMeCeTGojAWnDEc1Qa5sajt6ot/p0EFgfBWLMNrFniv42uu73dT3E0jtGcQ4bowLrJhLHK6LmBPjZmeHbeevudysEljpAzH8rQuZ5H7reIc2zHHmpJ40K2wW9YwFtivNHJtr5XoiSAIgiCI1YCEMQRBzAyDd4t5r5Pi7zZa+NuNFt5uJ9iI5MyuGs/DOKC2DmNjcFgZHFUa/drguDaonUNl7aSo3Czq8iAEOCl6c3SVQFcJb8euJNpKQDEGuWCNlDMgEgwbkcQv1luIOcN/2R2gX/ttXaY4pghRSoeVRmFne1YGoCUFtmIVcnsvQRjDvGPMrUShFwnIJTvGbIYopUsTxgiO9dC1HM14bls4DLXFTohSukjTi5E2+OPRGIWx2I4ltmOFWPj3gQoLLKc/ovBeUZz/+PuTnzFEzc/D+yoKCxlXOat8FekqgVtJhA97KT7spni7nWAtWrzbrxEY1tbhsNY4qjSG2mKoDfJgO91cT3UojJlTRWvJ/LGXpxbqEsGRcI6W4mhL4QuzUiAVfJJjvwhHlcbng8LHP1CLO0EQMzA2Ft+OSmSC46drKUrrvPBkCTesRgQz1AaD2mKgDQa1wVhb5MaitBY6iB60dajDIpKDX0w4fZ+Nwxi1E8aoa0oikxwx98LWZcAZQ8KBjcgvnP3Tdge/PxxfCQc7wRkScHSUwHascC+N8GYrxnudFJvx06Jr7fxYeaANHuYVHuUVxtpiZOwkNioVHOuRHz/eSRVuJWoiRJoFP/9haEmOe1mED7rJROzyesvHO2WCP1cU7uBjWI9qjd1Se9F0bVBYC20dRBhnbcUKW7HEjUThZqLm6gZXjOFGomAdcCORiAVHbiyMe7kL0UNt8YfjMXJjsR0iIaYdq0b8xz9/0Vg1FhySxqrEK0QjztTOoQoiwWXTiNPEAvfUxt3ttDB/laisQx2uyascPycY8HYnwc96GX652caH3RS3E7VUx+bKOBzXGse1wXGtcVQZjI3FWPu540SEGnYTDyKJmHNEwsdZtqQI7m8+4rEtObIluNl4YZDAz9YyZGH+WViLR3mN3aJGeRUyI89BMS+MuZ36CMnaOnzYS/F+N8WtRCGacWxgnG+4y43FYaVxWJkwnjVBYORrrI1QhoemF3V6/i84ulJgPZZYC3XWjhQTYesy4Ax4vRXjn9BBEcb0g9pMto0gCIIgCGJZkDCGIIiZYPCLpZFgeL+T4P+61cMHc3QtNJzuHGoKJaVxk0nbD+MKD/IKT3LvIJAbi9wY5MahMH4RwsEXCBLBkZ76uBEr3E4V7qQRdOYflwqOJPgfzNtRyBlDxBjWI4ZP1n136HFt8Onx2E/aaru0YkppHA4rg8NKozR2sr+m2V4GIJONY8zlxLEwAB3JcSuJsLZ0xxiGrVgGAdbllLpjzrAWyRClNOXfPOV4NNQGu6XG4IIXokba4s/9HF+PSrSlL0R5oQKbvB+S535mk6+f/Xkq2KmvBVqSo+MAJ/wixCUdgleCrpJ4qx3jo26K97oJ3mjPlwt/2iHmdAf9WFs8zms8yEvslRp7pRfJHNcGI21CMSwUg09dkyPOkHCOWHDEoSjWln4xdyuW2AwLeFuxxJqSsM4hEfxHTjM41e0N/Pj65U69N44qgy+GBb4cluhrEsYQBDE9ubH4flyCAXic1yi0RSwYRLguPY+nb80uOL407oSNGwx8DJF12C81dssau6XGblHjIIi3h9qgtH5sWoYuZhOeQ7CTRQW/WMRxM1G4mUS4kyrcyRw2nERbAgCbOHMt4nrRuByuKYn3uym0cziuDf7cz1d+0ajZ9o4SuJEqvN6K8EYrxlvtBDK4vTSio9JaHNcGT4oKfz7O8Wk/x2GlcVCdjLt6SuBeFuGNVgIW/h0FsQVmGFc3LjVtKXAvjfBBN53cb1/LYqxHcrLod/q+1jhgHlQaD/IKXw4LfDEo8CQ4CpbGIuL+3HijHePNVoLaOXSCqF2w2c4Byf14ORUc27FCKjiGjE322ctipA3+fJzj6+HTY9XT4815xqon/w5iXefnDDRWJV4VGneP0loMQ8TzMmnG8DLcy+ad3xuHU4J8t3IL3UPtxa6l8eKYVYQDiDjHO+0E/+fNLn7ay/BeN0FvDsfm0/epSS0uiF362rt7+VjbGo+KalKTGhs7cWfRwR6vcWXLwrV9I/KCmNtJhLtZhFuJgksUxES0+GPx4lT1rfCQtuT4sJvifhYhNxa7ZQ3ngH5lUNqrP3/0kZIStxOFd9oJFGf4sJvi3XaCVJ4vgGrcX2wYh5bGC7uPao3vxxV+GFfYK71Q97jS6IemmcbNTjAGwX00YyK8ULkrBW4mCvcyf0yNi4LroW+g4XAzH89n4QDuZxFuJAqP8hr/sj/Ck6J+qnmHIAiCIAhiGZAwhiCImYg5w5vtBG+1Y3yy3sIbrRgbkYSas0DiAAy0wbA2eJjXeJhXeFLU2Cu9S8pxcIoZ1gYDbbxTTIhXqq2bWN2e2I9j4oLRlhwd6bsZepGPPmoWIu6mEe5lETLpC6vz9K5w5ieLXQX8pJfiP95ew78ejvC7wzH2Kz3X/ngWA9+9MTYWg9qiX/tFnmQKlcvpKKW2Wq57ywv/JoC2EriVKqxF3qFnWSSh43c9ZC1zYLKAdVHE4W/6KKXpurCMAwprcVxpjPRJF/lFbqeDdwUBvCirMC4UqLyTUlOskqe6aiXHpAvIFzRO3GNksLef/A5juN+K8E47weutGHfTCBsLWjUTHgZgO5b4ZK2Fn61l2Izmj09qFmX3So0H4wqPigq7pcZeWeOo8h1/I20x0n7RtrAWpfGFpsYi+3SRWoTzRE7iPrzTQcwZMunFUpnkaAXhlBfNcPSU7wxcU75TsBtJ9JRAIvxC5POut817+bDS+HJY4JtRgQE5xhAEMQPWAdp6sej34wq/Px7jXhbhfhpN1V07Co5ax7WZdNT6sWhw26oNRsZOHjdqFtGs8wtp4VrqY0AxEUlzhsk1tHG46ATHLT9G9QLDm4nC7cSPT28lCpnkC3eAR5zhVqrgkOJPxznWIwnjNMor0H27Fgn8w0YbtxOFD7rpU4tox7WPqvx2VOKzQYEvB0WI4KuQB4F9s/8TwfHdqMTnfe9G9qfjGB/1MnzU9VFTYsZu51R4xxjt3CRi8H4W/WguZJ2f43ghTIlvRiW+HZXYLf08Z6S9Y4yxXuCvOMfD3At8vhym+GZY4p1OgrfbMTbj6ccGPvbAn2trkRcFGedFXS9TFPW8serJ3O1k/LnIWPW1lu+up7Eq8arg4N2YnuQ1/nlviH5tsLZgrPWzKM4mQrtfrGf4eL011/PslzW+HJb4flzicVFjv1xOvWRZDIMY5GFozFo1Es5wO43wWhbhk7UMH3ZT3ErVQo7NTbzO46KeNKI9Lrzzyn5wLe4HsVV+ShBTB6FCExvJgYnzWXSqMaejBHpKYl0JbAansFupwu00mrjcRnPWERm8SOjdTor/y/l780hbIK+8yOMKCyniUMPjzDe6+bFAgik0MQD8NWFw6nx+XNTYLf177qjWOK6MrwmEY1qaE1GMQzOOwOTeGgc3trZsnA7FpEHmbuqFMjcThRuJQrKgItWfR8CtROFnaykqa/HFoMDOil0vCIIgCIK42lClgCCImYiFn5j9b9sd/Dy4pXSkmLsjzzpvLf44r/FvhyP8+mCEzwcFvh2VOKi0dz1oOnade0oI4YCnVBGNBuN0Dr3Pw/W27GtK4J12gvc6Kf5+s+UdSOAn4/PEDDEgWIALfNRLkQoO5xy+HpZLE8ZYB1TOIQ+T24E2YEwgmULJw+C7djYjibbklxSlxCZRSst2jIk5x3rEgjDGd9GaCxacJPxEjDNt0cbCO3Qc1b7gUBofU3OROMALxoxDYQDGvKCAhf9vHDya7524eLDnfO/049jke5+sZ/jVVsd3MUtBiw1LgMFfn24kCp+sZ/h4LcN6NP9+raxDvzb4aljg1wcj/P5ojC8GBb4blxNBYeOEYHFSzAR+fD2dbOOp86b5N4OPoJh8zTARy2xE0i9EZ75wez+LcS+LgCwGiwDBnn8tarraDiuNLwYlvh6WGJBjDEEQM9DcC0fG4Pu8wh+OxhCMedv5KX53pC2eFDW+H1f4ZuSvQ9+M/CKedyHRoaP66SiIxlmmeR7gWSeaF49RvSMIw81Y4s12go96Kf5+owXFWwC8EHiRkZTiDLeDi99r2QgbkcTYWNT16nffriuJX2628PP1zIvYT+2I49q7i/3L/hD/eWeA3x2NJ65nzj0tnObwQpFUcNw5HuP1VozaOryWRZCcTZxgpiUTHPdbEdqKT5xnNiMJdWpx0sHPX/q1wb8djvH/fXKMLwYlvhgWQZT09HY2W9B003859CKaX+lOiIGaTTTL4cVYa5HEvTSauEi8dGHMRYxV2cnPf77ewq+2OtDBcYfGqsR1p4lpG2mD/UrjNwejmWPiziOVHOvBfawt+QLCGI1/Oxzhf+0P8afjHF8OiyVv6WJ4x1c/X9IreH9MBMcbrRi/2Gjhk/UWPuymaC1QhwN8fU074OG4xu+PxvjD0Rh/OB7jh3GJgbYYaxPGPCcuJJP767O7iJ0e45zMETmAVApsRl4U8/O1Fj5Z98KenhJQXMw9zok4w3udBPeyCLm2+Grgo3e0dahXXf17Bs24Yi0SeK0Vwzo3EYROw0j7+uofj8f4zcEQfz7O8d24wk5ZwzgHY5u599nH9Kl7chACc4aJwHszlvjbjRZ+sdHCT3sZukogXuB4Al4oLJgXdf9sLcNQWx9BScIYgiAIgiCWCFUKCIKYioh7wcO9LMKH3RS/2Gjhfhb7QvUMs/FmQj3SFo+LCg/HNb4eFfh6WOLLEJ/xqKiwV2iMjJ1tI3809336G5Wx4GDIje+OeJDXeKcd4+1OgltJhI1IzJR7zFgo4sJhI5JAG3i3k+KDbuE7M4NjyDKorM953i9rKMbQnSK2yjvG+MiTthQXGqXkO3YYOjJYrQZ3iPNOjX7ts40VZ5PfeRGc+a7QVHD0gj3vUPu864siFgzrkfCOMVN2Y2nrMKgN9ooaQ20uNaP8+UWNZ1brfvQb0zGsT7rEzMqlwl9NGker24m3DF6bIybMOhcywi2+GBb4rF/g80GOvwaB4aO8wn6lnxLBzMSU541gvjttpH1H4UHlXWv+GhfYihU2QwyaF5r57sFe5G2Zu0p44V9t8ChEk4z06tqYEwSx2pTG4YdxhX89HGM7VvhJL0XqvMW7cT5+Z6TtxBXmqPbxcvulnkQl7YSopJ1T7h4jbee/+50xRm2igSwwicL4flzhvU6K97tJcK7z8T+zwph35EjAcDNReC/E/5SmCO4dq4tgQCaFP3ZhdWYYROJ/6ef4f/aG+O3BCN+MShxV+pxj4xc7HzN/DvzpOMed1LuLvNaK0Jph/K84w7qSSDifRAhkz4x5j2qDb0cl/nyc4zcHI3x6nONJUeO41uc49fgfPswrMAAbkcQbrXjiLjTNdjb7ijOHrhS4nUZ4UtT4YUUcEC5yrDoIrgaVdZc6/iaIl4kXdADGOBRm+aLy0jpwMAy1QbXAfUM7h9I6jLSPwDsiZ8ipkIwhFV4o8FEvxb/bbOONVoxUzhdrpa13Vetrf5/6dlTi84GP+PtmVOK70KBWGDeb68oZ45zCOFTBncQ64CBEpn89LPB6K8b9LMZ6JCbOz+cxiekJMb6KM7zbSfBPNzpIBMe/HY1QjKsLdxe+KHjI05xGYtLUV2vr8Kio8Civ8fWwxFehtvrlsMCDsa8H9OsZqzgvOKYc3n02NwYRZxhpi73g2vfm5Hh6x5tZxMen45c2Ion3Oime5DX+eDSGQBBozbL9BEEQBEEQL4CEMQRBTEXMOW6lCu90fDfrJ2vZZBI6C40rQL82+MNRjl8fDPHpcY5P+/lJrnPInl42hXWTRddvRxX+n70B/n6zjX/c6uBnPYuom84kjDlNJ4g63ukk+OlaisJa1Mf50oQxtbM4rgz2Sh1EMed3jjIgOMYodKSYScA0K4JhIljphMJ9LNi5HWvHtT8WHcmheHymMKbpQEoEC/atEsa5CxbGhCgl5V/PNOhwfu+UNUaaJCTEi+kqgftZhLuZwkYkf7SwNg3eZcXgh3GFf94b4D896eObUYl+6B4trXc1uGhsiBDTtX9PPs6rSWSI/8ywGUvcTr2bzFvtBG+2YrzeihFxht2ixqPc2z0fVxqFtT9yXCAIgpiG2jr8MC5RG4uPuglKY+GkAGPesWJQGzwpa3zeL/DXgY/X+WpYTiKTirCw7j/81xfpUNcIxn8YV9gvNb4alvjN4Qi/2uqgshbvdhJkMkG0gA0AB8ONROInvRRDbfAorzBY0hj1IuEAHGOTpaF+rfH92LsB/bfdAf54PJ5asKSdw3HlY1n/dJwjkxzWAVuxnFkY04sE2k5MxqaCPT3mPSg1fn0wxD/vDfHHozG+HJaoZoivOqg0xsZiM5Z4u5NgI5IzC3gAho4SuJ0qfDuSS403JQiCIC6HiDP0lMT9NMbP1jL8++0O2pLPHZNdO4fj2uD7cYn/stPHf94ZYCcIgZsGh3rJ80ftHIbaorReIPr5IMefj2PczSL8cqOF/+1GF4on6Eg2c31RBPHF2+0YivcgGMPDosLjvL5wd+FVoHF+ya3FXwfFxJHp0+Mc+2WNsbFe5GQXEHc/gwVQhAjRP/fzILAq8MWwwC83295RRgnI4DAzD+tK4t02w4NxhTUlfS3TOpCcjiAIgiCIZUDCGIIgzoXDL+C+20nwtxutmbPuAd/JYAEcVwaPigqfh0nbbw6G+DrY1V90ed46hGxkb8He5BID8Ism8IspPSXQnsKRpYExhihk4d5JI3y81sJI20mBobHaX4TaOhzVvov5VjLdvmfwgqaugheqcG9Dv4zteRbBfPF9O1boSH5mPNVpG9790hdGtmKFrVhh/Yysg6aDJArxRluxd4zZv8AG2IQzn6MciakdY4zz7j47RY3hIt3lxLWnpwTutyLcTCK0Zuz6s84XLMfG4uuwiNp0pe+UNbR1F35NPU0T0VQ5v5g8es5jeoWYZNc/KWr8EOJK7qYKu6XGXqnx+bBAvzaXIuYhCOJ6Yk4JIL4alfhsUOBx4RdI+rXBbqnxKK/w9bDE16E7+rtxibGxqMzlXjsbdIiYGRuLo9o712QhRqm0DpnkuJkopII/FdlzHqdj8DYjiXfaCb4blVOPaV4mpzvCAX+feVz4uIc/Ho3x9bDA3gzW+k2Uz1AbfDcuIRlwMzgKrUVysrh2HjyM+59HETrifxiX+PQ4x++Oxng4rmaOBvSiLC9g+mJQ4EYs0VMCN5Ppn4MBaEmOG4lCV4mlxpsSBEEQl0NHCbzTSfDxeoa32wluJuokWm4GKusjnp8UNf46yPGn4xz/cjDC749GGGrvVndR4x+Hk3FOboBDGOTaYq+swQBIzjHQBm+3E9xJFRRnU411Tkfprcc+0vBRUeHdToLD4AR4fE2diZqa2lhbPCoqfDcu8S/7Q/yv/SG+HPr6an6BDWQWJ2OV49rABPGTDO7WFg530ghbM9aNGxLhayM3YokbicJWJNHXBsMrIOomCIIgCGL1IWEMQRBnwgFIzrAZC9+hstXB/Sye+Xks/ELFg7zCf93t49cHI/y1X+DrUYHBBU7CX0QjzPghLzE2PsKjtL6Y/UE3nUkYc5obicTP1zIMaoM/H+f4inurer3gIm9tHY6CY8wsDileoMKRSY5UMMSco5yhY3VaJPMuLrfTCF0lcN66gnV+YX+nqPHnfo77mcX7nemq/RFnWI8kbsQKu0W9hK1/PgzeMWZNSfSURDTlgoK2Dn1tsBOiF8j1gngRXSVwP41xI54+qqvBwUdu9GuDPx2P8f95eIRvxyWOan3pophpGWsL67xg7FFe4Y/HOTqSoy0FjHPQzhdrZ11AJAiCOE0TSWQ18MWgwH/bHUAwH7OyV2o8zCvslhqD2sfyjLSPVtJuNa6d1nmBxV8HBQ4qDQMv2gYYbiUKag5NCwOwFkm82Y5x81ghush8zQugGbd/P67wP/a8U8y8i13WATtFPRnzH1YGNxI7VQToeQy1weO8xpfDEl8MCnw7LBdyNuzXBl8NC9xIFN5qz6CKgRdDtaQXrXeVmNtdgCAIgng5+Eg9gZ+vZ/jVVgf3s+hcR94X4YUoGn/p5/hPT/r4n/tDPCoqHFYG2l6+s8rIWOjSi10PKo0HeYn/180eUuGjA2cd68ScQyiG+1mMT9ZaKLTFHxYYK6w6jVPMQaXx64MR/nlvgL/0C3zWz9GvDSp7uSPafm1Qu3JSMxtqg19tdecWxnAGKDB0I4l7WYTXWjG+HZUkjCEIgiAIYimQMIYgiDOJBUdXcdxNI7zXSfFhN0VLzj4d91nSGp8PCvzL/gj/c3+AJ4XGQTV9p+dFcFgZHFbenUAyBg7f4XAjVpCcQbKns27Po6u8s8jDvMLdLMLmQOG41gvb1VfWW97uBjvUaWDMb78EQya8nWkqOIzzkQDLRAaL39uJj2066wxpOnZLY7FT+sUDwRhyc+KuctYe98IYge1EIRvNJ2A6D8GaPG+OjhRoSf5CB5xn0aEj/cQxhpQxxPNph4iDjXh64VWDtv48e1xU+GJY4HdHIxzX3iFhVc+42jnU2mGgLXbC9zj8+y3iHJFgqKxDcYHdbQRBvBpoBxhj8W3ooG1idHZL71h1tMILJc04qXHX2oolbiYRFGdoSY6W9E4ys4xPGfwY1SHCZiyRCu5jirB8F8Fl44WgDqW1eJBX+PTY2/bPKzhx8As4g9rgYe7dHW9WChsxoPhi48p+bfD1sMDng8JHYy04zxlqi+/GFW6HiER3avx+3vFn8DGnG5FER4mpx7EEQRDEyyfiDDFnuJVG+LCb4qdrGTYjOdO9H/DNaY2A4otBgX87HOHXB0P85mDkXVxeUhdPE1lZjkvsljVKY/39Sgq83or9OIVh6vGOd5nxAuKf9lKMtY+2/m5U+X1w8S/pUimMxXEQz/72YIT/vjvAo6LG47x+KeO6wjoUlcHXoxLaOXDGcC+N8XorQsy9o/Qs5y5n/uC3JcedNMK9LMJhpfHoAhvjCIIgCIJ4dSBhDEEQZ7IeCbzTTvCTXoY7qUJb8plzfwHgYV7h90dj/Mv+EH8d5HhSaIzN6ixKHFYafzweQzDgVqpwO1HoRRJrMzrHCMYQC2Azlnivk2CnqPHXQYGBLhfaviZKaa/UGM/hppAI77LSUwKltSiXnFMiGEMv8o4xHSXOtKL3lq8GR7XBTqHxOK+wHcuptynivsi/nUhkc4i0piERHG3pRTGR8LFQ0571OuR2TxxjLmQLietAJjg2YzlXxEFpHR7lNf7Sz/G4qFEYeyVz1B0A43xxVId4KIpRIghiGTgAu4WGsWPvImNciNS8OssjDsB3owr/ZacPBuBWorAdKwg2e4xC44jSUxItyZEIjsrahV0NLxrrgKPKx4k+zmscVtp3mi+wmNf85lGt8fWwwHokkIgELbmYMGa/1PhTP8df+jmO6sXF/2Nj8aSo8TivMNTeYXOWCI1UcKxHswm8CYIgiJdPVwncSRXeaSe4l0XYiiUSMXvtowpjny+HJf5/O338+mCIb0dVmHe9/AGAdn77HuQV/sfuAGNt8b/f6GI7llCczdw8sqYE3u+mGBuLzwb+fuzHfi//tS6TvVLj90dj/PZgiD8ej/Egr1Yixnuk/bFcGxT4bJDjdqpwO41we8o4+GdJhY8SvZtF+Hq0WE2VIAiCIAiigYQxBEGcyXok8UE3xU96GW4nEbIZCsYudGYY5/DDuML/2vedKV8Ny5fuFPMsR7VBP3QPv9NJ8GYrBgvxQLMgmBdRbEQS73ZS7JfeFeebBSdxtXU4DosCY/P0hHeaUkESOkZ7kVhKof5ZfJTSiWPMWdtknZ8w75U1dssaO6XGUYiyss6d2xUUCYb12EcpteYoDk1Dwn2EUic4AE2zmNDUlRonj93GMeZlVyeIlcUvWHlhjJpxwaqyFo+LCp8PCuwUNUrrlh6Rdhk0bgXWudW3LSAI4spxUL18d8JFeZhXOKgM1iOJv99s4S1jEQuGaBbHGMaQCIYkRBR05ImL4MvqFp8W4xwOK43vRhWeFDWOa4NiCTc8B+A4jNFvpQp30mi+5wn7z8Gfb3/p5/h8UOC4WrwBoDAWtbXYKTWG2gtgpxVrM3hhfC8SyATHBQ2ZCYIgiAugpwTeaiV4t5PgbhphPZqvfD82Fvtljb/2C/zz3gC/PRyhMKtz77cOqEKc7thYHNYGt1KFn/YydBSH5AKzVOQ6SqAlBXJjcT+LsRlLHJQGubnaY8EGExpJdooa/3o4wn/fO2k8XAUaAXomSvy1X+BOEiHifG5hTNIIY9II7QXFywRBEARBEA1UHiEI4rlw5u1It2KJ97sp3u8mWItmm4g4AAelxlfDEp/1c/w5WJ8P53A8uQwaa/U/Huf4r7sDfDsq516nbUuBN9sx3uum2IjkTN2dz6MOLiT7pcZ4jlimRHCsRSLkNS//0i85Jo4xXSVwVmOPcw5D7aOGjiuNwljk2qJfeXFSfY5dRMQZ1pXEjURdmGNMJjk2YxX214wRNw4TYcxoBbp2iNVFch9zFnN+5nvmeRjnIxaaa8KK1DYJgiCIJaOdF0jslRpfDEp8OVxMdJEEUWYvEoguYEy4bIxzOKoMvh15Yf0yF/NGwZFlr9QLxfjVzvkFvUqH56tR2MWdibxwFKitxVAbHFWzbWfEOVpCIBHkGEMQBHGV2IoVfrqW4cNuirU5RTEA8P24xH/bHeC3h0M8mTRTrN7EUTuHcWie+tNxjv+y28dXwxJ6RitRBl/L7EiOdzoJfrHewu1ULVSLWyUGtcH3oxKfDwr8pZ/j6/+couAAAQAASURBVGGBoyUIcZfNSBt8NSzx++MxniwQfxQHh90bsUJGCl+CIAiCIJYEOcYQBPFcBGNBGKPwQTfB+9105omIdb5z8stBgc8GBT7t5/huAbHJReMAHNcGfzgao7QW97MI/7Tdmeu52krgjVaMoTbYjCU4sFCucW0tjmtvmTqeo3DfOMbMI/SYholjTKrQUQJn9bJaeMeYncI7xRShq+S4NhjUBjLEUb0IH6UksB1LZOJiukbSMAHvKQE5w0KCg3f36VcGu6VGaUkYQ7wYxRgyIYIwZsa8eOswrA0OwjXh6oUoEQRBENOgg6vLXlnjy2GBG4lCWwpsz919650N15RciqvJRWPCfOLbUYWDUmMOffgLGWmLJ2WN/VIvFDNaWx8FcVQbPM690GZZd2ULHzc4qH0MKWds6jlZxBkk40EY4xcMabRAEASx2jAAW7HET3spPuqlWJ+xQe00348r/NfdPn53NMaTska1opm1xnl3m91C449H44nr2bud5Mza0PNg8I1q77YT9GuNw8rgT8f5RWz2pdOvDb4bV0EYU+DLUbmSDTIjbfHVqIDiDD/tZXM/T8IZNiPfFNe6oKY4giAIgiBePUgYQxDEc1lTAjcThdeyCBuRRCr41AKBZl5m4fBDXuHXhyN8OSgw1GYhcchlUFuHo1rjcV7jUVHjcVGjLQVacrZOS8kYWtJ35N5MFO5kEfohrmmeeat1viieG4uhtjiuNGLBEXN2ZuxQQ8KZ7w6eI7LlLJqOnMaafytWyMTZjjE2OMbsljUGtYFxDoWxk7iDVHB0zoiwkgzIpHe/aSuOVDDUFkvtIM4Ex+aMQiIdXke/NhgZi9LalezGIlYHxgDO/Xtonnelg7/OrmQ1jCCuGW0l8GE3BWfAz9YyPC5qHwF2xdmKFW4lCu90EmzGNDVcZYba4Idxhe/HJd5qx3M/j2I8RA3wCxFLLxsLh4E2eFxU6Guz1LFVbrzz2mGlUS3g8DLU3nmmEdgse76jgyPNcWXQmkEU7sfpDIoxJNzPG2p3NaMXCYIgXgU60t+j76QKNxOFNSVndnczzosp+7V3W/t6VOJJUS/kjHZZlNbiYV6BM+C9ToKdsoaDb1ySU4xZmtpYKjjuZRFGJsWfjnNkkqMKEVJX7RZ4etjzuKjx28MR/nicY7/SWFGdE+rg9vekqLETnPkyyWd2sJOcoRVqf01N2sKt7OsmCIIgCOJqQNVPgiCey0Yk8W4nweutGGuRRMTZzNlrxgE/jCv8en+IL4fFXBFAl40ORYTdssaTosbDvMKtRCERaqYJnGB+Mt4LAqN7WYwH4xIDbeZaw7bwop3CWAxrg+PaoAsg4tMVxxvb/K7yx3JZMOZFQI0wZjOSEPwsvxi/mD/SvhtoqC1MiAg4qDT2S33uwpxgDKlgXhgjBVIhwGBhzPKKHGkQxnTk9I4xtbUYaIOjWiM3PhKK5uvEWbDmv9VflySIV562FPh4LcM7nQSVdQstoq8SijEozpEKTp2YK85IWzzIK/wwrjCs53d6iTgLou/ZXPFeFtZ5UdCTwguqlylIa4QxR7VBtYBaZFAbPMy9o81FXBuM88e/XxtsxrM9P4NfWEoERyw4jLaYT6ZPEARBXDRdJXAnjXA7jbAVezdeMeOt2jqHg0rjh3GFb0YlvhtV2Cv1zLFEL4PKOjwuagy0xd8EQU/MvZBXztBKkgiOu2kEALidRMgEh3PLrRldNg7A47zGbw5G+NPxGEeVftmb9EK0dejXBjtljZ2yxm5ZY9N5kdcs57NkDJlk6CiBVHJEoSnuOjQnEARBEATx8iBhDEEQz6URxryWRWjP6JZirO9qPKw0HuZ+Mr5XatRXYCLuAGgHjLXFk8JblArmLeejGdaL+KlOle1Y4fUswkj7ovm85fImpmeoDfbKGoL5hbppJpZNlFJvyVFKinmBynok0JYckeDnliuaBY6dU44xpXU4rDT2K31uJxNnDJz5SCXvUiNxEH5vWWdYJk9FKU25vyrrcFwbHFQaY00RSsT5WPiuNeNmjzbgQXzXlQKx4CG+jM46grgoFGfoRRK9l70hxCtLbix2Cy/cHhkLd2pRYBr3wAbJfRRPKhhmTEl9KbggCtkrNYbaLNXtpIkoGtYGtXMT8fqseqGRNtgpahzVFzPfsc6hNBZjY6d+/tPnhGQMMWeIOEPJgJqGCwRBECsHA7AeSbzdTnA3jdCes3ajnRdQ/OFojG9HJfq1WdkIpWdxAErrYGqDB3mFP/dziODGnMwwaBEMSCXHWiRxK1F4oxXjUV7jSVnDXpF90eDgMNIWY+3ddL4br74DkK+rOuTa4qjSeJTXUJxhLZKYxSuXMQbJvKg7FRwtwTHG9GMhgiAIgiCI53EFSmEEQbwMNmIvjLnfiqfOsW/QzmG/rPHNqMSDcYXdUmOgzVKjbi4a7Rye5DU+PR7jcV7NPfFSjGE7lnijFWM9EhPBzLwY59DXBjvBbWXaTok0OMb05rDiPYuI++fdjhVaUkw1xbVwGGqLnaLGQBsY64v9TZRSMeWKhwyinFupQkeeHd80K6nwwpjuDNFTVSPuKTXyFS5SEKuDtg6ltajs7HbAgjG0lcBmopBJQa4zBEEQ15zSeHHIXlljrC0s5pNDSsaQhgWmK+EYA4exttivNEbaYpnSY20tRtoiNxZ6Aac/74RY47gyFySM8QuFubFzzacEY5OO+0XnIgRBEMTFsRUrvN9NcC+LkM5qFRPQ1uFBXuE3ByN8NypRXkGXQweHR3mNfzsc4+thOVd9hcMLKm6lCh92U9xK1VJjxS8LB+CoNvh2XOJBXmG3qDHUFzPeWDYWvnnsYV6hX88fh9k4cneUQMzPb8YjCIIgCII4CxLGEATxFCKo8TciiddbMW4maqbODMC7muyVGl+PCjwpagxDh8rqT9tO0M5hv9L4alhiv9Jzi3oUZ9iKFV5rRVhTs5i/Ph/rvF37xE5+yt+LJ1FKy3WMicO5ciNRaEkOxjD5eBbnHJzzAoCRNl4wVfvO38JaHJQaB+X5jjENggE9JXAr8RbDyyz0N44xs+yvyvpumD0SxhBTUju/2Fea2Rf6FGfYjCTuZxHWIx+HQYM6giCI60sVXAP7tUERhBzzrIkIhol7yCqLJPyY0UEHQcggvO5lrgMZ58dvlXWorf9bs96PHbybz0Gl0b+gRgDrfHxbMYNjzGk4A5RgUMF1kSAIglg9GLxz89vtBLeTCPGMDU3W+XtZbiweBbeVR0V9ZdxiTmMdsFPW+PQ4x/fjEiNtYUI9aRoYY2CMQXGGG4kXxtxM1FJrYZeFdcBBWePLYeEFJtqgtG5uJ+rLxIT65eOixqC2M7v+sfDBGUPCOdpSLDUaniAIgiCIVxNaQyEIYgKDj9zpKoHN2Isd1pSEmnFCXlmL3bLGV8MSB5W+kjn21gH92uBRXofOhvmeRwXhyL0sRk8t7upgnAvCmApDbaZ2jEk4w1ok0FV+IrmsqWQkgjAmVlM5Czn41zDUFvtl7V1v4FAan4O9X2kUU3Y0Sc7QUxK3k8g7xiz4Wk6TCo7NSKKr5ExRSoeVwX5ZkzCGmIrKOAxrg9xYmBkLljHnuJ0qfNBJcSuJkAoOucT3NkEQBLFaNLb0lXUojEVp7Vydt5wxCM4g2GrfM5oI0TI4CxbBLWWZswp36u8Uzd+YYwExDxGyw4sSxgCT4z7P83PmRTF+nLDKR50gCOLVhMG7e61HAm+0YtxIFOIZG9Ss8/ej49pgp9T4YVzhqNJzu3S8bA4rja+GBR7mJw4ps1ZZJGO4ESt80PPCmKvglPcs1jnslhqf9f2+qJaZKXnBWOcw0NY39s1Qv3wWDiAWDC3h3e+u3lEkCIIgCGKVkC97AwiCWB04AzLBsR5LbEQSm5FER4mZn6e2fuL21bDAQaWX2tl5WdggQHlceGGMPtWdwmaYTEvmc3TvJBG6SsCHDc2/Q06EMcExZsqnijiHYAwdyRELBsF84WRR+UbMOTbixjHm7HOlEcVU1mGkDQ4bQYADSmtxWJmJY8w0+1pMopQidFQRHrvYydZ0pGRCYD2c/9MWT0rrcFR7cQ8JY4hpKK3FUW3CQtpsv6s4w3aswAHczyLcTBRYCRzXV8NWmSAIgpgNP47yAonSOhTGQTCHaMblAc78+FQyttIxfNZ5Z7XSWJTWjx8vYi2oGZ+W1qGwFpLPPvcpjb+fj7TBRQwBvQvAAmIoeEG5JMcYgiCIlYPB35djzrAeSdxNI2zGcmZ3E+18nWW/rLFX1Ngpr6ZbDODvzf3aYKQtdsoax8E1joFDzBAxJRjDViwBJNiOFSLBFqzIXR5NTcwC2C9rfD7I8TivrlQ0VuMWvVdqjPT0jtfPwpl3OkwFv5JxWARBEARBrBbkGEMQxAQOL+J4PYuxEcu5uym0c9gra3wzLHFY6bm7Al4m1gFjY7FfagxqOynGz/pKBGNoSY71SKAlfSzPnFHRAIIVqTbYKYLbypT7ljO/LbHg6EiBzpIilaIQ53IzRCmdve3eKeaw0hhPIgD89pfG4bDSOKiCMGaKvy0ZO4lSknzhQj+DFxtkkiOTHC0pEPPpFxCq0C28T1FKxJQMaoPHeYWDUqOascDFQ+xdRwl81EvxH2+v4eO1DD0lIBioi4ogCOKa4hqRxJzuJr4r3S8yrPK9onEUHBkbFvYubj5h4ecvp8ems1Da4ACn3YV05jv4uYmxmKvhoJkHrLpLEEEQxKsIZ0BXCdxOI6xFEongXrw64/NU1mGnqPHtqMRhrXEFy3BPYZ2vIfVrg4d5hSfF7M68nAEtKbCdKKxHAu2mxnNB23wRGOedib8dldgv9ZVqgnHw8V5jbVBZN/c52YjHIuFdD0kbQxAEQRDEIpBjDEEQEwQD1lUQxkTTR8g8S20d9kuNb0YlBnr2HNlVwAIYaYvcOAzDJM7AzWw/LhjQkhw6kmhJjihY19s5reBNsCLdKb2d7LRlgWYRJOFBGCMFdOg4XoRYnDjGZOcKY3y3yGHlu0W0O7HCLY3FofPimNyc7Juz9nbjGHMzUWgvIUqJwQsNMsHRCuKYWfKLK+twVBnslTXyq3jSE5fOUFs8LmocVLMXuJrztaskPuqlSAWHhcO3oxL92sAtOW6CIAiCWA0smoghC+1mH/0wMAiwIKJc3ZUFGxwFR9qivuDuaBdEMbWbPaYB8GPAgbbeCXHpW+dpFgjnWVRiAAT8AuHqHnGCIIhXExEafm6nCutKTBx+Z6WJNP9mVOKoMrjqs8HGKc8LY2rcS2v0ZnS05gDa0td31kJNLhYc2k3fZPYyaVztDiuN78YV9qr6SgljrPPn5UgbVNbOfU5OhDELNhoSBEEQBEEAJIwhCOIUnDH0IoH7rcgLY2aU4WvruwEG2mJQGwy1RXWFnTN8d6ZfeBhqg1xbZNJHEk2PX3LgzDuRrEcSdYhDmjU6BfATSx+lpL0wxk0nImkiiSLhj/F6JJEbi4Fe7PjEnGEjktiOJTJxdpFCW9/ts1tqjLV9qvHXwk/4C+PPncNKIxMc2RnxTDJ0Vt1MFDpKgC/YNsIZQ1sKbMVyIrSZJjarESCU1uKo0pM4KII4j+PaCwjf6STIjZ0sdk1zKjfnJofDupJwLeAfNtsQAP4yKPDNsMSTosbIGBQk1CIIgrg2OOcXiuo53UNYkxuJ1RZJ2BCjlBuD+oLFns3Ck3HzOcbU1mJsfNTRRSy0uRB/audwrwT8bIQ1ophVPugEQRCvIDLU4e5lEXqR9O5ec9Q2fIOawYNx5RslLmBbXwYj7V1Wd8oY97IZ6yxhPzIAHSVwN418VLqtoVd8jmwcMDbGu1hrHyX1TBntSqCdd9bTc45hAADB6VAyBk4DGYIgCIIgFoSEMQRBTOAMWFMC97MI63MIY4xzyI3FMIhiBtrALTL5WQEcfMzPoDbIjUUs5vMl4QxIhRfGDLXBWFvoOQrnJohqAMzlxhNxhjUlsR4J7FeLeawwALHwOdjbsUJ6jmOMDja4e0WNkX66W8ThZMLcD8IYHskzhTGCe8cYC4eO4pP4mHnPt9M2u20pZhJANefJYWWwX2mUK15kIVaDo8rgm1GJx3mNIjglzVrm4QDWIomOEog4w700wm8PR/ivOwO/wFc6FOai+tcJgiCIy8aPmdxTznuzwsJ/q4zvMvZzi3kio2bBuUYYM984snY+JqCcM4ppGqxzMMB8MQRhQWnV47MIgiBeRQQD1pTEvSzCmpqtDnGa2jocVBo/5HVwEF3yhr4kRtriUV5jp6gXavjoSoE7aYTdUuOwMhiteDOTcQ7D2mK/9MezMN7Z7irhgIlTtVkwSqmJhVxCIjxBEARBEK84JIwhCGICZwwdJXArUejOMSE3zmFkTJi02bm6WFcRHTpWfSbujHEn7ORzwjk6SiAVPLibzL6DHPwiwUgbjLTBUBt0jJhENJ1HxDl6SmBNSSS8mvnvNyjOkHCGrpRoh9ih84RUjTBmt9RBGPNjKmtxXGvslxqp4Ng44/lOoo98VnRXCRTGobDznXuceZvd7VihJfnUE+4qxBkMtMHYGJTGdxwTxHnkxuKg0nhS1HiUV7idelHWebFkp2GMQTFAgWErVlCcwcEXje5mEX4YV3iQVzgIbka5sf76fHEviyAIgrgEnJtTJHFFmERGGTeXy+IsODSOLNMv2rhTn7X1489qzjHoNH+rcbKcxzuHnfogyxiCIIjVoqnD3UwU2krMvfBfW4ejSuNJUWGor49jzNj4iKj9skYxY7Ti6V2ZSY4bscJaaChZdXyMuq+fNW7RV43Gka+2vkY2/yvwghgS+BIEQRAEsQxIGEMQxASfvytwI1HoSDFzdmvtHEa1Rb82KGecsK4yxjlUISZq3mI3AxAJjo4USATHvF4tTZdwZX3nzFFt0FUWQk0X8RRxhp6SWI8kkjndbwAfobQWSaxFAi0poPj5E9QmSmmv1Bi/wMHCF3P85H89OvsWxeAX/yPuI5A2Y+WdeGqHao6igQAL53+IUppSGFZah+P6RBCmL9jun7g+lNafrztljW/HJW6mCvfSaCZhzGkSwSGZRNzluJtG+NuNGl8PS3w5LPDpcY5P+zl2izpcy+gsJQiCIFYXFxZSKuO7jC/0b8GP8X1U0ex/SzvvHFjbixsD2hDzNO/zM3YqTokgCIJYGUSIdN6OFdqSzx0Vo52vS+wGh97rQmEs9oPLyyJR7ZkQ2Eok1iIJtWAM92VgHNCvDXbC8bySR3QS/+lmdrs+jRf3enHMPDFjBEEQBEEQpyFhDEEQAPxEQ3KGluTYiGRwzJhtwqEtMDQGfW2uVZSMsd4VRC9Q7G7cTVqSI+bTu5E8j6brYqQtDkqNjUgiEwzRFGvpivv86vVIIubzC2NS4c+TjUgiFdOJcrRz6GuD3TJEKT1nZ9b2pJhzL43OfD4WukUkY+hIge1Y4rjSGGqLao4jxRnQVt4xph2imaahDK4fR5WexOEQxDSYEN2wU9T4cz/HmhJoCY6NWIJj9qKP4gyKC6QhEuxmqrARSdxIFHrKFwEf5hUe5RWOa+86NdYWubEoL3AxjyCuA9a5SdRKszh9Hd4zHE3Eil+Ymde+nyCWTSMGL+3lOPHN/J4O14HmXq7dYos+U/1JXG+XIIIgiFeRiXNtotCSszvGuBCtWFmHoTY4DDHg1+V2UTT1llqjWkAom0mOrVihp3xj16rja34GB5XG2Ni5hLurQFO/XFjYQ+JegiAIgiCWBAljCIIIzht+UTWTHL0gdph1rqiDWON6OsZ4J5BFXBYizpBJb9u6aJeDAzAKIpPtWGIjElNvQ08JrEUC8ayWQKdIhS/cbMUKyZTPoy1OOcY8//yoncNRrb14ZoZuoJbkuJko7BYaO4We+vdOwxlDS3BsxxJtMb1jTH66g+kanffE5bFX1vi3wxESwXEni/BGOwYYw3Tv6hcTc4YbifK20YnCJ+sZHuUVHufeoebrYYnvxyUe5jX2Su270Zfyigji+mEdUBiH3FjUwcniOiDD+C8RfGqhK0FcBo0wpnYWz/cZfPkY5x0RzQwRTARBEARxGs4YWlJgK5YzRTo3WPh7UWksxtpiWBvoa3RTKo3FcW0wqM1iwhjBsRlJdJWAvCLCmLHxLtGFeX5jGUEQBEEQBDE7JIwhCAIsLIqkgiMTHC3JEc3hJtJk10ecYStWeKMVL31bXwZbiZy4vMwraGFgkIwh5QyKs7mjlE4z1ha7RY1+Gk29QBdxjp4SC0cppZLjRiyxFZ//PM2WaeejlLxjzPMzr5sopZ1SY6ynWwZhDGiHTO4fomruIofv1BITx5hp986JMEajvCYLpcTlclgZfNYv0FUSP+1leLut0ZECHbWYNEZxjvWIYz2SuJ/57+0WNXbLGl8MCtyIc6xHAm1ZoiUr5MaiMA61tajsiTsGndUE4YWbh5XGXuVdz4b19ejETaW379+IJLZjOdf471WCwY8XeLBzb9x2Gpcv/9mP+9jk65MO12Yc+fT3Tp4bYC/4fvjMGO6mEXrKC60X0DivPO4p+/3Ve7c5ePeoJh5g9baQIAiCuAoIYOLcnAmB80Oqn8aG6O/CeCfQ4prVJGrrnVNG+mSO6sdjs+2nJLged5W4ElFK1vla03EVhDEve4MIgiAIgiCuCSSMIQgCgjFkQqCrBBIxb6Kxn8y/0YqRCY67aYR/2u4sdTtfFm+1Y7zdTrAZScTzdpYwv5Ai+XJiCpwDRsZgt9Q4nqEjKOIMvchHqiQLLH5lwtvQbsbTRzLVQRizV2qM9fMn9j5KSc+Ui83A0AmOMT0lIOd8WRwMLeUjaNpSTH2citPCmGsUIUZcHrV1GGiDH8Yl/vVwhFRw/KSX4gOVLv1vtSQHoCAZw2as8FEvxW7p33OP8goPw+dHeT3pzKtXcEGSIC6bsTb4fFDgD8djPBhXeJBXuA7rDjcShXupwvvdFD9fb6GraHp4FqfddTLBkUmORPiYzFgwxJwh4gyKc0jGILkXRotJVJX/zMPXHOHzqTirJt7qR98Pj9+KJT7opthKJLIFRM6rjoObRBSt6m3Ib59dyFGSIAiCeLVhDIiFj4eOBZvZMaa23k14EIQj1w2LJlrRC3/G2vrx1ozq4JgzdJS4Mg6JFl4YM6ivV1Q9QRAEQRDEy4YqnwRBQMDn7fakQMz5U12ss9CSAi0p8Forxt9tLnkjrwEiLJAIdtIFvAgjbbFT+sXresr8k4ljjBKIF3GMeSpK6ZzncT4NWVuHQW2wX9YvLNjU1uG4OolbcqcWGl7k1sPgnV5uJQprkZy7+0eEbO8bk2zvWaKUahxWmqKUiLmonUOtHR6Ma/zr4QgcQEdyvNNOwIITQcOiMWyZFMikF4C9B/++LKzFUaXxl36Bz/o5Pj3OodgYD/PaWzhrCwu/MOlAXfHEq8lYW3w5LPA/dgf4cz/Hp/38Wghj3mzF+KiXwgJ4oxXj9Wvi9jcvkzHwKacXFv7hxxscbSmwFkmsRxJrkUBXCrSVQFt618VMcKTCi80jzhBxjoh7UY3kHOqUYMZ/4Ol/81Ofefj5UyKbE7HMdaZxZDEOWMU+aYeTxTrjHNwKbiNBEASx+nAwJJyjo4SvFc34+9o5jIzFUJtrE/V5GgfvIFdZHy2UGwvBBKIZnyfiHJ0wTrsKjnvWOZTGYah9hBRpcAmCIAiCIJYDCWMIggBnDDHnaElvy05cDCwsbMxq+fo8HLwwZq/QOK419JQFEMm9gKnplFGMwTiHWeUcqeDYjiU2Y4nknKqCdg6F8W4xY3Nif/uix/aDeGakDSxwrlCLhQikm4mPFpBz7F8OHzvTkl40lInps71zY7FfaRxWhqKUiIUYG4PvRiUkY2grAQbgtbBQHfFZTbWngzFAMd+h+HorQiY47qQRfraWYaessRfcZPbC13ulxn7lrznkJEMQxHWiiRPtKoE15a32OxPBi5iIXjIpJo4xieBIBEM8EcEwKBYcY57jFsNPCVuecosBnolmetox5uQx/t+vwmjdC2O8K4td0agi53Cybau4gQRBEMTKwuCFsYnwcdvNfX9WjDuJUZrWSfgqYpxDGV5nLBgwY0B5xBla0guXr4K42AUxUG4saruKEmGCIAiCIIirCQljCIKAYEAiGFqSQ/F5/WKIs/DTdjaxz1/GEvdYG+yWNfozRClJxtCSJxayijPAYmYL+FQIbMcKW1NEMtXWd7n0ax+hVNsX99Rq69DXBnuVxkhbGOfLHWdpbxiAthK4GRxj5IziLga/YKU4Q0twrEdyEmUwDU9HKZFjDDE/I23x3ahCvzbg8OfWP213cCtVUFxcyJWZwxcJJRdIJce9NJ5EVxxV/r347ajEX/pjfNYv8NkgR24tcm2hDfXHEwRxPWDw7onbscLdLMJrrQj30gi30wi3EoXtROFGcMlLhB/PMXhxIUMYM7zAZaZ5/slndvp77KmfP/8xP/76lSCIYox1TzkIrhKNeGdFN48gCIJYYTjz8zDvMMfnavABXh1hjHWYvM62nd39WHEGxniIUrqADVwyFg61tSgmx/X6HluCIAiCIIjLhIQxBEFMHGMyyckx5gI5WUBZHAdgZCx2Sx2ilE4WqM92V/ELOYoztCXHWiQwqA1qPd0kWwTXm7b0kUxtJYKY6sVUIR7poDIozNmdLhZeHFMGK+DDSofubA7xotcE72CzEUl0Jx1AmLq72IuFONaUQCZ9h/d5x6hZoHEAcuNwUGkc1eZaZnoTl4eDj1Ua1AZfj0pY+MW2sbZ4oxXjXuZdkaLgRLAMmmgmgRDLcarGGHGGTHKkgqEjvZPMu50ED/Ma+8FB5qDyH4NTjlAEQRCrimB+DJQGIeyG8nFIa5HEZuSd8LZiha3girceSawpiV4k0AtjnmW5/xFn0ywB2SakaAVvL86RQJQgCIKYD87YRBjjRRvzjS2sA8pQQ5nWSfgqYpxDFV6nmeNlcgZI+IaoiM/vnnxZOAA6uMboFXXOIwiCIAiCuIqQMIYgCHAAsWDIBIfi/NXrSL1Elrlvx9piD94xZtZIExWiWtYjCW0dhno6a1bF/GJSWwl0lUBbinO7bSrrcFRrHJQahT2/7GDhCwBDbbFX1CGu6eyuniYWqqO8MEYxhhpuqoKJ5D5GZiOSyIQ4N7qpwYVtzY3FQWVwXGsSBRBLobIOD8YVDiuN48rgm1GJX2628U9bHYh2jI5kSxPGnEXMOYTy7/kbscKH3RRjYzHUFt+OSnw7KvHXQY6/9At8P65gioreAwRBrDSC+fHudqLwbjvBe50Ub7VjvN1OsBZJdJXvJI64X6RSIRpJTgQxr6Bzy0vGrfhikAOJYwiCIIjZ4fDzrUTM7xYDNIIRi/KMyOrrgHVY6HV6p2DfGBWF+Co3h3vyZeHciRjoOh9XgiAIgiCIy4aEMQRBgIUYmfiKWIpeZZYZVFVZB6u9s8pYezeWZvHmrL8P+IWhjuLYjCWG2gDldH8zld6ZpXc6iunc7bQ4rDQOqhr5lFFDxnrXjCdljVhwrEcOL95zDJIBQjC0pcBacLIZ1GaqAoJkQEcJbMQSmeDB2Wea1+VQWr//R9qgMFSwIJaDhXeEGhkL5woc19p3zjuHJ0WK25mP9GjEac1C7bxdhi9CcAYBhlj494gLHXXaOmxEAjcS76iwnSh8P6rwIK8m8W6D2mCkvdU1vSsIgnhZ+DhGL5xdiwS2YokbscKdLMJbrRhvtRO83orxehajJcPiFLknrgyrL4ohCIIgiPngzItuI+6Ft/NiHaCtj7BeVfeTZeCjheYXijRzZR7EMZIzH1G0wjfzJuKYek8IgiAIgiCWBwljCIIInRO+I1aQNfyVwTgHZx3G2uK4NhjWBm0lIKeQ3jQuKZuRxG5Rg2G6ekBbCtxKFNYjOXXsVmkcDiuDvVKjmFYYA4d+bfA4r7Gm5FTOLwxeuLMVK2xEMghXzLm/JzlDV/nFskxOn1WdG4ujSqMfIpQM2ekTF8BAe0cofTDED+MKb7XH+Kib4oNuive7Cd5sx5BgC3UZzgKHf89sxQqZ4LiZKPykl2GvrPG4qPHdqMRfBwW+GBR4kHuxDOnFCIJ4WTTC7zdaEX7Sy/BeN8Fb7QT30ghd5eOR2tJ/yAUXpojl08Qp0X2EIAiCuG6cdjBZJKLRwZ0SUFzfG6Z3UPF1sEWEIo0gSbLzI7RfJs34x0eEX9/jShAEQRAEcdmQMIYgCDAWhDGchDFXCQdfGMiNd2Q5rg1i4WNPzqNxSdmMJTIppvp7DF4YczONsB6JqdxiAKAMjjH7lZ7eMcZ5QcDjosbdLDqzwHP6lM0Ex1YssR5JHFZ6qr+lmBfGbEZqqn0H+H0/1l7s44Ux5IpBXAxlEHgNaoPvxhUe5tVEkFVaC+0cOlL4GDHOEQt/Hb8IB5nm+QT89aOjBG6Gnw1qg/1K4/txic1Y+gXnoUAiGIbaYqwtSmO909VSt4ogCOJpGIAoCGI2I4mtWOJnaxn+dqOFn/RSvN1OcDuNwICFFqKIy+Ear/ERBEEQrzg8NKdN357zY3xdKDTqXON7ZvM69YINSU1joGDN/HZ1d5qFd8pZcWMbgiAIgiCIKwUJYwiCmHSqiBXvmCCeT24sDkqNw0qjpwSgzv8dyRrHGC8GmbYe0JZ84hij+HTlm9I67FcaO0WNsZ5uSdy6xjGmwqBOYKYsA2SCYzs4xjyYcvsax5jNGRxjHICRtpPYGE3etsQF4+Ajxg4rjT/3c+xXGl8MC/zP/QhvtRO83Y5xP4txL4vQkvzSO+BiwbAeCQgWoy0E3m4n3jFmXOGLYYHPBwUe5bW/DkwpkCMIgpgHxRluJgq3UoWf9TJ8vJbh9Za/Pm7HCj0llxptSRAEQRAEMSuM+VgfL9BY4ImCq4i95uIJhyAUsQ5uAQUQYyf1z0UESZeBw/U/rgRBEARBEJcNCWMIggAAcIROFVoluHIUxmK/8sKY2+kUqhiEKKVGDDKlSwoQHGMShXUlz3WMaYoVpbHYLzV2y9kcY/q1waPCC0+m1Z2kgmM7ltiIJGIx3cks2YkwZlrHGAAYaoudQuO41j6bmiAukCZO4rg2OK4NvhmVSAVHV0r8YqOFX2y0MNYWkgNbsULCOSJ+cl1v3g3LdpFpiDhHxDl6SuJ+FkNbh/2qxkGl8b/2h8gER8RyaOtgqxraguLHCIJYKgz+nt6SHPeyCB92U/zvN7r4P250sRlLRJxDXtBA9/QCzbPxP64xwD+1sHH62udOfeGe+enzHseBicvjRV/bXybu1AdBEARBXDca57rTc7V5aMYc191VxIWoqEWFImxS+7wCjYHu6XEiQRAEQRAEsTgkjCEIIkRuIEzIV35qSDxDYRz2S43DyqA0082WBWNoS4H1aDYxSFt5x5i1KaOULIKjTaWxP4MwxjqHQW3wKK8x0AZmSuFJKn2U0kYkEM/gGDOrSMg5YKTNiWMMFSmIS8Y6oLIOA23wxSDH2Bh8PSzwm8MR7qYR7qQRbqcKtxKFrVgh4gzRJSofOQNaUoCB4We9DD0l8V4nxdejAl8NS3w5LPFgXKG0Pl6JIAhiUTpS4H4rwlutGD9fb+Hn6xnebCfoKgHJL178bZwfvxTWoTAWlbUorUNtHarwuYkAMOFr4zD5bJt/w//Mnv6eO/neWiTwQTfFm60YkjOoayiKIQiCIAiCOA1rhCwLD3vcj4TIBEEQBEEQxKsDCWMIggBw0q1CtfWrRyM8Oaz01AvMkjG0Jce68sKYaQ47wynHmEgiOudkaTqXCuPjX/YrjdrO4BijDR4V1UyOMZng2IoVNmI5tQhAMYauFNiMJNJZopSMxU5R47g2qGlhn7hkHBAWWg0+Hxp8FRxkMsHxZjvGz9Yy/KyX4WdrGVLJwZhAdInCRwb/fkwFx3ok8FEvw+O8wjejEv96OAZHH8eVhtOOhDEEQSyFtuJ4v5PgHzbb+IetDv5hs31pUaHe6t6hdsBQGxxXBkPtP0bGYqwtcm1RBrFMZS0q0whmLGrnUFugtg6184JBHcQ0/mdu8rPXWzEEY7iVKKTgUFM65BEEQRAEsVo0Ti/EtDRjukXHPrTTCYIgCIIgXlVIGEMQxCSr1wRr0nkZaoPdQuOg0hjUfjGA8NTW4c/9HJ/1czwp66kFItNQhKiiw0qjnPJ5J44xsUAiOHxh4cXH3gungJbk2E4UeqH7+rztGmmLo1pjrC1qa6cWuFjnMNYGDMCgNsiN//3G8vZFpIJjO2milGZzjNmYyT3HTRxjjmtDUUrES8MBEzcB6wwq6/D9uIIDcFBpfDUqce8gwo1EYTuW2AxRY10l0JYCUTjnl72syk4tRAvGoABsxBI2bLPiDPeyCJ8PCnwxLHBca/RrgylNrwiCICb0lMCNROGDTopfbrbxtxttvJZFYXyzOM6diFMGtUG/Nhhog6H2gpex8eOU3Djk2oavDQrjvBAmfG5ELtp61xhtvRuMds+6x5z8zDoHfer7xjkoxjAI10u6ZBIEQRDE1cSdcoZbpJzQ1GoWjWRadU5e52INfSfzZ18HJQiCIAiCIF4tSBhDEASAZkLuFpoYDmqDL4YF/trP8UNe4VFeL237rjrGOewUNXaKGrtljXKJDgm5sdivahxUGuWUUUWSe5FLE6V0Xl2B4URMsx37RfXzopT8dmkcVRqFsTMteFsAY2MnUTGF8QtK7JwoBB+l5B1j4ikdYyRj6MwYK+UAjLTFbhGilMjxglgBjANs42RUGXwxKJAKjo4SeLOV4M12jPc6Cd7vprifRVCcIxKXt32ZELidcvSUwOutGB+vZfgvO30wBnwzKjHSdurYNIIgiIaNSOKjboq/32jj32128PF6tjRRDBAcuozD2Fg8zCt8N67wIIxznxQ19ssa+0EUPqhtGE83UUjesN+6xknPBXeZ5rndxGHPhb8Fd+r7k383Hw4bkcTYWFg46jInCIIgiCtK4za3aB0O7NUQxgDLeZ0ujM+Ma0ZbBEEQBEEQxKsECWMIgpgU6LVbrMBeWYejSuOHvMJf+wW+HBZL28arjhdSNN3FZqmLv4WxOJg4xpwcw7O6aDiYXzCXAqnkUJzBWPdcRxcOIBEcLcnRlgKZ4IgEx3lLTrmx2Cu9YKeYwyGn6ZQeaoODSmMtklhTDPKMMkjEvXinIwVaUiDmLHRiP+d1MS+KScNry8J+OIvTC1ojbbBX+oUwcowhVoFm4bS0DqU1gPZFw4gzjLWPXNsvNR7nNe5mCrfTCFuxREcKdIKDTDu8DyRjYEvO1pPcv3+b92lLCoy0BRjD+tEYggG7hcZAG4pXIgjiXBLOkAiO11sxfr7ews/XW3i9FWM9WmyKW1uLwnhnuKPa4LDybogHpcbjosajvMJOqbFb1JMoy+PaBPeYi+89LoPjTCOmIQiCIAji6uEAGPg63CLOzRwMgrHgrru0zVs5WIjHlAu+TgtMakRUxiEIgiAIgnj1IGEMQRBwoVtCWyw0IbfOoTAW/dpgp6jx3bhc4lZebVwQHnn7fEwdKTQNhbWThZnSWDic30HDGRBzLwZJBUciOIxzqNyPe2aaCKWtWIVF8/NFMQAw1t65Yr/UKBfIRxmF59mIJFqCIz7D4UIwhkT47e0oL+TxEQc//vuKMWTSu2mkgiPmfKoCi7fedRhpi73QIU4uF8Sq4uCj3HbLGkNt8DCv8PujEdYjiY1Y4k4a4Y1WjDdbMV5vxXg9i5BJgZZkF9ZxyOFFMl0l8PFahjtZhI1IQjLgL0FUWVmK4iMI4mzaUmA7UXi/k+DvNlr4ZD3DmlrcBqs0DgeVxg/jCp8ej/HZoMCDvMKDcYWR9rFJhXEoQkxSFWKSSCRLEARBEMS0OIRoxQUdYxp334tobFglOPxrlIzhfM/jF+NOxVPSyI0gCIIgCOLVg4QxBEHAwYs2ajtb3M3znsc5QFvfZXtY0cLmZVBbh6GzGIRO5dJaqFAweBE8dNnE3DumtCUPRRnzo3OAn4pQ6kgBEXKdz2NsLHZKjf1Ko5zDMQY4iSzaKWvcriPcSM4+QZtOqVQI9JTEWiRgSofc/PhcVMG1ohuEMXIKVYyDd0YaaYuRthjWBsWC7xuCuGgsgKG2GGqL3VIDABLhz/9bicKDdoLHIRJkr/RuC+uRRKsRznGOSDCo8L5ftODKGIMI23Ani3ArVRhrgzpcJ/q1d4yp6L1FEMQZbMUSH3QTfNRL8W4nwZ00WkjQNw7Ofo+LGt+OSnwxKPD7ozH+3B/jYV7jYV7RNYkgCIIgiKVgna/llNbBLNA5xZmvbUTc10KuK5z55oronHjtF9G4/xoH1KFpjUxKCYIgCIIgXj1IGEMQBJxzqK1DYRbrduWMIRLe1l5cZw/XFcM6QOPEradfG7Qlh+Tnd00zMGSCYyOSqKxDri3MM30zgjF0lMCNRKGtxFSiGMA7xuwWNQ5KH/E0L0NtsFNoHFUa9ZTPE3GG9UhiK1YYa4uj+sfCmIgz9JRATwlEYrrXZBwwrA32S42hNsH2eKaXQxArQR0EjI9yH3v2w7jC744E1iKB20mE22mE+5n/uJ1GuJko9JS4EBcZBuD1VoyIM1gHHFQatbPhfXbxsSQEQVwtWPi4n8X491sd/Gwtw5o6K2hxOp4UNf46KPDpcY4/Ho/x5bDEXumd70ba0P2eIAiCIIilYZ13qcu1Rb1gHS7mDLHgmLKscSXhOHmdZzWBvYjTEfKVcajsYhFWBEEQBEEQxNWEhDEEQcDCu2DkxlvBzzs1FAAizhHzs91KiOXSdL00wpijSkMyhdYUV3jOgEx6YcxAGxxW4QmfeUxHctxMFNrBMWYannKMMfMvbjdRSoe1mVoYEwexz1YssVvWz32M4hzdIIyJ+TThUD5CaajNJJZGux/tLoK4EhgH5MYhN/49CpRg8O/3e1mEe2mM9xsnhuDmopNo0o0ow3W+uRzM4yJz+jduJQo3E4VBbfBDXmKofUQJCWMIgngWyRgUZ7jfivB3G22810nQVQLzDD2dc8GhyuHbUYXfHIzwLwdD/PZghO/G1fI3niAIgiAIAj6KvLJ2Uoezzs01txIMiILL53Wuw3Hm643JlG6/z9KIYrT1btkUgUkQBEEQBPFqQsIYgiBgnXcbGWmDas7IGyA4xvDgGHONJ+SrSmUdDmuDvVKjJc93iwEAxuAdY2KJ3UqH4/Y8xxiJm4lCR4qp85zHxizFMWakDZ4UdXCMme78jDnDeiSwFSukonzuYyLOJsKYaMrCinEOg9pgp6gx1BaOiinENaLpojuqDKwrMTYWD8YVfnc4xq1U4XYS4W4W4W4a4XaqcDv1QpnprjZn07wD72YR/mm7C8kYcmOxX2kYcmYiCCIgmI9Q2o4l7mcRtmOJthJzLZAAXiT4dYhN+s3hCP+yP8SXwwLHz3GaWyW8aw67EBcvgiAIgiAunibSvBHoVtZBMAY5483dR0lzpPJ6C2MEY0gEQyrma8SrnXfnKQzF9RIEQRAEQbzKkDCGIIjgNuI7870jhwPmKLX7Do5gbTqdAQexRCrrcFRp7FUaNxI11e9wMKTSC2NaY/7crGYBoCMFbiYROur5j3keY22xU9ZLc4w5qszUFsMRP3GMScXzT8ZGGNNVcibHmH4Q6gxqilUgrh8OwHGIZPthXIEBSARHTwncySL8zXqGn6+3YJFhI5YQjIOz5SzOMgB303gSifLnfoE/93PAAJa8mQiCgF8U2Ygl3monuJdF2EoUOgsMOo1z+HpY4j/v9vHbgxF+dzjGQaVX/opDohiCIAiCuNo0zr+19c4xlXWIuB/rzHKPF4wh4RzpnE4qVwXBcPI65xHGWIuRMSjsj+PDCYIgCIIgiFcHEsYQBDFxjBnUZiFnD8kYWlKgO0M0DbE8amtxWGnslzVyE031O94xRmAjkmhJv8D9LJwxdBTHzUSiLcVzH9PQRBLU1mGgLYa1QW4szALOKkNtsFPWOKw0qlNRX2eVQmLBsB5JbJ4hjFGcoSuDY8yU+VDGAf3aC2OG2oBCXojrijv1ubIOA23wOK/xB5bjsDL4aljitwcj3AsOMjcShe1YoSW9p9Qs9t+nH6u4QyY5tmOFdzsJHuYVHowrPC6eH4lGEMSrhWQMNxOFj3opbqcRIs7minKrrcVxbbBXaPyln+N3h2N8N/JOWau+VMLh90Ms2LVeACMIgiCIVwHrfKz5UaXRUQKKz+bHKTlDS3K0pYC6huMCBi/+iYWPUUrmbMQrrW8GHGtyjCEIgiAIgniVIWEMQRAwDsiNxVAblAssCEjO0JYc3RmiaYjlUVmHo1pjv9TI9XSSDY4QpRRJtKR4biSKYN4x5kai0FHiTMeYZhF9qL3QaqANcm0XEpBMHGNqHRyNzicKUUqb0VmOMRwdJWY6XydRSqWPUrIUpUS8AmjnMNYOpfHvw88HObpKoqsEPl7L8LcbLfy0lyHmHJmcNmzt+UjGwAXDVizxXifBblGjNJaEMQRBAPALI14Yk+F2Es093qytw16h8eXQO1P9/mgcIhtX/77OGKC4j42cUtdLEARBEMSKYuHrcUe1geIMbSlmur8rxpBJjrbi17IOx5mfI0bcR0YlgmOeNrzK+FpObizMFRjvEQRBEARBEBcDCWMIgoCFd4wZaj9JrIwDh4Ngs3X9K87QUxIbkUQmZ+tyIRbHRykZ7JU1xlNGF7FQRNmIJDLxY8cYhiB4UmLiBnHWsrcDMNIGu6XGcW1QGrewq0ptHUbaYlhbDLTBWBtEnJ/ZDRVxjl5wjEnOcoxR0jvGTB2lBPS1nTjGUDmFeFWw8N2MtXYYwQvW9isfrVZZh4NS40lR4a12gjtphJuJgmRs5vsIYwwCQFcJvN1OcFBpfD+uAOQX9MoIgrgqMHhByEYk8UYrxmYs57LSB3yE6DfjEr85GOHrYYHjSi/kmngZsPAhGYPi3i3mLBc/giAIgiBWH+t8vWO/rEPT0mzR5j7S3AtGsvBRWzd1DPWqE3GOdnDEiQSDmHvs5x2WB9pAX5N9QxAEQRAEQcwOCWMIgoB1QGGttxU1/kMwBibYcx1EXkTEGdYiL6DIQheHA0g8cElUIUppr9TIpxTGTBxj4iZK6eRnDL7IohhDRwpsxRIx52c7xjhgoC0eFxWOKr2UgoN2DtY6jIzBcWUwqA26CmdaDEecYS2ItF7sGMPQVQJdJRFP6xhjfZfRk0JjWJNjDPHqUlsH4yy+GZbYKzW+Ghb403GEj3oZ/sN2B23p899f9P47j7YUeKsdY6QNfnswWvLWEwRxFfHCGB+VeL8Voafk3IsjubH4clDgf+wP8N24gr4Ct/NGrKw4C8JDtpBDF0EQBEEQLx/rfHz0bqmxEcmZG4t81JB3kmuizYfaoL4Kg5spiENtZ1Fn6txY7Jca/cpcCYdAgiAIgiAI4mIgYQxBEHDwThhlEMcc1waCMUg+m4WrYAyZ8PE0HSmQSYHKWlQ06bwUGseY/SCMcadEGy9ybGAMJ44xUjzVecwZEHOOlhRoSf+Zs7N7lxyAQW3wOPeRK3oJx745P8faC3+Oa+O7oc74HRmccDpKIJMcCWfQzj218BUxhu4k+uvsxXvnHByA2jn0a4PdssbQGNCpTbyqNA4yR7XxH5X27wttkQpv432/FeN+FkHAi/BmcY5JBMd2rHA3iyaOVtep85EgiNngAGLBkAm/4LOmvPB11igh4xy09ffyH/IKf+0XOKr1lRC6ihAjEHFObjEEQRAEcU0wzmFY+/joO2k085iEBaGsYgwdxbERCZjgQrP6o5vzSQTHeiSwNoPT7/MYG4v9UE8ixxiCIAiCIIhXFxLGEAQxwTofg7NT1CHbmGMmC1cA4AxJcOLYiiWOaw1dmYXjdIjzqazDca2xX2qMTxVBzjqCHD6neSPyjjGnF5gk88excZOZZvHJwWGgDR7lFY6q5RYcCmOxV9bYLzV66mwvI84ABYaEc3SkQC+SGGoDrU/ORBUiorpTZHE7+PdHZS0GtRcfFeZ6FJoIYhmUxscpfY4CALBb1vg/bnSxFfk4M8VnczYQzC+Ct6XAeiSxFUv0a4N+TfcTgngVEZyhJQTWglBOcTazKAYAtHUYaoODyo8n9kqNytorcV0RzC8OeUEQiWIIgiAI4jpgHDDQxsc11/M338gQbX4jUciNw16pl7uhL4lUcGzGEuuRXMgxZqyDY0xNjjEEQRAEQRCvMiSMIQhignUIMTE1ukpgO5aIZ/h9xnz0UsQZepHAjUTBBIcNUhBcPNr6TqPj2gtjKuuC1f6Lf4cxX2hYj4SPvzq10KKCwGkzLEJN05nsHDAMjjHHlV5qwSE3Fnulxn5V446NznwsZ8w73ggvflkLXVONYIihyaoWaCsBdU6BpRHF5MZiqA36lYYFndYE0VA7h1o7lLbCUFvslhrbscKH3RQbsURPyTNj2J6FM4YouJA1EX3GeeEdvfEI4tWjcYJbU368Ihnmckypg1vMQalxWGl/TbkiyCAOakt+7riFIAiCIIirgXW+welRXqGvzdwudooxrCmBW0mE/VKD4XpMm9LgJLoR+4aLeRkbg93COxuTMIYgCIIgCOLVZf4RJUEQ1w4Lh+Pa4IdxhcNKwyzQqbIRSdxPI/SUIKv3S8JHDjmU1i8eH1Ya43NcTRh893FH+kgCyU5cHRRn6AXnn0ye7dByehsG2uBxUeNoyRa1E2FMqVGa6Xq7JWPoSr+o3hJ8kr8dcYZYeLecmJ/fed1EKB2EmCoSxRDE8/G23T5u7C/9HP99b4CvhuXU79lnEcx3Pt5KFTpSYDbfGYIgrgucAZnw8YexmM3R8DSVdTisNHaCu95VIhUcW7HEdqyQLbAwRBAEQRDE6qCdw2Fl8N24xNECdTjFGTZDFG1XSVyXMlxbctxOFW4maiFhzKC2eJhX2Cs1Snu1xoAEQRAEQRDE8iDHGIIgJlgHHFcG348rvN6KoefsolCcYSMSeK0V4UlRkwLvknAADPyiz0BbHFYGnDG05IuPAANDxBki7gUyvgPbnwuKNcKY8xdgXBDAeMcY64UxlZn7HHoehbHYqzT2Kx9jNA1NHNR2LHFQajDmF9ojziZxBNMUV2rrRWP7U4iNCOJVxjif326LGp/1C0Tcv8/easdoOf9eYzNUaWUQ6N1Kwv3kurQ+EgQxE4IxpJKjowTiBdxSSmtxUPnY0PGcgr2XRRKEMVuxFzMTBEEQBHH1Mc6LdjmAw0pDOzepr8wyb4q4jxy6l/kGtWuii0FLCtxOI9yIFdIZczTdqUatgTZ4mPsozYocYwiCIAiCIF5ZqKJGEMQE4xz2K42vhwX2ynput4+Ic9xJY/ykl+FmqiCvS6vKFUFbh36tsVPUGGmD8w5jc3QiztCSAqngEMwvSHeVxMaUCzAW3llloA32yhoDbebudnoePifbFzKKKQsZgjN0JMdmpJAFgVAcIqJakkNOubhWW4uj2mDvCnaYE8TLQDtgp6zxl/4YD/MaRXBamhUOf21KQ3QI3U0I4tWEwYtdI84gFrgWWAeUxkcjLlO8exmkguNGonAzJccYgiAI4vJwcHBuMW06+9EXRIN1QK4tDiuNo8rguDYYGztzLSXiDNuxxOutGGvR1Xdu5gAkA7pK4E4a4UYyuzDYwTsPH1YaxyFCMzcWZonOxgRBEARBEMTVghxjCIKYYJzDQaXx1bDEXjl/7m7MGe5mEcCAfz0cnRtTQywXE2J/dsoaG7GAg8N5FSgGX0hpS+/uUFsHxX1kwWYkkZ7hOgP4goN1DrW1GGiD3dIXHZYepVT4KKVZHGM6TRxUiFKKw+tqSwE55alZWYejSnthzBXrMCeIl4FxDjtFjX6t8SivvDDGOTA224I2Y15smQkOxWghmCBeVTi8k13M2ULjSuMcCuuQG4v6ii2KNMKYW0k0dcQlQRAEQSyGC/9zWEgaw576RJzCwjtuVs7hqDY4rgzWlIBUDHKGPeaFMQqldViPJDhjYOHIXUU4O3EAvpMq3JgjSskGN9OjSuOoNujXPhr7qu4TgiAIgiAIYnFohYEgiAnOAUPtBRX7ZY2jWmOkZ4/DEYyhozhuxD4H+Faq0FPTixCIxdDOYVD7mIChtjjr8DF28hFzH1GQCQ7BGCQDOkpM5RhjHDDUFvulxqA2qKzvxF5mwaEMnT6HlS9maOdgz1nUEgzoSIHNWCKT3EdHCYaekmhJMbWbUW19kWq3rDE2ZhkvhyCuNQ4+smSoLYbaYKDtXN15DAyKMySCQXEqphPEKwvDUi4AFv6eXll3ZbqFGfykvR2iBO6k6syYTIIgCIJYFtb5+oK27sy6wnkw+PqCYAwLJCJeWxwAY32j2tejAjtljXKOOlwmOdaUwHascCfxdbgZ04dWAgagpyTuZzFuJQpdJZCEOtUsGOdwUDbNf36fXo3RH0EQBEEQBHFRkGMMQRATLICxtqiMxX6lcVBpbMUKYsZOFc6ATAggAm4mCvezCDosQmhy27hwJo4xTZTSlL8XCYa2FMikgKgMFGfoSo4NNY0wxv/NJ4WPUFq2KAYAyiBOOayD/a11wDmFNckY2ioIY4RfVT9xjJklSsnhODjG5BSlRBBTYZ3Pdc+NxaA2yLVFxDnUDM/BGCC5f98KxkgZQxDEQriwuFcvuMB3mTD4aMi24riTKtxJI7TJMYYgCIK4BBy8MGZRQSkPUc2KkzDmRTgAB6XGl8MCa5HEduwFIdPCTzU73UgUXmvFAHAlo4MYgI1I4u1OgttpNGlqmvXU0c5ht9T4fFBgp9BXLkaTIAiCIAiCWD7UakYQxFPoYDG/X2p8OyrxpKimjq1p4MwXPFLBcTeN8NO1DPdbEZKr2KpyBdEO6Afnn2FtMW0NJOIcHSmQCg7JT2KINmJxrmWtDsKRx0WNQW0uZLFJO4fCWIy0Qb82GGjvTHMWgjPvGBNJpFL4KCXh7XhncYypgihnr6wpSokgpsTBCy5N6DQ1DlNfjxoakwjSxBDEq41z/lpSO5zrFncejVPeVaElBW4lCreTCDdihbVIIqZVRYIgCOIS8HHJjTBm/ufhjCHifOFIxOvOXlXjs36BB2Nfh5slwIoxBskZEsFxO1X4SS/FnTRCxK9e6Z8x4Eai8FEvxWutGJngPhpqDseYnbLGXwY5npT1UqO+CYIgCIIgiKvJ1RsdEwRxKeyVNf7cz/HNqMRoTocMzhjuZRH+YbONd9opWkLQwuYlYGzjGKMx1AbTJihH3AthMumdGRT3ApKNSCI9R9SkQx72o7zGoLa4KOmIA1AZh6PKYK/U54pUvGMMx0askAkOBi8A8sIYDjG1Y4zPpd4rNMbkGEMQM8EACITu0BlvAs1iuLbOX1eolkkQryQWQGUtSrNYVGMj3o44uzLRApuxxPudFG+3Y2zGEolgU49fCIIgCGIRrPNNIqVdzHVEMCARHPEccTivCg7AXqnxWT/HD+MK+ZwNOTLU4f5uo4XXWzHiqzLgOQUHw+1U4W/WMrzZipHOGSGpLfCkqPHpcY7HeYWaHGMIgiAIgiBeeShKiSCI57JfaXzWL3ArUXivk8I6F7r2Z4tUuplE4Izhu1GF3x8pDLTB2FiakF4g+qkoJe8Y40IR66zjF3EfO9SSHDH3H20p0FUS0TkLMNo5HNcGj/IKA20W7uY+i7IRqZQarXMKJIIBbSmwHnnBD2cMycQxhp/rGOOcX3wrrRfj7Fd67gIVQbyKMPjibMQZJGMzK7Id3MS+nTr8COLVxYWO9cLYha4FPmaABXe81V4oarSE27HEh70Ub3cSrEfySnZ+EwRBEFeT01FK2rlJXQiYrTakGENL+PrCebWFV5njysC6Cg/yCoeVxlgbH0U7wz4TjOFmouB6GT4fFFiPJIa1QeVWP0aSwzv8tqXA3TTC+90Ud1KFZMaxjwnjxr72cd9fDUsc15rmkwRBEARBEAQJYwiCeD4HpcbngxyvZxGOK43KOkjGIGeoYTAAHcUhmMI7nRh/s94CA8NXowJ7pb6wbX/VMc5hEGJ/htrAwIs7zjt0PkrJu6l0FEdLcqSCTxa0z/ybz0QpXWS5obIOB5XGTlFjKz77NuaFMP41ZcJbN2dCeGGMOD9KycJ3yZXWYaANjiqNkoQxBDEVAv49GAuOlvSRbLN2iFoHlMZhpA3qBVwiCIK42jQd67lx0AtcCCRjaEk/DohXXGAimN/e22mEj9cyvNtO0JbiZW8WQRAE8Qrh4O/B1jloC9TWQbDZXddiwbERS2xG8tyY5leZ0lq42mGnqPHNqMRmLHEjVuhF05fvBQN6SkIyhtdaMd5sxaisxV6hMVrxWobiDLeSCK+1IrzRjrGdKLSlmHkOWRmHvbLGt8MSj/MaR5VGYezKC4MIgiAIgiCIi4eEMQRBPJej2ju7fNepsB86VTIpIGfIwWBh8aElBd5uJ/ibde3dPmqNw0rDOkrFuAiMA0baYr/SGGkfOWAdzi1eRdx35nSlQEcJtKVAKr3d8Xloh2ccY5b0Yp5DZR0OK43dosa4FZ352MYh5vRraUmOXuMYc85Ls87HKOXGol8b9C9Y9EMQ1wUGQIa4kkxwZJIjERyzNoha+ALxUPsIFXr/EcSriY9S8o4x3nXQoelZn+WyojhDO4iA4xXuWGfwi4iZ4LiXRfhpL8Wb7QTtOaMECIIgCGJeHHyNoQ7OMRHHzEKFmDNsRAJbsUQaIo5pXP9jKuv38ZOixtejEjcS5Rt7Qtljmr3OmXfI7SqB11sx3u0kGGqDsbYrLYxh8HFbd7MIP+1leKMVYyuWc4mCS2u9U8yowOOiQr82Fxb3TRAEQRAEQVwtSBhDEMRzMc6hssBOUeNPxzm6SuCtdoI76dlChBexHSt8sp6hshYHpUFhLA4rg4E2S95ywheuHLR1GGqDg0pPOqTPcvyJBUNHCaxHvpNrLZq+m1o7h6PanHKMubgyV2UtDiuNnbKeurDDAGSCYyOSWI8kekoim8K9orQWx5XBYegw8ktxBEGch2DAVqxwM/EfieBgbLYFbMBfy4a1xV6pMTY+Go4giFcP4xxybdGvvch63ktBzDk2Y4lbiUJbiZVdmFOc4f1Ogp/0MvzNegvbsUIq2MwLkQRBEASxDIxzGIfaQlcJSC4wi1whCXPx7USip7yTpLYONQ3un8teWeP3h2O0pcCNWOFONl8d7n4W4VfbHTAAg9pgqA0q62BWbLcL5sdoW7HET3op/sONLt5sx1BzjntG2uLzYYFfH4zwcFyt5FiPIAiCIAiCeDmQMIYgiOdinC9+7JQ1Pj3O0VMCa0rOLYy5kSisRwLaOnw/rrBb1qhtScKYC8LC2xyPtMVBqdESvvh0luOPj1Lyx3kzUugpOXX+t7YOx5XB47zGyFy8Y8xBEMaM9XTCGM58hNJ6JLGmBHpKeAek84QxxotwDqvFFuII4lVDMIatWOLdToIbiULMGebxOTDOC/z2w/udwpQI4tXEOoexMehrs5B7VMQZNoNory35ZFS0aleWiDG810nxH2/18EEvxXYjMHzZG0YQBEG8klgHjLWfGyvO0JFiJsV7LLww9Uai0IsEUsGRw6JeNYXGirBXavzhaIxeJPDJWjb389zLInSkQG4sPhsU+GFcwToLs2KCJMkYMsmxHSv8pJfhP2x30JYCak53v5E2+GJQ4LcHIzzM65Ub5xEEQRAEQRAvDxLGEARxJkeVwWeDfGLD+lorRszZVPE6pxEM4Nzbov67rTYSwfG7ozE+Pc4nwoOrPFlNOEMqOHqRF18UxuJRXuOofnnCHwtfENgtNXqRRC8SiM94fMQZOpJjLRLYjL2A5DzHGG0dSmvR1777aGR8B9JFHksfpWSwW+hzhTHs1OdUcGyE47MWhSilc4QxhfEiHO8Yc5XPUGJVEAxBoCXh4GPOxsa7IBTm6ss+GHxhs6N8hN4/brXxVjtGLDjYDB1/1vl904jTHhf1hce0EQSxuljn7/9jbXFcGxyUvmM9mcL97TSCMaSCoRdJ3E4jvNVOJuPQVbDYzwTH7VThjVaMT9YzvN9NcbMRF5JbDEEQBPGS8A6xGg/zConwzh6zKGM4AMk5ulLgjVaMj3opvhuV+G5cXdg2X2VyY7Fb1vh+VOHLYYE7aYTN2LvfzkLCOVgEvNNO8KutDiLO8Jd+ju/GFUyYb71MBPNzx1uJwke9DD9fz/B+J0FPeVHMrCOfkTY4rg2+HpX4dlTiYYj6JgiCIAiCIIgGEsYQBHEmR5XGX/sOmRD4eC3Dca3RVRLxjDG/DABjwK1E4VfbHdxJI7Qkh3PA54McR1dcGJNJbw38ZjvGO+0Eh5VBaYcvVRjjnMNQW+wUNW4k6tyuoIg/HaXUUQKxOLsUoZ13pTkOsVi5sRdeXKnCQvlOMUOUEvPCmPVno5TO6UAqrMV+pXEQHGMIYlEkY7iZKLzdTmCct7F+UlTQ1qGyGtatnnPBLHAGRMLn2r/bSfCr7Q5uJQrJjN1+Dv76kjfCmLxCad1KLFwTBHH5WARhjPHCmL1SgzOGiM8WLyQYwJhfmLuXRni3k+CrYYHj2sC+5O5pBqAtOT7spvj7zTb+Zr2FtzsJUsHn7pgmCIIgiGXQRCc/yCtsxWrmOT8DIAC0lcBbrQQf92pUxpIw5gUUxqJ2Dg/yCp/1C9xIFN5HOrMwRnEGwQTebMdw6KCtOErr8KTQqKxF9ZLHPoIxJILjThbh32918B9udPB6K57bJW+oLb4bl/h8UOD7cYUnRQ29Yu44BEEQBEEQxMuFhDEEQZxJaR10bfAwr/BpP8fNROG9ToKuTCaPmcYFoHlMKjhiwcHB0K8NGBjWI4GWFKecOSzqFVwAFQxQnE/cYVqSoy0F2krgRiyxHSvczyK81orx1bDEXwf5S91eh8Yxpka/NjgvdSji/vU0jjGZ5OdGKVXW4ajS2CtrjLS5lKxq7YBh6AQaBTGOZAySvfhc5PDipc1YYT2S6CqBVAjIc07dwvgoqoNSoyTHGGIJCMawpiRea8VoS+6vfaXGD+MSe6VGv/Yis0FtMNIWpbUX7sK0DAQDFPMuDPczv9j8US/F/SxCW4pzRWjPUhqLoxDPdlhpjC9BdEcQxGrj4GMij8O4NOJehKdmeA7GGASAluR4sx3j7zZbMM7hcVFjpH20wGVeahj89bOrJG4kEm+3E/z9Zht/t9HGG60YXSVmEv4QBEEQxEWgw7z/YV7jjdbsYtJmnt4SAm+1Y4y1xUGl8fWoxNhY5NquXP3nZWIBWOuwX2r8uZ+jo3yt5l4WQTIWhL7njw84Y+AMWFcSb7UTVOE5rXN4MK7wIK9QWYf6kuebEWeIOcPNJMJrrQifrGX4ZD3DO+1krrFP4za6H6Lgf380xsPQWEEQBEEQBEEQpyFhDEEQZ+IAGOcnz/96MAKc7zp5u5N4F5g5npMD6CiBn/Yy3EwUXmtFeL0V49N+jj8dj7FbaAy1j+RZJSLO0VECm5HErUThbhrh9ZYXwtxIFLZjNSlYCMbQVS/3EuvgBSQ7RY1+rad2jFmLJDZjg5jzc6OUKusLWjtlfW6s0bIwzqEw/rUNaoNhbZBKDnFGVxFjDC3pLZ/XI4mOFEjE+bEEhbHYL71jTDGlOw1BnIVg/vp3K7jGvNWOYZzDcWXwuKjxbbB9/nZU4rtxicPK4KjSWHUDaMUY2krgtSzCr7Y7+HdbbbzfSdGVAopzzBa+5+OlfsgrfDUscVBpmCvupEMQxHKwzi/MfTeq0FMCd9LIt6DPSCoE3u2kUIzjsNT4Sz+HcQ65cZci8m0QwfXmXhbhl5tt/GK9hQ+7Kd7pJOio+bqlCYIgCGLZGOdwVBk8GFfo12ZuEUtLcrzVThBxhkeFH+s/Kio8sfXK1X9WgaNa40/HYwAO97IYP+mlSAVHOqOjSiw4NpjEe50UHAx30gj/fW+AfM/6xoz6cpqcGrLg5vvxWop/v93Bx2sZ3mwlWI/83HFWjHOorMOjvMZvD0b49cEQT4r6AracIAiCIAiCuOqQMIa4MijO0AuLiW+0YoyuaU6sBUKkhsOgNuivwOt0AAba4IthAQfg9VaED7spOkr4bo4ZnuvEOYbhbhZhO/GRNhvBxSMRDD+MKuwG54TKWpShg6WyFs5hqZ1EjbhHMAbBveuIYAySMSjuFyv8Z46u8m4qN2IvirmfRXirneDNdoyNENEjgyvCV8MSyTkxRBeNdcAoRCn1a3OuhWzEvXhkI5IojYViDKk8uyhRGueFMTPEGi1KE7FSGIuBNjisDBCikl4EB7xLRxZhO5ZohcX6845QYRwOqto7xlCUErEEGGNIQtTQvcxfS2PBUBqHvbLGV8MId9IINxOF7URhr6yxV3phVhmug1W4R9TWobbeSeWyz84mDz4JhdmNyLsdvN9N8Q+bbfxyo421SHob7Bk6/ly4To20xbcj77y1X17tqD2CIJaHccB+qfHlsMCtVEE7h2Z4M0tzccQZbiUKqeD4Ypjhy6EXJD4qvAOeviDnwmbcmQqORHD0IoE1JfGztQz/uNXGz9dbuBvuAQRBEASxKmgHHFQa348rHFQalXEwwoFjOueShogzbMUSijN81EvxuKjx174AB3BUezfYy3YvWWVyY/FgXEEyhs/6Od7rJLiT+vkiC3tpmv2vOIPivoEr5l6UUoeayuO8xuOiwqC2yI1FZe1SmxIadzzFGVIhkAmOu1mEO6nC32+28Y9bHbzTTtCRHKmcvrp4evv6tcFuofH5IMef+zm+GpbIqbGJIAiCIAiCeA4kjCGuDFnoLJGc4Y1WjL/ZaL3sTboQamsxqC32yhq/PxrjD0fjlbCUra3FUaXx/bjE74/G2IglPuym+LCbIpth8vosgjFsJQqKM6xHEh90U/wwrvDtqMTDvMJOUWO31Ngva+xXeuk2ryIIYJ6KRpLeGWYjktiIJDZjic1IohfEO51Tj+kpgZ6SwX1kSRu1JBwcRsZgp9To6/OFMYpzZIxh03n3B8Z8R9dZeMcYg51CX5pjTIN2Dv3a4HFRQfEIa0riRVokwVhYZMqwGUvEgk3VYVUY//oOK4pSIi4OX6AENiIJ0WHYThQ+6CY4qg36tcFxrbFfauyVGrtBKLNXahxU9eTcvEybaAbf5dfYeb/WivFmK8abbf/59ZYXC8ZniNVehAPgHHBcGXw+KPCH4xy7pV76ayAI4mqiQ+zRn47HeKsd+3vzHBoSzoBYMHQh8MlaBsGA3xyM8OuDEX4YV+jXGsUFXFd5iJ27k0a434rwdjvBO+0Eb3cSvN2OcTuN0D5n7EUQBEEQl00dIng4SuwUNYbaIBEcsWAzG7c1AtGf9jJ0pMC/ZiNsxhJfDAp8Oy69W+ZLcotkWC2XSuuAGg6Hlca/HY4hGcOvtjvYiHz09awjBskYOorjLovwT1sdvJZF+HxQ4PNBgW9GJb4ZltivdBDILGdPiODe21MCb4T54rudBO90Eryexbif+YhhOYdTTMN34wr/sj/EvxyM8DCvUBh7rmMyQRAEQRAE8WpCwhjiypAJjvtZhM1YIu/aa6v+z43FXqHxTYjQ+OPxeCVm5toBA21h8xp/Os4huXdVuZv6jGPJz4+leR6CsYkA5fWW7859lFf4YlBMune/HZV4kAsk4wpjYzHWFtZ5cUzzAeeFIA6n452C+IGdfG/ymQEcDLFgSCZuMBJrkcRGJLAZK9xJFe6kEe6mEe5lEXpKIJMc0QIT9svEOWCoLXZL7xhjrJu4MTyvq0hyBgkGxRiysChz3mstrcNB6aOULtvFyTjguPbxM2uRDDnnzz8HBQM2Y4mOEhMnoLNO12Y/FcbioNQ4qAyKFXCMmcSXsVNfn3Weo+mgZ0//7EeP9fvjeb/fPLanBFpSIOJs5szv0ySCYz0S6NcSCO9ZuFPv5dOfww+f+r579nHeLeBHv/vUY90z14qVuKxOEIxBCIZIcPQiidfC951z/ppnLB7lNb4flfh+XOG7cYkfxhUe5AKPiwojbTHSvvjXuGpNrpGT1+ues++A571rmnOLMTY5hxhCRj38taIRDX7YTfHTXoYPeyk+6Ka4nSjvujWnUlA7hyq453wxLPBZv8BRTcIYgiA8xjnsljW0c/hFXmGkDSorIDmDmCFUgDOGiDFI5vBhL8WdNEIsOEbaggF4UjAc1X5hzjjnnblOjT1fxMn10995eXAi5MFlKw5i7Pc6CT7qZfj5eoafr7dwO1XIBD9TUGjDdhjnoMPX0WRMs2LqbOKV5eWNVRl6kZ+rxXPOSxsSzrCuBAbRqztW9eO+k6/PP4bsR9+b+hhO/o7/oiUFxFPnz2zbLZmPjWkHJ9TCuOeOg2c+hqe+f9YxbJ7zZR/DZaOdw1Ht466fFL5pKRUcMriQTEtzrsQceKeT4K12EuaYHIlgsHCQjKG03jnGO2M+/z0EPH2OvOicPD2fYeHEZMDE7YbB/406NGFpd7mximfhcFL3+PQ4x0AbrIc5GGMSCeeT5qBpjoLkDJJ715bNSODj9Qx/PBrjThph48gLb5JxhaNaYxTqbo07qXtmHNR8fmq/w+9TDn8N4cyPe9ZDHPkn6xk+WfNzxw+7KVpSzOw6dLJzHOoQofT1sMQ/7w3xu6MRnhT1pTaNEARBEARBEFcLEsYQVwYeIhs4AxLO0ZHX0141Nz4W46jWLz2K53lU1uFBXsE4h670UUpvtxPcTSO01fzOMcBJcaIrBV5vxegqgTdbMY5qH6vUZB/3axPilXyxpHYOevLZT8AZYxBhMULg6agkyb0YJgk29t7Onp36miMT3hGmeY1dJRALvpAg4LJxAMbaYrfUGNQGtXtWOPR8OPM2t83XZ1HZkyil8SWL1bR1OK4MHucV7qbRudcDyRgY99eS8/aBhV94yo3Fca0x0Ab1ChRXFPeLaop7AZMMIpXms48Bw+R7p6PBTj+ueR+cfvzTP3/6eQQD7mcx3mrHeC2L0V3AJeqnvRT/9+tb2Ks0jHXQpxb5Jp/tqe/96DH+2JtTj//R7zhMftd/z/97cs0I14tVKXieheIMGThuxBIx924yb3cS9MN1caANcu0FgyPTfDYYh++VIY7O2NP7OOwre3JNYKFwKcAgeONic+rayDky6UWEPSXQiyTWlMB2onAz9rFPPSUmC8DzclBqfDeq8MfjMX4YVziuNcprKoQlCGJ2rPNjG+c0HowrfDEsIBjDduJjEmeFwQs2EQEfr2XIBMcnowzfjys8yivsljX2y5PrbWnccyMG/GKsv2eq8NGWHB15cr1cj7wD4XYjvs4i3E4ibMXNwtbZF8/SOgy1wX6p8d24xKA2E/dGglgVGrHWyxqrvt327gPdBealP13L8H+/sYX9lzhWrV7S4jyDbyhIBPfXJf7M8Tm1v+Vkfn3qmIXvPXWcTz1OMpz6HTznuDP8crOFzdg7ys469VZhrOzFBD3cTaPgHIFnjt/JMWi+f/q4NcezGS83x+KFx9zi1PN4J8fGscK66yOQsc7Pox7mFX53OIa2Du/xBFE0X+NQI8C6n0VgaONuFuHjtRaeFBX2So3DytcxBtqiDnGyzbGazGEQxPvhfDo537xDm78n81PXJv91LPxcJxYcCfdi2M8HBb4Zlt6xuFotYb4XJmmwMfD7wzHWlcRHvRTvdxN0+Xylfc4Y4IDbaTRx2P3pWobdwo99DiqN41B/G5sQs2Ssn0eHyEkHX8NrnJijIADOJg7LEuuRwFassB17ccyt1MdbR1NEW5+9T4DvRhW+GZX418MR/jrI8TivUdDckSAIgiAIgjgDEsYQVwYOIOYMMV9MfLHqjIyFtg4HSvpC/YpRO4cfxhUe5pUXjigBznwM0qLCGMAXNrpKoKO8OAZ42vHgsNI4LA1G2mAUJufFqY/SOr+4O5mYA4rxSYE2DiKYrpLoSYFUejFMsxhxdpfb1cIBGGm/T/r101ndZ70e390z3SsujcV+EMaMLjlKyTiHfq3xqKgxqE1wjHkxjVBq2ueurXfrOA6CrFUor0Scof3/Z++/niNZ1i1PbHmIFNBAabG1PvqeK1tYN+fasIdGDs1ofOHwmX8caXwhzcgHkq2m+07fo9U+e++ztSpdBQ2kCuV8WJ8jElkQCRREArV+ZllAAYmMCA8PDw//1re+NEbbhF1hQa8RMzuWC37h5/b9zs/q9zTj+n2NyD5jZ5HQvoaf22dNJTGmLZs9fQGB2I/mp/D6dBM9Cy4ObPE/qyoMzLJ55+elx6CqkJUemQ/v8TuBycwWSPneoe+H/r7eRrXjONUtK1QXxF45dQ5p7DAVR7huC/3A7nGxV1TolxSpLVvZueV+jrWsxGZRYDunQGa4rUK7V97vOGilEQMToR+FMX4+jbGQ0knrTjvFrRaFkLNJRKHZMbN692IlK/DJZhcfbfRwvzvARn62TlRCiMnGAztOWg96dJaaTWPMpNGxhDEA3SFaUYwfz0/hh3NtPBnk+Gq7jy+36Fr11XYfj3s55xsoLdDpnxfGRPX9ciqOcK2V4JY5D74y1cBr0028Pt3Ea1PNofnn+GPnoKywlhX4eruPX69s41E/RyOKJIwRE0V6CnPV8Puzmqv+2Oaq/WPMVcP3LzpXdWUFfw5z1cgESVMxy540rH3Dedpp79Fz8NxzhRs5V9GuvxnuD83QB+z3MwnXApJjnMI0crjWTLGYJrjbbuBfXJnd1b71eanbnT/z+5yroa8j/aH+2e7vs6qi064HBlW147JxGfAAcl/hYS/DH9c6mE7o6jx/zM8Lzw93pxq4M9XAT+3+/rSf41tzDn7cz/Gkn+88w4Vz4+ERwdnaj7myDY05zYji/im7307b+DCV8PtZK5E9m8SYTSPc72b494/XAXDNa9KEMcE1pltU+NN6x8YGjztTDcwdo6QkUAvhbrZS3GylOyKuzbzEk36GR70cD3oZHvRYvnctK9CxpIwg3vPAjihuOqFr16I5Qt9qp7g71cCtdgPXmykWG8mIe8+LUXiP77sD/Gp5i8KYzT5WsuLSXG9CCCGEEOJ0kDBGXBheFovwi3CUwc71XjfDL5a3+VBcebwz28KNVoqFxvGGluFzPNwO3tU/nUliRGBd5MwWpYLdbW77seN8MJxdOJyZGLmdxdogmHkRu+1JpjIXnW5ZYt0EHlNJhMYex1s38+FtEYJCvbLCRlZgLS/OPDOn8J6llHo5tooSBxm6HHX86BUUxGzkBcUDL7ivJ0EE4J3ZFn62OI2rDZaFakbRTlmzZCijc+dnuzJyh3+H3Rm3o9meI++PHctqpfbzF7lcGrHDDGK0Yo/CRyiq3RmcdVam3/ldnb1pGbXV7vfX3wPDmbm7/l9xgfNRL8O9boavtvt42MtP7PycBqP91u3xH+8BxBGSyNNOO3Y7VtXdokLfggDFc+2LvR1jhrJ3h520woLywpCDVnpC5Tu899gqKmzlJT7b7OO3qx18vNHFaiZRjBBifx71MvxutYNWFOFqI8F8muyULhqX4TEsBsXVc2mMV6aaaEURrjdTvD/XxmZeYiMvMSirnfIOIWM9crxHD2elp5EztxiKC0OQ6EozwUzKoH3ixpufBDHjN9sD/G6N4+NX2wNkFYUypQci+F2lI4Q4DyIA78628bPFKVw5obnqsKPIQXPVxAHpCc5VZxGjfYJz1dH37zl3Pee5auocppMIV5oJfrowhZ8uTu+co+H23nF/CefJOSRRtMshZthVJolGzzndCXfO34hjTCM298FjnMTgQJJELA2cRA6Fj3YcXZ4/V8+fg2EnmOfP416/w+5z7IHPN3v4eKOHR70M63l5qcqAew887bO89q12Ax/MtXdd6+Oy19pPcBC52kwQAVhIE7yRF9gsyh3hUXDl8d4EFs7tJPaEcSZxbsgtxu2I6mqhl9txRQqltVtxxLEDk70mV3qPp/0cf3E9K/Ud4/25Nu5ONbB0hHW4vdo//Gg6iXC1mSKNIsw3YtxuN0y0V+6swdExhuchPEOGdp5KKECaTxMs2DxoJol2XIlflF5Z4Uk/x4Nuht+sbOOXK9v4ZnuAbllJFCOEEEIIIQ5FwhghxLG51xngmZXQoVjGoxlFxxbGjEMQs3gf71i37tQ69iN1jocyUYZrSQ/b7U76wseLUoHimG7B4MlmXu446bzQ53oMOaoUWM9KFGec0Riyph73MwpjTvCzu2WF5UGOjWwySigBXKh6b7aN//H2Il6d5sJXK47qPuzYz3f6/E4WunsuM8u5fX4+cp3Uvzs5V5DEOcSJ2+V4gp3v62saO98P/27kvd5+tsd74f3IZwL3uwN8utnH79e2sZmXEy+MGZckYgmkRsSAbmXCl+BoUFk7hXYAhtppiGGHLGf9KXIh6LtbbHhC65o7bOYlHnQz/GWzh9+sdPDZZu9SBRGEECfPo16G364CCw2WE7hTVWhEdGE5Lg7AdByj2aYo5r05byIYv6skRijhCY+dUiMhMBfGzzBmPhcEjg4v6ThMVnls5yW+3O7jPz/ZwO/XOtjOK8ymsQljPJw72mcKcRpEDnhvroX/8fYiXtFc9dC56q7PwPBctYffrXbOfK6aRDBhYAP/9voc/o+vLO3Zrs6d3jkEsPOMflwi+4wojtCIsNP6fsxz+ELvtcn1f366ueNA2i8r9C6R1rsC8MTcYt+YaeLZoMCNVooodUhe8OpL7LylkcNckuDu1ND9F0PrPaGh3c4/e/bJaFc/4306/D7a+T/fl7qLkSxVAXg64PpL4hw86Cg3HUdHEsYcRCNyWGwwGeKWT3fKJgVB0vDzNgBgZExged7d5cxPsm17RYVvt1k+6dcrHfxqZRvbRaXyu0IIIYQQYiwkjBFCHJt+5dGvSnzbGaAdRzv10DtliWvNFFeaya6FiOMy/JchKCuORq+ssDIosJ6XmE1jTL/g5w2qCpt5ifWsQKfYXabprCi8N5tf1h4PLjYv2t8AlqB6NmBN7YkRxgCYTmJca6a42WrgSjNBewLLrR3GzqLYzik6u+u58B7PBgVmkxiNk1Z2nBPDwdDYORzTSftcKE201ylKfLLRxZ/Wu/jjWgcPeicvdhNCXD62iwq+l+GLzR5+v9pB5Bxem2rgRosj4VHnAuH9iQMSOLQOqMxUemZLe2BHLHgS84+A934nK/vr7T4+3+rjV8vb+HSzj4fdDLnZfW3kJVazgiUikgiXu+CsmHwcpuMY11qcq15tTmZp4MM4z7lqXnGuOpee/VyVgj46aSw1EtxpNy6cC9VuFzCcyzkE6Hgybc8bF0FscVT6ZYXC8/70m5VtVN7j3bkWbrUaJqo/3jG7IUFFesZDRy2omXzyyiMHS5wH9+M0cuiVFa63jr8ONyx+iybouTLob7aLEsuDAt92BvjNyjZ+t9rBF1s9rJp7nhBCCCGEEOMgYYwQ4oV51s8xKCus5wU2ctYe/vniNBbSeMdWVZwvO8KYrMCN1osP/b2ywvKgwEpWoH8OohiAQamtokTcz7FVVLvKwrwo3bLE8iDHel4yI1wIceIUlcdqVuBRL8dvVjv4D4838G1ngLWskChGCHEog6pCmXt8tT3Af322hUHlkV6fw7VWeuqOgBEAF7m6HN0Jf34FzrU28xIfrnfxHx5v4OPNHu51B+iW9ADLSo/1rMSjfo4bTaAVSzwuhBDi9Ck9UFmJv//0ZAP9qsJMGuFaM0WCk3eWFHuzkhXob9IppV9WWM8K/N2VGSw2uA53mU6DB7CWFfhoo4s/rHXwm5Vt/Gm9i8384JLaQgghhBBCjCJhjBDihemUFTplhayiY8cgCBQcsNRIsNRM0LR6w5cxY2qY2mZ5sp7Oe2WF5SzHel4gO4GVg15R4dkgx8qgQP+cLGsrz2y1LVdiOy/RKSpMJx7N2L1wxnS3qPCsX2AjKybGMUaIi04oe5dVHp2ixGpW4outPj7fotvDR+tdbORnX5ZNCHExKT1Fso/7OdxGF4lzuN5KsNCIsZDGWGgku7KfT5LTKl1UegpeumWJ7zoZvusM8NvVDn631sH9boZuUe2MkYX32MgLPOhmaEUOS0092gshhDh9QtmoZ4McmfeYSiLcnWpg1txNFxvJiTupiefpldVO6dkKQFZVLLEbOVxpJFhqJEijUAb3Yp0Hb+UrS++xWZRYz0p8ttnDb1e28fu1Dv6y2cO9bnbeuymEEEIIIS4gWj0TQpwYnaLEtx0u2q9lBb7c6uOvFqfxs8VpXG0mWEhjNF4C+5jh+uKTQq+gY8xaViI7AZ/ZHceYQXGutZwrT9eJ7aLESpajnUSIXYz4BfvZ7lJK8q4Q4iTwACorgfblFkuD/GGtgz+ud/Ggm2G7YEm0CRs+hRATTrco8bgHfBr1MJ9GyEqPny5O4cdpjPiCZa7nlcdKVuBRL8Mvlrfxy5UtfLnVx+N+jl5ZoRyaYJbeYy0rca87wFIjwauTNvkUQghxqemXHj4r8NX2AP/0dAu9osLfXJnBj5MYaeSQXKD770VmOy/xfWeArPLolhXudTP8fHEaP1+axlwSYzqJL9RcKJBVHr2ywuebffxxrYOPNnr4dLOHb8xhVAghhBBCiOMgYYwQ4sToVx79fo7VrMCzQYGvtwfoVx5p5PD6dBNZu4G5NEIjipA490L1pycB7z0qUJyRVxXyyiOrPLKqoq3tBBU6DkKW9eyEHGPKCsv9HCuD/NwcYwAG2gvvsW1Clvk0wWzy4gXJuyUdcVRKSZw03nsMSvbZTlGiW1ZoRA5J5BB67mXLrCwqj8J79MvKFmsH+HCdNti/W+3gD2sdCgrPe0eFEBeSQeUxyAoAHqnj/9PI4WozxUwSYSaJkURW/mjCxtfgNJh7ziHXsxLfdgb4fKuPX61s4T892cBWzhIJo7Ot0nus5wXudTO8Nt1EKYc7IYQQZ0juPfLC4153AO9Z4nAqibDUSDCfxphLYyQOiN3k3X8vE/3Koz8ozFmlwINujsoDs2mMm60GrjXp6tOIIp4LTN75CPOhCrB1tQqrgxKrWYE/rXfxX59t4pONHu73Mqxl5fnurBBCCCGEuNBIGCOEOHFK77FVlKh6Hr9e2cKTXoY3Z1p4c6aJ16dbeG26gRutFK04QusCO8hUYMmdblnhcS/Do36OR70Mj/s5Pl7v4l53cN67uEOvHHKMOQEHlJ4JR5YHkyEA2i5KPOnnuNpMcK314re2blFieZCrlJI4cfLK42Evw5/WOmg4oBVHeGWqgWvNFNNJdKlqwQc2crpLfdMZ4IutPr7a7uPbzgDfdzI86mUSxQghToRuWeF+L0Phw1ib40fzbfx4YQoLjQTtOEI6YYNsEFivDAp82xngq60BPt7o4pPNHr7Z7mM7p/B6rzGy9MBGVuJeJ8P6fIkJmI4JIYR4CekVFZ70c7gNzunvdTP8ZGEKP7H772wST9z99zJSVB7reQnfHeCfnm3hQS/Du7MtvDvbxuvTTdydamChESN2L156+qShsyjXmR70MjzsZfh8kyV3v9oe4OvtPp72c/QKufkKIYQQQogXQ8IYIcSJU3mWoukUFZ4OCvxmpYN3Zlv4wfwUfr5YAJhBK2YAuGGernutk5xnFovfxyXED33NK49OwSyWz7b6DGRs9PDxRhdP+jk6E/TQHoQx6zkdY8LxHaWNh5ukW1R41mewu3/OpYa8pzDmcT/H3XYDx2324XPeKYdLKSnSJE6O3Hs86mUYlBVacYTpNIYD0I4jNGOHCA6RjTSTNi4exPD140e+rmclvusM8OuVbfyXp5v4dLOP9axA5xzdpoQQl49+6fGgl+Npv8Cjfo6PNnrYvr2Aq80UiXOWtb5bgHiWY+ro3NKDYvK88ng6KPDn9R5+vbKN36xu48/r3UMFg6X3WM8K3OsOsJ4VKPzx5ndCCCHEi0DHkhxrWYGHvQx/Xu+iU5RYanDJuRU5xI7emOHuNCn3qXDfHBbqX9Sn/8IDm3mJzbzEo16OXy5v4a+XZvD3Vwr0ygqt2NE5xgEuev5Z87zmREEUk1uC3bedAf603sEvl7fxi+VtbOQFstI/55wnhBBCCCHEcZAwRghxJqxmBb7c6qFXlLjXHeDuVAO3WilutBq42kxwpUm73flGgkbkaO96zvscHtU7VvJksyixlZfYyEtsZCXW8wLP+gWeDXI87ud43M/wpJ9jJePCQzFBJXh6ZYXVrMBGVmJQVvB4sfZlaSYe6+Ccg9seHtt5hSe9HOszxQu1e+kZaOoUFTayAp2iRDlB51FcfLynq4HPCny80cVWUeLjjS5utRq43kpxpZFgycbDhUaCmSTCbBLvKrU0iRQeGJQURK5kOVYGBVYziuce9DI86GX4dnuA7zoZtgqVKBNCnB4lPLaLEugDv1rZxnZe4jXLlL7VbuBmm2PtWTsXhvKPWeWxMiiwkhV4NDQ+frU9wLfbAzzr52N9Xuk9NvMSD3uZCZ9ZbmmS7xVCCCEuLyU8ugVLOP9mpYPtosKr0028srP2w/vvTBpjOpkMz5Lce/RLj42sxJaVuS0uQWJM5bni87CX4ber23g2yPGXzd7QueA63NVmgkYcoWlrcGdFVnkMKo81e158NsjxuJfjYS/D990Bvu9m+K4zQKcoUVQXV6wkhBBCCCEmDwljhBCnjgewlhXYypn98ZvVbSw2EpZXmm7i3bkW3plt49XpBhpxhNhFSCYkg6gCsFWUeGplku53c9zvZrjXHeB+N8OjPksnFZVH7j2KyqPwHpWfrIf3fulR+gLrWYl+xf2L3PHEMR6hlBKDOv1zXjjyCKWUMmxkx3d4GQ5YdQoKoDpFpcwkcaKEEmy9ssJ2UeHzrT6m4wgzaYxbrRRvzXJcfG26iVenm7jVTtGIIjjHLL7JGBmfp6goKHvSz/Hldh9fbPXxxVYPX2z1sTwosDzI0S0rZBXHyUkaH4UQl4vKA9t5iW5RYTsv8ef1Lt6caeG92RZ+uNDGzxamkcxyPG3FZycj8WAgqGsi8S+2+vhwvYs/rnVwv5th3eYdeVWNNUZWHtgsSvTKCutZiazyKL2f6HuFEEKIy0sohZNVFX6zWuLPG128Md3EmzMtfDDfxk/m23h7toXYuYkRxmSVt+SnAls5y2RfBgE/SzV6POhmeNrP8elmD7NJjLtTDfxwfgo/nG/jvbk2GrHDLICGi880M21QUdx7r5vhi60ePt3s4eONHr7a6mOzoOtNXtFVT+sxQgghhBDiJJEwRpw6ReWxmhX4tjPAf3u2hW5Rneki9EVjUHFx+3E/wzfbA1yCZ3IAtRPHwEQL/ZLijK28xHJW4LtOhuuWRTSfxphJIkwlMdpxxBIjkUMzjpBGji/Hr7Gji4JzbpfQw4PODBW4ncp7Wxzg97kJWLLKI6sqZCX3LasYuB2UXBTpmtNKyGRhNguDvMsD/nwjL8+pVcen9B6+Ar7rDvAfH2/gYS/babej4O2fX61s4WEvQ7+sUJ63MMYDK4MCX2330Y4jdMpqx7b5SJ8Dj6Ji1tgf1jrYysuJWoSpPPDVdh///vE6rrVS1mqPFPo6CsuDHPe6Gb7c6mNlUJzbflQAYAvHvZJCmc2CQdxuWeFZP8c3nQGut1IsNRIsNRJM25jYih1aUYRmHKEROTQjhzTi2Jg4hyRiuZDE2fjogMjGyTgES22s3DVeoh4fy11jJgOtYbwclB79ssKgqtAvOVb2qwpbeYX1rMDygBbqD80F4WEvx3ZRYrsoUV6S+5m4WJTeY2WQ48utPlpxhPWswNQxgjErgwJ/Wu/g++4A61l5aeZn20WJB90Mf1zrwnvgo43esT7nk40uPt7o4XEvQ28CyqSF8Wvbsr8d+sgqjrWPezle2WjgajPFUjPBVBxhKon4NY7RjOu5ZhhHY/ve2fi5M88cGitzz+eePMwlbT7Zs/lkEN2uZwXu9zI86Gb4pjPAN9sDrJoDX3GEfuXB7ZXO46ONLv6f99dwpZkgxsHzu4c9ZmF/vtU/9Tlsv6qwnhf483oX/68Ha/jtamfsv93MS3yz3cdX2wM87uenKqh8NijwG3MXmm/EmBljjKi8R7/i+f1oo3uqQvFeWeFBN8OHcRdZ5XG/lx3p7/+83sVXW32sZiUGp1gC1cPjy+0+/n+PNFc9Luc5Vy1szHzYy/HPy1s2X9T5Ow4frnfx5VafY/s5lx0+a5hsAmxbae3IOfQrv5Ns9OlmHzfbKa42U0zFEdpJtLPm04ojtOzZJt659/JZJnwdXe/xO+s97MPhuaUwUUW+s+bDe3L4Gsbv7aLCVl7i+84An2x2sdwv0J2gktgvSu498jIk/1QYVB6FZ+Lat50BPt5oYLGRYNGcSqdtDS6ci0bs0IiinefM2AER6vkQMLruZtscmQ/1w3zI5mWrWYm1rMBje2a8bw4xT/q5rctd3Il25bGzBv7Py1voFBVm06M/eywPcvxpvYN1c6S+iC1SwaNXlljLHH6/2sFUHGHuGG2xlhX4cL2LbzssH3pZnsOEEEIIcT640Vrnu37pnKYa4oWJADTNqnw+ZXkIrY/tT3iQHJQV1rICq9nkiy6OQ+yAZkTBS8sevENQYqmZ4FozxfVWumPvupAmWEhjs93lA/tUHKG585BugeDI2QIJ6gWRISeX3B6ywwP5ltVgHn2t5yXFL1mBXlGhW5bIylpIEx7Wg8DmIuAAzKUxrjVTzKYvJk5by9g+3QlxVAligbk0xlx6/EV4LupwEeJZv5i4bLErDZYda5gIYkKMlS4MmS3KdYoKmznHgEnAgQ5OqXN2vwyilwhNW4ycT2NbtIyx1Eiw0IgxlyaYTWLMpBFmbEysF5b5d40R4Uw8JJQJ/acy4WKxs4hZLyTnVR346+Ql1mwRcy0rsZYXWLOSSbxf0Rmsb+0cXoV9/mRdTeJlIQJdQdq2EDubxjhO9Zy88tjIS+vjFIZdBho2D5tJ2D7tY4rXt/Na4Ddp5SQd6uMMIph5mw8FUfaNFr+/3kyxYMKIqcTG4iDQNveuCA4VPEoLLhVhblmGIFuJ7ZwlN1ezEiuDAk8HOZ72czzp53jWz3fe2y0qdEpmRR/XbdABuNZMcLWVojHG3GBQ+h2hThizT4swR19IKfJsHuHiKyqgW9JFhwLL07tnT9vzx4wJOcbdzSAkDc5oRxE2HYXEOUwl0Y7D3ExytOt0y+7fXXNyOM3hS3PVF+M856oRgCTiM9ViMz5WooEgm3mJ9YyOXoNTvuYmnfBM044dppIYs0mMpWaCK40E11oprtv961qT9wkKNGI0d0QZfKZJI2cltzmueBPzD6/58NnDM/mgKNHZudfxetowZ5iNrMRKVmB1UOwIaLfNpaRTmMPlBM1jToLh581hMVI7jnCtmeJaK8GNVoqbrQauNVMs2Rgwm3B9pW1rdY0oCGQcYpPGFEPPkUUFdErOB7dsnrGeM8FseVDgic2FlgcsvdspKvQqPjP2ivp6ucitHxwJW7Gz9akEyTHuhVnlsToosJaXO+uZF5HURFUh4eeIUxgAfA7bzFnuLFzjQgghhBAH4b3fdwYmYYwQYmKIzeVgLo1xpZngSjPF1UaCpSYFVfNWi3o4qzc8mCdD2bzB/aAcEsSMZg31zJlh2x7Ww0N7WDTZzEusWqA3CGs0IAohzprg7DJroq+FBkWC8w0uLM8mHBenR7It6bI14iYz4iAzLIypdi1o1qKYwpy+eha83ci40L+eF7u+0n78dAOsQghxUjQityM0vNZMca2Z4mqL34f5ZjuO0IjpzBWEhpE5KHh4lNXuYFDPxC6dgoG4dXOHWTU3reVBgRULBIW5qhBCCPEykTqHmSTCbBrjapOJUFfstZgmWGgkmI4jNOx5Jh1+uWgnyc7D77gSFyZUrV0th8SnJq7c2hHI0PF3zYT9vdKfumBw0llsMAFjODlt0Z45QxJGSMBILTEtJFsA2O3S47GTWLZt4pjNjGtrK4MczwYFng3ynefIl7ndhRBCCCHE6SFhjBDiQuDAQG3DMtVaMd0SWhaMaESRiWCGHGLMTjfY6rqdhZLa0nXXV3MEGXaQyatqJwgcXGCCxe6gqnb+RgghzgMH7GRJNnbGQ7fjBpPslJZDncFnrgY7Qphge20f+FwpJV+XHtllhw0udpZDY2RW1q5ZOw5aJcdRLW4KIS4CdLRkFntrSFQYHLtCdmsooxQ5MDN6pJTSXiUchst1Dmy8HHbRGkhsLYQQ4iUlOBMFJ7eWOWS2zA24YSKYnfJJGHqWOaCUUkiMolBmtxtmuCfn9uySW3nYQUWHu+M6tl0WmnY+dsqYD8+HhuZE8fAz5R6llPxea23eW9nyaqe8ZN/+n2k+JIQQQgghTgkJY4QQQgghhBBCCCGEEEIIIYQQQgghxKXkIGHM8YrICyGEEEIIIYQQQgghhBBCCCGEEEIIMeF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iJhjBBCCCGEEEIIIYQQQgghhBBCCCGEuJRIGCOEEEIIIYQQQgghhBBCCCGEEEIIIS4lEsYIIYQQQgghhBBCCCGEEEIIIYQQQohLiYQxQgghhBBCCCGEEEIIIYQQQgghhBDiUpKc9w4IIYQQQgghhBBCCCGEEEIIMWm0HTAVAakD3CHvzT0w8EDmgcID5SnvmwP3K3VACiB2QAzAud1Z8R6A90AFvgoP9G1fxfniwHPVjoApx3MI8BxtV0BP50icIM5eTRvXGtbfKgCdii91OXGZkTBGCCGEEEIIIYQQQgghhBBCiBF+0AT+YQq4ETOIHB+gjrmXA59lwHcZ8KQA1qrT268EFMTcTIBXU+BWCizFwHzEoHdzaD8LULTTq4CtCnhaAB8PuK/ifGk6oOWAn7eBv2sDV2L+/GEB/FMH+F2f/5dYQZwEqfW3dxvA308Br6f8eacC/msX+KcuRVnqb+KyImGMEEIIIYQQQgghhBBCCCGEECN80AT+pzngBy1g2tUOCwCDx27o+9/1gf/PFh1Aev6UhTEW4L6TAn/bBn7cYpD7bgrMRMDskGXMwAP9Clgrgccl8JcB0PESxpw3wbljLqIo5v+yALzVYF/6Ux9YKYE/9OnmIcRJ0ADHhx/ZuPavptjflkuOE7/o0ulKwhhxWZEwRgghhBBCCCGEEEIIIYQQQogRnhbAhwOWtZmJWPImAQUyCzEwH1OkEoJtboySSy+KA/BOA/hJi4427zfpGrMYcx89gM0KqIbKOXnbt1B6KT7lfRTjMdxXnNvdf067H4mXk53+NdTf1NfEy4KEMUIIIYQQQgghhBBCCCGEEEKM8KQE/tgHnhV0YZmO6NQyGwGvNYBGBLRwcImlk8SBjjTvNID/3QwdbW4mwGzMn1eeopitiuWTctAlomUOMjEojIn224AQQghxSZEwRgghhBBCCCGEEEIIIYQQQogRVgrgkwHwKKdbTNPVbjEZ6BizGAHNM7BgiUBHmOkIeCUF3mwAt610UrcCvs2BezlLJq2XQAGg9HS0aTq6x3Qr4FHBlxBCCPEyIWGMEEIIIYQQQgghhBBCCCGEECMsl0B3QDFMDIpTIseyRdMRxSlNB8yewb5EoBDnVgLcSoFrCUUxDhS6/OcO8M9dYLWkOKYCSyhFqB1iKgB9D6yU+2xECCGEuKRIGCOEEEIIIYQQQgghhBBCCCHECH0P9PcQkWyWwHIB9Kxkkfenvy+RlXC6kQBLcS2K6VTAY3O2+U2vLqW052fY1zPYXSGEEGKikDBGCCGEEEIIIYQQQgghhBBCiAnGAWg7lm6achS5BPeXxwWFOuslkB2geqnscySMEUII8bIhYYwQQgghhBBCCCGEEEIIIYQQE0wEK9sUAS1HgUvmKYZZKYGNCuiMoXiRKEYIIcTLSHT4W4QQQgghhBBCCCGEEEIIIYQQ50nsgNSxrJJzQOlZyin3QCXFixBCCLEvcowRQgghhBBCCCGEEEIIIYQQe+LALOvY1T8rPVCOvCe8z4Gijb3wno4lFfh1HC2HG3nt/GyfbQxvZ/R1EYhQtyNQH2fT8dWKKI4JJZFK+xo7oHFIm1So2/4iMHruR9tkFG8HdtLnfqdfj7MP9k/Y5lH6+l7viezn4frab9ujfb4aY3vh8+ORzxy9vsdh+PqPXL1Pe/U5Z9uM3O4xocLu/u+GPmf4PcP7vteYc5y+vldfO2yMAY4+no27L8N9DkfYl+H9OYy93jO67f3a4bj9bT9G7yFw9bEftN3jtvtov6/83v1rnHYALt7Y+rIiYYwQQgghhBBCCCGEEEIIIYTYk6UY+HkL+KBZB/8+6gN/7APbFZA4YC4C7iTArRRYjPlKQQGHBwPtAw90K2C9Ar7Pgfs5/9/1+wcTYwDzMbAQcT+WYv5/JgKmIgpBEgtWOtTuKd0K2KqA1RJ4XADPCu5rd4Kjlg0TvryaAm81gHk7vvCaioDXUv7+9QbLKUUR8ErK9puLgH81tf/nPymATwbAtzmwVY5Xdum8CIHopRi4GgNXE36dj2uBUGrnvvB85Z6lpboVsGn9bLXkq1PxdZRDDkH66Qi4ngDX4rpvT0VAO7j32PsL7N6PzYrt/LRk229WQL/i+8bBe4qdrlkbXE+Aawn7ftg2wGPqVUDfA8slsFxwe49LtsV+x5wCaEbAGynwsxZwN+XPexXw6x5fQXQ1DrcSftbtlPvacMCjHHhYAPdyvsKxv5pyTLmVAhslsFbW73ktBd5u8NxPRdz+ZsVyYV9lfAVBzB27Vm5YuzQd0LM+8HXG12bF/x/U7vMRsGDndsnGm5mI5z5cf0GoEc5xr+KYslEBj6zNt62fHUckEvpbw7H9rg/1t5kIaNu+xPbeAhxXM3tt25i3Yv1ttWSfyMYsrxZeV+x6u2Z9bn5o2+G67Hn25bWSfe6p9bf18njCkNmI27mW8FwuDY3xMXidh7F9uwI2rXzcw4Lb71r/Pwo/bLIPzsU8X08L3tO+yCieSBzvaXdStslizP6Q2jkowb7QtRJ2D3Pe19ZK3mfGaXdx9kgYI4QQQgghhBBCCCGEEEIIIfZkKQb+u2ng/zDHQGAJ4P++waBzt2Kg8GoM/LgF/FWLoo03GsCUYyAxBG+3KgYxv82AX/QYyFwpgN4+wdTgKrEUM1j+VoOvuwlwMwGWhkQCIZE/BMWXS+BxDnyZAX/q83e+ALpHtcE4IxwY1J+JgB80gX+c5jFPR7tfbccgdeoY4GuaYOZWwrYvDgjGfjgA/h+bDOhXHuhMaFsA9bm/GgPvNID3m3zdTSkAmovonNN27Ef9EKC2c//AgtRfZsBXOYVRvepoLigRatHXWym3/6b17RAoHxaoDEws0KmAbQuUPzQx0kd9oCp4LRx0jgJBpJCAff39JgP5P2hSOBC27cBjWi8pBPpswNefB8DWgMe83+YaDphx/Nz/aR74+zZ/vlICbg34Q5/9ZNz4/s0E+Icp4K9bwA9a7Mt/6AG/6wO/7FI8Eo79lRT4388Cf9WmGOabDPhFlyKWH7eAfzcDvJlSoFGB5/PLDPgPHX4fmzjh7Qbw388AP25y+zMR22G5AP5Th+cEOb/u1+4OPMevpNzmWw0Kd24mFIZMm0gmjDFB4LdWAU9y4LucY8yHAFzB3x2X2K7vV1Oe69Dfrse1WCSIsQY2rnZMoPOkYH/7ws5/4QFfHV2gcSUG3m9w+z9ocl8WYopXgjBmvWKf+zpnf/t4APT7FDkBRxfHzEYUoHzQ5LkMYqerJrBqgGN7z47zQcHt/qEPlBm31z/iePbDJvB/XuD9pATw0YD3qC8zXvdNx7b/mzbwrp2Hqwkwbdd85oGBjTfLJfC7HvDPPaDKgKKUMGZSkTBGCCGEEEIIIYQQQgghhBBC7EkMBoeXYv7fgcHTaXMweacJvNdgUPPtRu3o0nR1gHEG/NlcxKDuJwOKBPaLIacAZmNu569bwM/bwO0giDHnkLa5CYRSMx7ArIlLZiJgMaKA4FoCvJYBH/YZ/AyB5EmLWwbHiNBmIQBemVNCvwJcBET2NR5y4wlOKYMDDqpX8XOO4gJyHjQcnUfeNCHU2yZUuJ0wQJ+Ax56YMKQdAS0wuF569pngdtEO7eTpoFGOceDBIeRWwmD4m7Yvr6cM1t9IateandIqnkKwdkwHitLTdeRmwnb/Otu7LMwo3s5P03Gbf98GftKiWOR2wn0KLiap7WcEimQWPf/uasx2mosZ5L+f89hHcWApo6aJf64kO4eC9jg7O0Li+Hdz5rgyG/M1NVT6K5C6+vrOvQm1Wvz5j1sUK1w3AZAbOifLJcUXLUdh1A9t7Lmd0nGkFdEFZy6ic0flgd/3gV4fGIy0QRDEzEXAT22MecMEMVeS2jUmMhHOjljJxGizFbd5xfbztZTisw/7tUvROO5AQeC2lNT9/s0GxVg3hsQ5TTdUzs6bSM7Gu6vgPlxP2B/ujWlL5IfG4DsJ8LdttudPWrzmbtk1F5y5dvqdOey0bZxditmOV62/PRpj+zHq6+ldE7+9Ydf6dbu/tKP6XE05vpqhj5mzzRsZ8OkA+Dyjk8zmmI49TcfzdzXh5z8rzDko4j3tXbunfdDk/szHFMWENmg5jsNTEfvxg5w/r1CXVxKTh4QxQgghhBBCCCGEEEIIIYQQ4lBCgDo4mFyNgf9hhiUpQtmN4OBReKCLOngbXhkY8Bz4/YUKqZWQeasB/IspbmN2qHRSBAoIelaepgQDktMRXTDa5uhx25w+fpgzkLlRMmjbO0JJm7MmCF06FdCzY41Ktsl8ZKWlAKQmwOhaOZflgk4O+/G9CSQGfnKPPQID1j9qAf9umoHy18wlpmFCoI6VxKosAN6OapFAw4L0t1LgVsnge+UpkvgqG28fglDk/Sbw309TJHDNHDuath99K90yMDGSA7ffcrUobCEG7no6ojQd9+MwKvC6aUXAe0329Z+2gJ82KdBwqEVQPbfbRWjOBANvWCmj6ybuGFR7C2MmgQRsrxsJ+/crqbV1UpfuaToKE9rORA+exzkbUczxaoPnC6DIpu2AuYTtdjXm2PBFRiecYWJwjHglpSDk383QkWhYlBbKVG2aeKdEfY7bJpa4nVA8tdkG5rYpunMZ92Ucd6AgEno9pVPUv5yimO/aUNmwHOxzvaoeN9sR96Xt2C8XzDmqUwG/7NVCnoMIwjoHOn39r6bo9vPTVu0QU9h43qnqcT+4W82a086dlPt8pQ/8t+54wpjU8Zj/uk23q79qUaTSNsFZKEmWeR7ztAmSFq1/3DWHmfs58D93eO18l7H9j2Lak2D3Pe1KAvxdG/jfzvAauhFbP/D1vS3025moLvG3aOqp/ADBpzh/JIwRQgghhBBCCCGEEEIIIYQQB+JQBxFvW+B5MWaGfzuiMOOer8u6eCvD0rYAaggkrpXMzu9amY+9grceDMhmFmSMwIBnKJUUxBGdkj8LQeu5iEHzazGdH+ZiYNacQ+7lLMOBPvCsHC9ofZYUFgB+XLA0yYOR4HIKCn3uJMBrDbZp7imKuWclTQ5yinhcMIi8dYzyKmdBAga+ryV0ifkrE1stxDzf3+S1+GersrJeJhCYiurSXVP2yqxttk1McNghhzIxN83B4m8tYP9OgwIVgP12xVxL1oeECkEYMxXVgoGGCQhWynofDtOnhH2YsfJNsyYE2PbAas7P2qrqcj3h2gpCikVz0fCg8KBXURB0L2d7TJogKnbc/xS1o8xWBTzrc5wJx/ZKSvHBm43aQSY18cRXmR2biWLealDkccXcal4ZUDTSdLtFC8NuSyU4xvQrYM3GmK6JQcKrsr+dMpeZKzEFPVes5M8NAN81WUKr9OwfB5VuC+f6Sgy822Rf+3kb+JEJohJHQdNqaWNqCXRMjFViyDHGREKtIVedrZICjsMckpz9E0RJvs0xM/d0QAl9vWOCjylXX6PXhgQhr9t58Z4CvE8GtbBllAQmqkxYqunv27zG7qY8h4+GrrEtu24GvhauLMV1KbOrduybJbcXg38b3HrGGeactfWClW3brvj1RsL9/yrn56+bGK7ydb8dvq89LDjeBKGmmEwkjBFCCCGEEEIIIYQQQgghhBCH4sAA8lsNurgUnkHFzwcsU/SlZexvVQB8HaBvObor3LSo1F8Gtbhhr+Bl5ileKTPgkz6FOBslhS2P7etGBeQhAGqfE4QRP7KA67tNK6njGFTvWsD6L9nBZYfOGg8L0FcsCbJcMsg9TMsxkPyDJh0ibic8hpWS7f6/dFnKZT96FUVJW1ZSadIILkFvpBRb3U3Zt/oVA+3/pcuSKZsWqA/nPHa1qGbGHB/uWLmjzzPgiwHwKD9cCBXbZ73doHvIT1sM+Dct8P60BH7fY2me1ZJtOfC1E0xswoRQnudKwgD+R30G+7tjOIg4a4fZiNueL1mG6Q994Cu7vsJ1A7B9Zs1d5v0m8OMmSxHNx8CbjtfQnT7/bjNclxNEKM/TNkHHaslx5KM+z+1iTFeQ/7W5Ut2Kgekmx5hOBfwpA37RpYjDg4KN/2GGfxdK5SyaiGImqgVKAEUuwUHpLwP2mYbj2PLExphlE1zkYZzy7A/Tjm5GodTVdSvx9koK/O0U2/mrDFg94NgjsM/cSYF/MwX8/RSdZ2Yijm3PCp733/cpulgrKdgpR/r9nJUxWjTByKMC+C7nsY7T38K1c9ccv77Jgd/02Ge+zChGK8B+HgQ77zfY535k/W0u4jU78MCrA+7HpokPR7tcK+Ixv90AftqmAK1loqXPM277swH77npJkUnpazHU6w2Wewpj4fWEDlMLcS0EK2FtNUYfDPe0pZhOMdcTHs+zEvi4T5HiMxO3ZTbuhBJkLcd72s0E+DTjeRrnOhfnh4QxQgghhBBCCCGEEEIIIYQQ4nCsxMj1BPiRozvC/ZxCk192GdAOJScCESg6CGVHgntL/4DgYYlawPFZBsz3GKB9YK+HBQOvo0HXhgUsN8raQaHtmP1/O2VA+Y997s+kUYAB1ccFX6O0LTA8HwNvWcA49wzYPilYLuaP/bPe65MjGRJPBTeKrqd44dsc+FUX+F2fAe+9+k7THGOuxbWjzoOcfXTzkPIqDrX7ypsNlnd5p8HP65gjzycD4J97LBWzPhS0HyZG7SARyrA8LngM47j0RCaGaoDnu+PY3//ZREGfDygKGmbaAU9tG1MmAFswN43bFrS/mgB5DmwdvgtnSgRep97xnD6wdv5FjyKLResDP2oCVYvuKHMxhR/PSpbO+VWP4ieAYqo3U7qvXDOhx6yVH5uxslJBO+bBtuxama0lK5nzIK/HmOXi+ZJEKTiuvFvwemxH/HrVnKo+aPI8taKDj71lbi+vpXW5rGn7m3A9/9L628Ocgr69xHwzVtboasKSU10bQ8YR/jnHPuu8nYcIWC14nX3Yp0BleaSTO7C/LZe8Zu+mVt7NStfdTDjeVn5vIVbL3Gl+0qLA5s0GRUAPC94//rnLbS+XFAgNb9cBeNOcowpPAc516+NLMUVVd/u1mOkwx5ydz7U2fLNBkdCDgmKp3/R5X1suKdAbHpZj8LzftnvLcsG2m0Q3LlEjYYwQQgghhBBCCCGEEEIIIYQYmxCkfFIwePthn8HEvbLlPSgg6FR0M0jceM4VHgxufpPRCaBngdZtK2Gz10eUnoHvhwWdFpomULid0gWgTBgADQIEMTlEoOBgyoQGzgG9ElitKPrYtBJC+7ndFFYC5xmAwYCfFdyL9ivZFYjBYP4bJqy4ao4jmaco4Rc94J86LBOzUlhJlT0+p4KVsKmAIrfyN/sIeQ6iV3FbX2a8tj7sM/C+V9A98yyh1e9RZPGTgm4iM1Y+6KqJjTZLTGyNl9LEHH8eUJgysHO2ARMcWGmdtpXMWi4ooPnGnFHCYWWe/eVBwfO/FNclmWYiYMPhuY4QxDCV9ZEwxmxXz4tiAG4r89yHj6zk00LE8lszEd8/H9flt/ZjyUoQvW1le6Yi9p91cyb6Dx0Kwh4Wu12CRhl4wFdAUfAaKUwsdxQKcGy+lwN/GgB/6lN01Nnjczx4rnLP/f5Bs3bkSQAsRnTf6Zhgb7TLTUcUnf1di6IaB/b1f+5yzP4yowvW6DUT/rtcAB+DffuVlOP7fEwh2a0E+GGTbbB1jOsO4Ln9ywD4rx32o+AMNXocFdgGK/b73j6lo8RkIWGMEEIIIYQQQgghhBBCCCGEGJsStbvJ73os+bFXEBmof97zFDochQIM+t/bw0Flv/0qPR0NPOgY8fNW7eQRBAOHmDmIc8CBYoLU8TwBQA4G2LsmlDgo3h/Ofd9K8hyF2DHA/oMm3WaWTNiwUTI4/tse8J863If8gM/xYJB84IHtsFPHoOcpUvjQSrn8ZbD/seegqOFpAfxVzpJPczGdOZqOrho3YuDBBHf6Etz/TwcmuoC9rPzXWkX3kNjRIWelpJvJvZz9I7RN5uuSa9dilr1p2DU/5fYXqzwp+RqHCnUZps8y7tNPWvxdOwIaVkrrsAD8YkyByFsNutu0XF1C6cMB8P/dZj/YKeO0Dzn4ns4LCJ/CWP7nAcsH/WXAdt+P5ZKvtzL2vbsp2zlxdI65lfDz3JAQKZQsmo0oPvtZC5iN+fMHJrAMwqjNfTq7B51z1jMKYX7UAt4yEdSsOdV80GT/+CrHwQPGHp9dgqKizwfAf+5SLLXfR4T3b1S7nW3EZCNhjBBCCCGEEEIIIYQQQgghhBibVQtMf5fv76xwnuSeAfOOrx1GQkmn8IpwpLipOGUK0C3jcQ5slQxKz0V0hXi/SRGEAwPuy+ZEcVIGKBEohnmzQUFF6rgPX2cs07NspZDOynCl7+kU8oW5Z4yDB51mVkvu+4I5IzUdy/oc5mByngRB0WZwgxoaTCrQQaZXAbmJe/qeYoTOiJNKcJnqm3OVB89taqKNk9QGFaBgKzgSAfXnx0Pb229snI+BV1OKSNquFkN9YuKgzEoBncW4WnoKqnaESWNutO95zW6UFCE+5/o09N6GiZquxBQFzcYUKQzsMx4WdGMapwQUwPZZK1lSa8kENrMRcDOlOCc9WhOgZyXTPh3wM6szantxtkgYI4QQQgghhBBCCCGEEEIIIcZmpaBbwndZLYyZJHLU5VCC2YyDiWLGCFqLsye3APljKx1ToS6Bs12xz5WeAevNExaqRACuRCaMSRjUf1qxVM/nGbd9kFPMSdOvKBQI2x63j/Y837+VsN/HYDmxtpvsgLAHj3mjfL5MVWUOPN0hkVsQZAyXUQqfU4BCmnDdR3a9JyNCjReltH0aFsbsjDGoxXf79dG5aEgYE/H47+V0a3lsApGzEu7tOPZkwONyfGFMELVsWBu0nAlj3PPCmNRRDHQ1CGMi/k1mn/EopwBt3GMOwpinBfBKwm3NRGzPhTFKWY3S8yzp9JcBP1OiycvJJI+DQgghhBBCCCGEEEIIIYQQYsLoe2CtoMPDuEHU45KgLtGxELFMzLQF+5v2ip0Fol3tENFwwNsNBp+dBUkn2DTjpac0kcGTkoKQX/foFnMzYTD9J1Z65e0GcL+gk8pKwTI7wSVluzqegMWZy8WV2EpugUH/FSsZ0z1j9VQBtsWqbXvczZcmHik8ywiF8jWRq6+BSSQIWrI9Sgd5UKQw7J5Smlgm97vdZQAedxC8hV+58NqnDWJwjJmNKNqYizjGTEfPjzGxq8t+NR1wPQbea+z+bDf0daia0C5aEZ1O5szdpAMKRJ6UZy82rED3m+XCSlONufFquL/Zzxysv428t2HCmIWYxx6BbegB/LgF/J/mx3dHAjgmhFJUV0wYkzreFxrHcAfKPceQ1ZLuMeJyImGMEEIIIYQQQgghhBBCCCGEGJuBB9atjMhpCmNCsLMVAbcTBkHvDokl5iIGs5sWwE7AwHVq309boHv0MydYI/DSUoKCABR0bViKgb9us0TLUgxMt3j+O20KCL7N6ejyxQD4MgPuOyDPj9cfI9C1Y8lEV7FjH18tGazvn7EwprRSYGslnUTGpQJFCiVGhAqY8D7va7HL8L4HKnvtCGNAEc2wIGPk43ZwOPyaTxzdTq7bGPOqjTHXE/a/uSGBTCjLlNgYEwQuoxzW3k0Tisxa2aHCykM9KyhSOUsqc79ZK7ntcfUpFfjewgRKLqJAaK/+1nBsx4WYbQ3UYsa/brPdiyNcZ0EE07Zzs/OzyIQxR+zwpef4s34O17s4OySMEUIIIYQQQgghhBBCCCGEEGNTDDs2nMLnx6BAYTaia8jdFHjNXtcTil2mIzotxBaIjcCgrBv6/iAmWijwEuLBIHu3Ar7LgbTHPtapgDtJXX7lasLXjDm8XI/ZRx4UwMMceDrkJNOrWCJlHBrmGtO0/lR4/n33DFyRRqnAY+/5uiTQOHi/W0ACXIx+HtxdRvcdeN49BuBxlnsc637s1QYOPN/TDriTsg+9amPMLetvwc0lGRJ7BDeUYQea43SPIOxomRtNCQoytn1dmuksyU0ckx3BoQigIOY5IdIejjExKCJqR7vLHHmwDZbi8Z1qhgklrbbBUlzbFUtpHfWzKrAN+v5oAh1xsZAwRgghhBBCCCGEEEIIIYQQQoyNBwOSR6h8cSQaDriWMFD9L6eAf9mmCGIu5u8cGMDdKGtXjb6JCIKLhANFNO83WYJHXAwKAA9yYLMEnph7zDsNnsc3G8DdBLgWAzcSYDEBXmtYGZgSeFoAX2fAn/r8u8cF0BujkzowcN8wFxCHOlCe7VGu57QJ11duApDLykGCmMP+bvjrcYgALEXA7RT4+zbHmbspHWLaEftAaS4uG+Yi0rdSXYWJchwo0Pqg+bwz1Tjbb7hadONNkJFVu8tGnQWj/e00th2BIqPhMkfBbWazpAPZiwjQPHieNiqW+DuKoCz8fXDAucSX3EuPhDFCCCGEEEIIIYQQQgghhBBibHaC2SccRA1uLzMR8GYK/FW7Dlo7MHC6UQHLBYUQzwqWuulWtdtBcFuIHD/jpglsxMXAw8QI9nqQUyCzZmWNnqUUx0xHwLSV07qZAHesFMqthMKGdkRxTD4wUcMhfTWUgMGQC0gQbJx1oDw4vwRXlItAcFM5q7JNLyqKaTq6xPy0xTHmX0wBCxHHmI4JrVZsjHlW8mfdik4+wVXFge5FV2LgvebR9mHHWWWkvx1VJHRShDJcp9nfhstaedQOLfcLlkPrvODGtyt+xoP8aCXIAhWed8ARlwsJY4QQQgghhBBCCCGEEEIIIcS5E1wUriUUxfy7aQavW47uH/dy4LMM+LgP3CvqYHUxVNapBF0YGo4/+1nrnA9KHJu+B3xFF5iNEvg0Y8mVazHL39wxx5jXUoqppiO6ysxEdP9YjNinQpml/Vwkhh0zKg94E3gkwdHjItQjOmciMOgcu8PLmJ0nYYyZi4EftID/zQz7zHzE8eReAXyVAR/1gS8yji8dczPJUYuVwue8kgI/PKIoBqiFKKVnH3Ng+6WuLtd0mQQaFWpHryD+GXhgu2Rb//sORUgvQjhHTwqKZIQYRcIYIYQQQgghhBBCCCGEEEIIce4kDpiKKIz5YRP4h6k6WLxSAh8NgF/2gH/uAt9m+5e9aDqKJK7EwJYCpBeW3MQq2xXFLdGAYoTZGHi7wdePSmBQUQhzw9w7biQULOQVz3/pGSwvDlAaFJ6B+tyzv8VgP2ra9y8Twc3kKMqMyMRojQlvrwhAKwIWYuDdBt2oZiOOPY8L4LMB8Kse8Isu8GG/dnEZJXXAlKPYY/0YNeXKkf4W2q/lLmfwvgKddgZD5cFCG3yTA//UpfBRiNPkMl5bQgghhBBCCCGEEEIIIYQQ4oLRcsD1hE4g8xEDxt6Cp9/lwC+7wIcDYLU8uORIYp/VMscPcTnwoIClUwH3c7p5PM4pYHi3AXzQBN5q1C5DbzaAngfWK+CTATA44HN7nuWaWiaGaThgMaZDzcNL2Ic89i8TFTkgBd03xi0l1QAFSzN23U4qqaN46pWE57dp+5p7CmN+3wN+2wMeFQePMaEcU/uYY8zA0wVpq+I+JWBZsGsx8CQ63rFNMrkHNkuKiPqe4qtWBCyAfaZpbbCf2FGIk0DCGCGEEEIIIYQQQgghhBBCCHHutCPgegzcToD5mEGsDHQa+D4DftFjmZPDTGBiVwtjJtm9QhwNDyvHYiW07ufmbgLgxy1guWRfmYmANxoUxsxFFMUkBzigeAC9isKY+ZjB+mbEUkxLMQP4lw2P2g1luFkcdpdFOshlZ5iGo/NKEMZMqlHTjjAm5bltDAtjcuB3feA3vcMFQcFR6LgOLwMPbJij0Zy12VwMXE2AqUvonJJ5YLOiSG1gwpi2AxpWAq3h2N8qL2GMOD0u4VAuhBBCCCGEEEIIIYQQQgghLhoOFDCkrg5g5Z4iiFCCY5yA+2zEwPfdlIF6cTkJ4o4SFLV8PqBwaqNi/2lHFLq0HPvWflTmFvNNDiwX7HOzJq55p0EhRYyDP+OiUYLXVOZrlw4PllCajoArCb8eJiwLgpjFBLga04WlMcEN5UAhy3DJpwJ0DOp7CoEOcooJtCLgVso+snAM9d1mydJBT3Juu2Vj1gdNlgIbHgMvA5mnW8xywWttq+LPIsd+824DeDVlKT0hTgt1LyGEEEIIIYQQQgghhBBCCHHuRKAwJrGgsAcdY7qeZXDKMT9nJmKQ9RUJY14a1krgiwz4MqPoIAIFMbPm+BIdINao7O+/zYBnJYUxcxEdZ95p0FkkuWRChdIDg2q3MAbgMU5FFANNH9JuAF1TZiMKYq6NlCeaRBzoTJKaQwlAMUwQxow7xrQdna2OLYwxx6PHBd2K2g64m1AYcz0IYya4HY9KZuKzZ0PCmNyzv11NgPeaHLOnL9NFJiYOlVISQkwsKXgTnLFJ1eIZeF7mVp90q6J6dW1S/f7ExBOBD09zMTBtKvvw8FSBfa1vKul1s/gsIJtAIYQQQgghhBBCCPHyUoBB4k4F5GAQOwWDxiH4vlIC/YrvHWXeHELebwI/aQHvNo8XtBZnTwqeq9moduzoWF/IDnDxCKWUZiIKCq6aEKYCHVE65jbkD1h4LT3wtGTJpTsp8MMmP2fOBFY/bTGY/6gAHpqjTL5PyZcIFFxMO+5TZuvAA/ubSQk5VKidUjZKvtomSruTAD9vA2mf7bdR7hbPBNeV1AGvp8DbDQo6Fk1ANMl6jgo8H1vWLwDuc8vO10LE8943N51Rph3HmHebLN/1wyZw7RhjTBBy3UyA90qKimYiim1+2AT+1RTwIGd/61b7950ItZgpiEp6Ve1+s9c4eR6Esl2bFZ2Z/jwA3kqB6Qbb4K9a3N9QZmmzpCByP3ZKWdn5mo4UaxGHI2GMEGJiaThOBl5N+CDzfvP0t7ldAQ9z4Psc+CwD1rLT36a4fIQHgxsJ8EYK3Er4CuKY0upprpbA5xn7Wqdi/9NkTQghhBBCCCGEEEK8rOSeZXDWTfziwIB1HFGocDMGViNg2YK+wzgwQP1Wg0HWv22zPMechDEXglbE0levpVw/LUFRwIO8dpfYy80jCFGumtvG+02KG0pwvXW54NrrQYKUEnTuyDzwTpOihYWYpZjupMA/tCka+XWPIoWtiv1vdC03lAJrOK4N30n43mUL2HdRizHOmwoUC3UrYKWgk8e1BJhywOsN4F+bkOd+TqHFYKj9HXi+piPgB03g305TiLYQTbYoBmDf2ra1+Z6tx4dyUFdinrdrMc/ZqDDGgeKftxrAz5rA37SAn7UozDgqKyXw6YCikL8ugdc9kEbANQf8vEWh2K97QNkHnhTc52qPvhPcb67EFNUAFHmtlez3o+PkebNdAZ8NKGJsTNNx51YCtNq8lntWMu9bAL1i/3hJaufsWsIx43bKUmpfmGNUdQT3H/HyIGGMEGJiSUxVfSWhKvuDButbnibrJQfGvgfuT4qUVlwoYvAhaS62ftvkA9DNhKrtIIzZqjj5deBDyP2cDxeT8mAkhBBCCCGEEJNABMsGtYzQkMmcYLe9fAUugIcM7q0QtDrCtkKSQzNkC8eWaWuft1HtnTl80dg5Tst4nr+AxxmBAZGmq90hcsvs3q6YjHLZnq9jMPi1YI4ZjQPWyLITaouwzfmIZUQO2mZuaxqXtf3F2TEwh+WnJQPXmxX7XitimZGftxmMf1RwvAo0HAPJ7zRZ+ubdBt0XSvB6iCreP8bBgfebsJYX7jnBmcGBoonrtt6XOq5bt4aC052KfxdcToIIIfP1GmCmwO0uGg64EfP8NR3vx49MGLNZUSgVnGMqD8CcSZp2P3i3SUHUO03eFwaWBPt5RmHBQXOCCrwH9j3wVQZ8NOA5vWMuHm83TKBl85D1sr5fetuXGPxd05mgJmFfuJ8DfxnYuZ+wE+5BEcE3OXA34/7PpDwPcZPHuWVOOcHFCWDfno95f/jrNvCjJu8T2xXgi8kuh1OAx/y0MMFSRYFFAxTF/LjJOdEj+70HXynYR19JOb68Y8dc2bXctTEmHXM/Oib2+tb6x7wJwxYtrtC2Ukqxs/GuZP8MY0lsfa4Vsc8FIdZ2ReejMBfoTdj9uOeB73KOm9cS4JWEfemGOX1tV7zWbma1O1PheT2GMTh2FHCF8l2vpYy/FJ5/ExxzhBhFwhghhBDiBEktO+FOwgnyB00qxqciToqd40Q6sgWl8CD9W3CirYUjIYQQQgghhKhJLMh43YJLty1ANRXVz1QeXAjPwKDBulnTf5YxyDX2tsBAzjULivyoWQtsPs+AjwdMcLjohOO8EjO7+8ctBr22KuBLCwYuT/hxJqBA5GrC8/TDZp2R/03GANOTCT+GoxICrT9sMgh55QAHjNWSffUra4unx2yL0W1ePWSbq7bNT15gm0IMKmAVFDTcK4B7Oa/1azED0a2IDg0PLVBcgYHSWSt7cz0BrsdcY3uQM/h9O+XPZiKKLQ4jggVsUwbMpy3wHErHpI7b+6EFxqci/s1CTAFFBOBWSgeO3FNMEASIqyXwzK7RtQLoaC1wh9SxDe+m9koY3N6uWFKlV9UB78xbkNzK30ybo9CNhMHymYj3hU8HwH/tAl9nhztnFJ4ihy8y4N9vU4zzL9t0T1mw87wQ8765XtZChdzXAp1WxID9VMS+MxMBv+rxfK+UDOhPmmX4WsV7/7QJTUO/bzjgX05RpLFqxzvwbPPURAlBrLkYU+hxr+TnvNU4WEx5nhQmvosdRUvf55xfXrW+948zFFk9LOg2FEoAzUa1Q8n1mO2wXgJ/6HOMuWVz1NkxRUEV2I/v5eyjnYrlk37S4ue0G7wHv9dk+6+Xu0sqBeH4lM2LZ+z1VcZr5kkBbE/gORhUFPrknnOZtqudnm4lwD9McRxdsWPuVBwnE+wWngXx4rS1eep4LoOAbQIPXUwAEsYIIYQQJ0iwLXy9wYeGV1P+bBeOCvS2TeSuxJwMfjQAOti/Xq4QQgghhBBCvCyEbNCZiMGGt1Narb+eMmgzZUGZ4MIZ3CqeWQbwVsXs56MQW0Br0YIQ/3qKQovlktmtX12ScsuRBVIWYyZ0/Os2gw8hWeMiHGfkTMQUM5jyb+xc3cvp0vp9jktlw+DA/hkywj9oMojnUAeGI9TOFo8KOiHnlpV93LYI27ye0Mn5Tnr62xSiAMfwJwXFDJ8MgDcsKDoXAT9tsXT5MxP0lSZKmDMHrBA8/cxKahQmokgaFlQdYx/i0O+bHGcWTRTRAIP9DQtEv5pauR27H81GdC6YjoC7JiTIUTs35BXFPl9nfH+vAjq6VnZw4NgSxrp3m2zvCOwXg4r34665UsX2uyCMCdq93FPw+X3O9dbf9FgmKT9kwTUIIO7ndKcBKPwIgp3ZiOKsD0DhwXZVO/841M52LXtV4FD4fW7iqQkN1m+YoLjt6vXstokP3m4Ab6UUJm1WPAfBHScIMdasbM+DnO4nCzGvm6sTGoEuQaGFL3i/+nhQJ6vORhRovG5jzFpZl/WaMzfBprkGPcw573hYsF+mACITx4xD6G9PC+CPPSCruI15ExwtxBxP3mrUArHekGtSy85Ry/F8BWeqgedxxJjM/paD7do1QVbk2L4zJmy8ZUnHBWoXyO2K7ZsOiYFSu/7DZ3aqeixWbEXsx4QOS0IIIcTFJAUflm/Zw9JBk8+QSeAim1hHnBD2/NHsvoUQQgghhBDistF0zMK/nQI/aTJ7dt6CBKE8bW6BisrX7pwhSFX4k1kUr8DPKi/5CvvwcV7yQ72QBFeknpX+/kMfuB/XwpVpEwotxXydFLlt80EO/LEPPCjqbU6ZcO2ktylEYKsCft9jsPOH5gx1M2HgNHVcR5uJ6qB1cIF4UvD16QD486AOYgfnl/kx+msMBmd/1uLXqzED0KG8WAzbBxPFhABtywFXrLzSNXOtKcF9rOzrlYyf0fd0oxA1vYoikj/26/v7YlyLEUIJ+0Zcl7eBfe1Z8Dz0ge/y2gXtYcHfjWsi162AZbD/ZJ7OWyEJ8krM/pA4ug81YaWUhvalUwEbqJ20Ph5QPBjmLpNG39Pd6DMHTHe4z6+bIDmsWQdhWu5qMfLTAvjaA58P+Aqllt5uTF75nr3I7dwWnuPLD1os63Mj4VgxZU5R1dAY06mA762PfZUBf+6zFJMD56mtCLh6xP0YeApFvsiAqENx0Rsp+9xV629NG39m4+f7W89EMxsVP+fDPgU7GxNe1rCw+UXuWdrqu4zH/ErK8XPWzkHbAW0bt4PopW9Cra6Vb3xWUPz2J3N37B/hehcvFxLGCHFBcCOvcfAjr4uK97V61u1xIIe1h5tEWay4tCSOiu6byeHCmJAB0QQf5Odiq01bHW7tKcTLQqgde9bsdwn6PX6vy1UIIYQQ4uRpOlrVv5kCP2oBf9Oq1wZWLAt/00oYVJ7Z+6njz7oVyyr540zUTBhS+TrLf+Br2/rLQlgrKsHEjJ3jhOa3k0ruAV/RycCBAcrGkDjlmgllTlKkUljpkgcF4AbAfL73NhcljLn0BHFWbq/M/n+arsdbFfCnPoPFj3IGfN9vAu8BuGHuMA1HscnA1w5fHw3ovvBpBnw5YF+9EnOt7oq5WAQR4H77HoGlUt43McT1hKKX/fA2fkYAZh2D19jnuogdA7mPcgbRj8rw2J0HJ5ogFD36x00UfXP82ulbvi5Rs2iB8nZUi2TCMYdygA8L4F7Gc/976wPrJdv7qPvRL/m5X2fsOz9tscziGw3gzQb3Z2nIPaSyv+taCcaNkuKcb3O6Hj02cc6oMCb0w8rOZWb7WuB4otyd/hGuV/usg67VgQcGJcf7LStJ+Hdt/v2dFHBJXU4sdTzGjpXD+SYHftEFftFjwug1c0zZLIE8qUW3o9uvfL2PEXjsBx1vOTz+WFLpXtdwcE0pUb8/XB+j781BAd2XA7q/rJQUyLzXZEmleRPSBfHdcgmsFxQB/bHP8/pFxv1ZjOhyshBTlHEUgXZwlNrKKBT5Xcz+9tMW+9qbKdt1MaYQNnH1eetZf9u0+cF31t/uFebws8dOhDYqhvpb5o9n9Dbc38JxDJ/zgyjBa/ahlcz7c59j/M9adg4SXnvTETAT158b+t+6CWIemkjpy4xf18palHjY9kN/SkI/OeTeIC4+EsYIcQEINfJuxJyIzI0xYe6bynKt5I3hItZVLjwt7VZLTkwWIz44JG63On+/r0cREQlxUjjUtS6TI9hjJo4P8+kR/kaIy86MWba+mdZj+2kxvBARFlbC96WvgwV9e6js2/ehxnUOW6g+xX0UQgghhHiZaFnCwespkw88GJx/kNdft6o6eJZYtv7AAqSPCs7ZjkJYh3hUAL/q0UJ/2wIO93N+fxko7TifFCwvsVbWNvX3rV3F5BGCWBsV4HIG6eOhklI9C5r59HS2iRxYtrWOsM2uBQFPcptiMlktgf+5w/EitTWsj80lYqU8HVeCELzNTCxRgUHf3/cYJG0FQYIFM7c9g6UPC64lP7P7wLoJbDZL4Hd9imP+W7d2ENlr13MAHw6AeJP3oJn45IJpjwoez/cm9jkKhec4DQBrBQPJuYmCvs/52ReZwmIaAOD7dCSZjyg0aptDS4q6hFI4fwPPEj+b5hjztOBcYfMF+2YJ9r+1kn19s6TDyJKV1mqbk0rkKOIJYqW+7c+qOXgEYVcogRMI+75VAb/u8XdXbPHrYUGBw1HEZx4U4vyXDgUbNxNu8771t8eHlJjM7XqBve9RQWHIbBAj2XFmdozBEee7nO0eW3v9Flwru5Zw2/dMsDGcCHovB/7fW2zPxP7u1729xTGrJedlayXvOQsRr+UwNxv+3H5FgUQJ4IsBr/V7OQUw93KOEaNtVtqx/rFPAdOHg9r9peHqxO2OCTKeWLzqScH/F96cZ0DHkpsJ8JF91lHOX2j67YripL7nsSzFXCNt29gbWfAgCIvC3Hfd4oFP7RoY7CE2yuzzPx4A/7cNipoAzgt/3a0FR+PyKOe5eVRQHNV0bOf7e5zzg+hVwCrYb7sVv85bXLRh56HydfnU0Ae3K16XoSToipWvG2cq+8kA+L9u1C5kqyXvFUHEJi4nEsYIcQGYsZqaP25SqXtnjCt3o6S16tcZUPQvpjCmBG+CqybuCRORpqu/hgexXS/U9UglMBBnTWT9shkd7SYbg/03LOYKIZgF8dMm8I/T9Xh/WuN6sDQuUD9YDj9g7jxsWdbPhi22rJTACiiQOSm7fiGEEEIIwcX/Wwkt1eetZMKDnEKOrzLg+4JZzWH+FeaJQfBc+KOXqC3AAEfP1iL+0K8F0yHYdRkIx9mvOJ/94yU9zstGcEzaKIHtsnZInnbApmXlv9Y42WeS/bY5ZdvMPfBaquegl4HVEvhPHeCfe/V4G5ymgkDxNKjAbXyfc304JEyGdd9QVgOog6bhuT64PAxsnPvYAvCx4zjfO2C/M89yJJ8NahHGSVH6OrnmqI7ROXgvfFJw/1JngX37rEkumzIOBbjusl0xsP+xq52Eh8/5KOHeP1yyaj+XkKMQhFlBQPplNpSUa/s2vD9hP7yvBRfh3rqfw9LAgvy/6lGQEfpaKJ93lP33oKDiQc5rJXHPuz0dRA6udW2VFDr8vr932wfRWkgoC5/t7O8fW/+M3e5tD8/L7uXA8ladJOrBWNBec7e1EvhVF/hDj/sSoRYfjTol9TxFFd/mFFElbshlxj/vIhLuc48KCqKHk7KfG2NQC6CGxxgPuhN9lXOMSVzt5nKUsJxHvZ9fm5gpCmMeakHM6Jw39LnQ94ODy54uOfb5Hw04nw7uM6H9jzoHfFRwLvnboSTh/c75QfQ8x+p1EwWFGMlefW90zB8+7nKPc7wfHw8YPw3nOriPjQrYxOVCwhghLgAzliV1M6E6dGGMlPkw6enbRCDCxbMAKz0XapYBIOPkMzHRQZhgJPZ9OvR9+BqbinkuYh3GBVOWH8eiUohx8X73w9e4hAyE01xMEOKiEdmYPRdT9Nh0p1ceLzxMDT9ElX73glXPHGK6ldl2+tqudNOseUOmbcgiOWqWshBCHBUHzvWnIj43NIbGybA4tmXjk+YYQoiLRHClmLMsZaC2iX9SMFDfO4W5VlhgLy7aIsoR8agDO6fRjuL0CH009M+QaX9YGYqT3GaMOnj0ooFncTEowWfgzjkkX3rUz+XH6Wxhjfyoz+fH+ZuzYGeNYgL37SSYtPtwELjsjK8nvE/hMHse6J3A9fUi1wpQt/9x+1gQyhz2tzmAfMwH1BK2HjfG/gRxSXbEfQ9zouO2W3BtOQmCICvD8fdnP8IhntT+vmi7De9XuM5O47j34iTPmbg4SBgjxAVgOgJuWS3UxpgBwaajiGbLc4F82FrwolCAwcW+Z2b+vaJWYQ8rst0+PwsimlcS1iN/K2UN2dZ5HZB4KQgPDiFjZtxrLvd1iRYFrYQ4e0JgOUItLvXhaxDNxHU2TDH0tfDmHGMZNQ8Kfn1SsCa1EEKcJjE4bi1GLLs6MyQCD9mJwTJacwwhxEUiBpNbpoONPTiWPbVsUrmaCCGEEEIIIYQYFwljhJhwHFhH74a5xTTHFMbEYI3LOcu0n4sZdD+q/d55Mpy9dBx1fggSeAC3SlowH9WeUoijUoI1jVdLXrsHUQ05UQR3iUHFnwshzhZ3UJmmfX4xfKkulMAVq3W8aGLWxYj2sZvmKhNKNQkhxEnStKDxrQR4p8FnBqC2Es9MfPug0FxYCHGxiFCX0wzGuZlnAo0SCoQQQojj48D7a9PKFt5M6Lx+1nTM2XKjZLmccRxBhBBCiOMiYYwQE0zIXg+llBYj1kUc929jcHK7YMKaFctcf1nml8G5I9RNrC6QKEhcXArPWqqPCgbHK9SLuKN4sBzLZsWMxy1zSJLBhBAXj3bERaRpu+e+XgJPU9ZA/yLjq1vVJZuEEOKkmIqAazHwWgp80ORzA1C7xfQrivSSATA41z0VQojxGXaFjVGX06xQl7vU870QQghxPBIwoe9qDPzjNPCPM3RpO2u+z4EvM+CTAfDnPtBVNpEQQohTRMIYISaUoNpOHV1fFmNOVpMxJ6gh873hmL1+M6ETxWr58gTkQmnD0te1MbVwJk6b3Nxi7hcMUm0kDFilQ6W+wmJu3wNPCwarnhXMisjPef+FEOMzfEtuWqZVcIrqx8D1BLhWUDBTeOBZyVe/ogBO9yQhxEkwFbFc6K2UJURvmZK+8nVt9/kYiBw08AghJoaQzJM4oOWAVrS7tGVkGeyzJj4O867ZiOPcVLT3M37lgY6nIDmUvtxr6AslmGeig9dawppCCaBnLp8vGrMLxxnccFLHBdp46JlxePthPaO0pJ/gOjqOG+G4xwnU7XVSxxkI4qbUDTkAmQtQaItwjsI6TjW0P4OKTkElxl/PcuA2mkOv2No5tEnYTiiPGkoiD44hunLgZzctoS11bOvQn8Pnhe2FbYVELiXH7Caco3To+kiG2jQeet9o2xbmlreTKHfmey/ExcDZ9TUdAa+kwE+b/P6smY5svaTgXEAIIYQ4TSSMEWJCCU4xCxEXssND/FGF2wkoqrmT0I7QKeouxKmSe2C5BKoMmLEF3utWVqVt13Hu6Q6zUtZOEt/lXBgTQlwOEsf7eJRw4fZmwgyoTwYcI7ZtgV8IIV6UKcdMz3kT4gohxEUgATAbc83j1ZSvxpBQpOH4DPV6g98HwcgHTa6P9IN4YWQ+laOec23YnGuvwHgItP+wCfy8dXAZ3K2Kn/NlBvxlAKy+YLZRamKgK5bEdNXKX89EdRt4AN6C+rmnWGXL3EZXSr42S/7/oN0Jx/mBHef8GMf5VQb8JeM2ToKGiceXgnDcjnUmqoUPQO10lploZKsCtsyN9WFBsdNgDBGJB4VVbcdn8bspcNtEVnNxLcgKAoqO53rZcsEEl4dFnWA1DhH4nL9oZQ2vWyn0hbgW5VR2fD0ro7xacjtPrezq1suSwTYmQUi1FPP6CO05G1EU1xoSV5Xg+RpY226UwBNLSFi10ixCiOeprNzqesl723/s0An3rHmQA9/mwL2c17AQQghxmkgYI8SEEoEPfDcTLlyEjJqjklgppTsJJ5jKFBXidMnBxZftkoGqxAHdlA+cszGzxwbmHPGg4ILthwMudCpILsTx8b7OMA2vo+JGvncjP3dHuA8njuK4aVvQfRdcuN2udpf602UvhHhRpiPgWkIx/bjukkIIcd4klqV+PQHebwI/azHg3XYMzLVMMBGD6yOBN1KWjttvDtWv+DdPCj5fdfeYGAY3kYYD3mwA/3aaAgqgdt8NTiYOfHZbNhfA7/MXE8Y48DlxPmaG/rsNioKCmCK45wRhzLBIZKVgwP+7HEhyPmMeJKhw4BpQ6thu/2aKwo39jnO5ZMZ+6oB7xYsLY4Jbyoyd57sp8HYKvNagKGgposNKw+5dpbnhDCqKVZYLtv1HfR5nELKMQ8NRBNOOKH56r0mBxdW4Fl8VJlRZM5HKtxnbfaNiPxrHOcbZtlqO5VTfbQJvpsCdlOt5U652NyrtfK2Zw+xnGa8Dl3M9IDgDCbZp2/rNWyn7zq2E8505E1Ul5iRTgOeyU/HcPS4o7vo6B+AprlLbCvE8FTjObVQcj3Kcj8h+vQRWC+BpKWGMEEKI00fCGCEmlMhREHM3ZVbEcUQxgAljYk505yJe9BkUiBPiNPHg4syTEvADZrh9OiRwC4s2m7Zo06sUIBfiRfHgddX19UL2UazWQ4AkZHzGqAMTwb77uGtEIdhwNwX+1ltJAHBs6Fe8LwshxHGZiuQYI4S4eAyXl92o6JyxUzbFvs7Y+DYX1fOpFXOCKPZ5eBp4ihw64Rlrj/d51OVs7ufA73oUpQSxTNPEDEsxXUBOAofaPeS9Jh1c7lqgf8bmhr0K6ALwpQmCbE4am4ioEUpImVhmuwSeYH8HleGSRA8K4Pd9tmfsateath3n0im4BCzFFIu8klKYcycBliz5KwKPoVvW++9Qu7m0HUURMxGTvCorHXXYM3Mon3TH/taB+7AU8zOG+1lwJpqPgDhlG7cjina+yukQdJAQJ7V9fT0F3jGB052Uf99y7HubJrwJ59KBgp03zEXnTgJ8PgA+z5hgs1qqrJIDz9dta9f3GuwLU45CqsIzkB5KJwVXJAeey2bKcx8SDSPHc7BeqqySEMN48D7Yreja0q8sofaM6ds6TqeSk7YQQojTR8IYISaUGMwgumPCmONerAnsQdCyKhIHRKpfLMSpU4KLbssFHyxH1xk9uDAXMpf07CfEi1GBiynLZke+We0fMBlmWBSTYGSRPAbmwAXyva7jcQnbuGvW8aktzm5XXOCXW5QQ4kXYKaUUSxgjhLg4eHCuNvB16ZPhuZYDBQZJoxY4AFaOdkBBTficYXJP8XHHHDn3E0qXnht5UAC/63O9JAhi5iIKOGKcrDCmZWKIdxvAfzdFwUbDcT/XrQRMt+IrdUAjogPhbEwXwraVlBl4ziMfR4e7AofjfGjCmHk7zrYd55UYiBqnJ4x5t0HHlh826fgROT4Hb5i7x9ZQGaEUFKcsWKmlOQAuBv5kjivFwYcKgOesEQG3I+A9cx5yYF8LJahiV7srh/vnIiikWIpYdqnsAt9nBwvYExMXvdkA/vUUy37N27pbt6qTYTbKWnA1byKkGzGdjzYrntsKwNcZ/1++5M8GQRjzVoMCsh812a4FGEDf9GynkAzRNgeZOStFf90xIWHLxpRuxc/cGvP5UIiXBQ+6xBQmKH1cHD8Z6EX3I7xkGCOEEOK0kTBGiAkkBOjmrT7xfLS3Y8xw2YgQdBst8+DAh/Km2cheSwBX7F9nWwhxcuzY9WrxRYhTpwIXnR8UtM5/UoyfbRRs5kNG7nCmanvI0n/aXrMR783DFt77lVka/nkKLs7eSID3G/zZ5xnQ0Q1ZCHFEHGox37SNR60XEPAJIcRZUw6VsYmwd/mEV8x941bCOVUElvr5S2blKfdwEKnAeeC2CWP2mw5624f1EvgOdemmtrnu3qyAKxE4gTsBIgCLVj7plpW/yz339WnJbP1nJcsIZZ5zzDi4uphgZ9YG+QcFnW7WxhBRDB/n9yPHOR9TDLIYn9xxOvC+NOXoEvNBk4KR2Zgi9sc5g6+rJlLpVbXIKbi9TNvxTpnr6tcZ+0cxhmNMKwKWrCRT6YGnFfAoZ9JKEM9H4Nx/LqLw6VbC8k5XY55752qXGV9y/0aTy2Kw7V4zV5NbKdt1xZxJHtrzSNecEGLHJp6P2advWGmp2YhOMxXYn5dLCoaKI7hfXjZCOasHOfuD92zbIKLqVOa6C14rwYnpWkIHnhsJ23jKzu37TY41D4/wfCjEy4REKUIIIV4mJIwRYgIJYpa5mJkqwVZ3L4IFcLBk3YsYVl85Yt3s3OyKlSkhhBDishAyTx/kwDf26o65suOGvgYhS7Byj4YCEldiLnrfTcwqPeHiezJmWlVkn381Bn7Q5D38WQE8PMqBCiEE6pIcUyaKmTYHAAljhBAXhQqcqw08nR0e7DGf6ns6jhTgvMyDIpJPBhTU7CWM8WCwPB9y59yLEAjcKBloD/O0IIzpezpWnBSxzSXfajBw33IUh3yeAZ9mFH88zOt9DslPQcQxZfvVcBT9bJkTyWHT3eHj7A4dZ8tRENOrKGA5KSLY2lNCJ5UfNOmY6BzFKR/2gQ8HnAM/K2sXVQwdbyhpNWf3t0cFsO3Hc4xpO6AR87ngWQV8k9Ep5y+Dul+EbbWj2sEndhTChHJK12PgasL+WewhQIodnwX+usVzejVmP7qfA19kwKcD4Ouc624l6vM5Z64/79g2FxsUyFyJ2R++zKzE1EsujFktea62rMxa4ekqtW4/DyKpkCgYOa6fhtJLHzTZrjcS/v5hfmLaLyGEEEIIcYGRMEaICSMGH8IXzAZ0xha594q5leCCSKfi+/YS0IQAXwQ+gN9K+P6VQ+x2hRBCiIvETn1sW0BdL/n9SZCCi/MbQ0GI9RJ4ljAz8ZrVvJ86RCTjXJ1Fez2hZf6NhIv9XV9nywohxGFE4JhzxcpNpG5vh0khhJhUQpJP6a1czR7zoK0h15fw61B6ab08mZK0OWqxBDxQ2HgaHGdOCgegObTGEztud6NiKdCnBQP/+9FwFAM17O8yHFwqapQCQ8lRHsjN9bATDR3/CRDByuCkLA2+ZItUzwqKf76014Y5o+xHgto1plNxH8fZzeAA2ffA9znw2YDimPv58/0lLYE1c1x7VAB3SrpCBofIpZj7uTW0n8GxbdpcZd5sUEATgX3y65winG9zOpSM7nN4lkgd8FrOkkozEXAl4fPBrZTnNog/Xlb6HihLjhFdO/8rdi6Gx4NhglgmdVz7fCW1MmwJHYsizZOEEEIIIV56JIwRYsJIrYTStZjCmIbb3w0m1Eh+VDBTpX2As0zI2rmT8m+S/PSOQQghhLhMFKCF96pl2j4t6UizEAHvNpmZeDsBbrvx3GNSx8X2K+YM9zSl1Xr/gGCIEEIME9k4ciPh1/2eAYQQQkwWwTkEsNIVfjyBT+GBbQCRr8vuTKKjSOS4nvVek6WGGuaM80VGp59vc2ClOFx0VIJuNpkfr4TSMB4UEf1lAHw0MGcaPP8ZJYC+CeofFRSyRAmFMS1LWJsOwnf74whce5uP6RJz245x4PmM8MWAxxoEHKNknuWcnhbAvZyfcdcEHIsxSzP1TDzTe4mFMaGUVGXltiqwzNh+ohiAYrZ7Oc/Zj5r8WdMBscpNCiGEEEIIQ8IYISaM1PHh++bQIvd+WQ0luMDwbcaHvGuJvR+1U0zAgcKY2wlwz+x3hRBCCHE4HnWWbc/T6SUG773h54Xn/xfAe+xBApnEfj9v9/s7Jrh5JmGMEGJMIjCIdsPKrioLWgghJhsPBva3KrphVJ5zxoWYQpKthKKJgb1KK8ETqHCyDjanRYJa4HEl5px3qwK+y4GvMgpCOmMch8eIm8+YhLn5eskSq/dztudeHxPKVnU9hTTLRe1w03C1QGZYUBHbz5diHud8XLsYLRfA44ICmf12O7gkbdr7nxT8HAeuAd5M+LP0Jb+vDztKjeuqOfBAZu3arXiNReA5TPdx4hZCCCGEEC8XEsYIMWGk4AP2bRPGHPTgFhxjvsn5N6+kQBKs1Efe68BF85sJhTcNy5Y4KNtCCCGEEM8TFmoHnovtHctmjR1w11OoOjPGymvTSiq9UnEBXAghxiUGnxWuyzFGCCEuBJWJNb7Pud5TgKKY9xtcq1kyB5InJpboegvun/eOH4EItXDkSsxyQzF4HE8KurKMI4p5ETIPbJV0ZelWnK8f1oaV59/1hsoXxeDaWoLd63IJmHR23UogOfDvVkqK5/cT4YxSgm2xaX/jYCL7YZcacWQ8ahHZwNcu3BEoIlZVeSGEEEKIlxsJY4SYMBqOCyK3bJF7L7w9xeWW1XIvB15NmYXTslrVewljpq2W9UJM69fUjV+nWQghhBA1IYv1aclX4uqShjMRMGULr6MObsM0zWp++4B7vhBC7EXkONaEwJyGECGEmGwqABsVRdVPUzqMXEtYRmfexvL5CPjGRBHrJbAOBviDc0aJyRXKOPBelDpgysoQNe3m1PPAcslXccoLUAPPtbGtyoQuY/zNsJAi7F9kDo+x2z2fj62U4dWEx+lgrpIVz1E7AhbHuCnPRlyUr4bW5JoOmIv5HCHBKwn9Krbkvhg8H6EkmRt5L8C1z9icPYOwafhvtAYqhBBCCPHyImGMEBOEA9CwusI3kzr7ZJThDIhOxayU1RJ4VvBBuuH2tl2NwAf7mciselW3WAghhDgRVkrgLwM6v12NmUmaHLKonTpgNgYWKy7gpo4L6pMa8BBCTA5BhHfdnhliZZYLIcREU4HrNxWAzzOu3bzRoHtM29ZopprAzRR4v6QwZq0CVgoKSlbttV1NpvOvA+eyTcf5cOR4rIUJTnIrD3Xa+11Y6Z3siHPqvdp0r1urA9fcpmzdzTnO+19NWbLntomeDqPluPZ3JQZu2gND5OqSrLqtkykTIs3HTPKbjYC2q8sjJahFMxHYbksx8E6DbSznHSGEEEIIMYyEMUJMCCFzoWEPxzcSfr8XHnzYD8KYDVsgWS6ZXbKwT3ZKeFCcseyWtYpZLRLGCCGEEC/GckEr9OkIeLdB5zeHg4PVCbi4uxgz4zQBAMfMUSGE2A+HoVJKcV0iVQghxOTiYeWRSgpjOuZqEreA1xt0j3nV1QKNNRPGfJsBX2TA1xnXgEJ5pUmbLjpQhNA0MUKEukRRVpkw5gz2owSFMQMT4hyF0PYHaSkimDAmqhPS5iLek++mRzsvbuTrTvkmd7Dr5MtEO+K1cSdh+fhbCQUy8xHFMa2IQqyQkBActA9LUBBCCCGEEC8nEsYIMSE0huowz0RWB3efB+Hc04J3ueTCSgUuqDwp6jJMoww/VE9HzEhZi5l9JF4+YtRZNi3HVzOqHYeC61AMZi2FmszD1rNVeA1ZOxfgAlRmdbIHVqe7U3FxqjijxTBxcXDgZCS1TLCZiItfbbfbASsscDlY9qGNfSX4fQGOjZmvBX/dimNk3/qfXDjEaVKBY99mCTwqKHa5lgCNA/5mx3Ie7PuLMbOAL6prTLA3n7ZreTpi0KAVsodHszpD8Cdcz3aPyC2rONxH+iPX9cBPZkAoOPM1zJ1v2sprtUbGs2RkPAttEMojDB9/OPZOVd9LBxe0f+xHyDBPUfedMCfZmZfA7gPDGcFD2dShDMGueQnqtsyGvvbtvtCztg33kotCaKfrCQXxyiwXQoiLx3YFPC44dm9VFMpcibmeM2/OgxFqJ5KpiK7CbxTAw4LlmB4W9f1tEnAjr8BZu9t4X8+tTovRY82G5q3D5ZiOggfdoNdKJr+ddsmpSSYC1zVvJcCdlKKYqzHnPW1zIto2YVlopuHmmoqYbHglrueNQgghhBBCABLGCDExNB3rEF+J63IK+y1w554PysslgyQe/Pq0BG6Xhy+MTNuiyrMS+E6r6C8loaTWYsxXyLiZi1jWY8aCeSGIF76GIO6wEGZXAK+q63lvVhRwrRTsm2tlHfgTIhDq0Idx6ZYtYF2J2RdnrS+G4GgIjBa+ds7KUQc5t4Zsxp/ZOLkGIC8vVyBZTB5BqLFVMVCxYC4wi4ekKobs2umIwZDKA50z2N/TIIjclqwk5PWEZQEWzfZ8ekjskNi1HEQxxdC9pGOitk27l6yVwGrBclXPAJTVZAotI/DYZmw8u5GwLZYsi3g22i2UCeNZEPrtiPt8nUW+ZuPZk4Kv9eryjWch83rasc1uJnVQMGRgT9ucZLjvhKxgPyS8DXOTbMhZMfSnTpiblHW7lv7sMthPitRxfLmesG0aEsUIIcSFo1MBA7vPf5VxXL+VsAzPq/a6FgPXImAuZbmlboPlle7lwC97fNZ2NieaFA3FeYtidrZ5xm0ysOS1TRPJH9eVeavi8+xaxXnMy0hYc3olBf7G3JReTVlSyYNtu2xz4m2b5+XgfC6sESzFAFqcR6Zy1RNCCCGEEENIGCPEhNB0LG903YQx0QEr3Dn4EPisYOa0Bx8InxTAesoHwvAMvdfHTDsupl8t6BgSHEDE5SMEIKciLiQEJ47piCW35uI6WBcy+6fs/SH4lFiGf8hGjrA7s380CNWt+OpUQMcDGymwZgsXm7bQExaNwt9MSv8LFrwhoLlfObOTwqMWFoWgZ366mzw2Les3cxbon9ljdSkEd9dKCgM29ojchoyt8FlBlLUYMwssZILND/XHZlS7CUTueXFWEMgMPNCNgWu2ILlRsd+tWEB93X7e8VyIntS2FheXncVaE2XdOWRwC25ukY3V0w7YOKUgd8vG9nANz+5zDZdg0OWRjdsH4cBxcm7oel4wYdvVILw0weWU4z6MukAFl4/S1+KYvr2CoGGrAjYTu6ZLXs/L9rV7jiUhU9TCvvmoHrsWLON7Kd4t7AhObY2R8Sy0QeFr57W+3Us3Yx7/rcRKKliwZMPGuOAic5GCJyk4rk+7WgAzG/H7RWu34LgzNeQ6FJxRgiAmOBQNu8SEvpSD7Rkcd0Kf6lZ1hvFmyblIcBfr2dcwjwnOPKcpQgoBxFA6YViMHO57qdv9u2m7hm+YAM1h/3ILwZUoBfBaCvyLNtvhNCk823jb7sHrl0zIJYQQJ0EFIIM9P5sodmBznvUSeFpwLnXNRLaLMe+FSzHvGauWJPV9zjnDJBgBe9RzudL+Hw3dy4IL7VncE07zVudRz9dKW8sYWPLaA3PzWTvmQQan00c5P/NlIwbnfbMRhTFvN7guMxtxbvawoNPSsonmg5tkSNgKawS3EoppzkOYJYQQQgghJhsJY4SYENqOGUE3EgaPDiLzXCx5ZgFewBxjCv48CA32+5ipCLgGLqq0XL04oQfGy4VDLYAJGdjXLFgZnAxari7rEMpbjJa5CEGbaOhzQ6AlAeAt233KLG2LiAsSIcAXMuC3K2b2PC1ZH/2rjAGpScn6j1AH6n7UBP6+zWDdaVKiFhD9xrL+8gmNHs1EzFR8owG836Cd8SgFuBD1lwz4p87+wpiGjXdvWvbXHXOWaLq6Tw6XGwnBY4fdQcTQBysHtCyAuWDjWxAc5Z7B85WSC8df58DDHFjH5La1uNgMPMULKyUXt8fBgUGDlonAToPpiIvEb6TA+03glT2u4ZBt+fkA+F96wHp28D47cOy/mwKvD2U4ByFmKM0X7iv7Xc879xQHNDzQAsfHpSHxW7iXZJ7znY8HwKcZRcL98nzmMA1H0c8dGxvv2li2FA+VJcRuIVC8z/EP31cbjm04HwFXUYv/wvxvrWLQ5esceJCzr10kYUzLxEO3E+DNlIGPxZjOiY1od58Z7Tt7thvqso8enJc0wWzxGQBlVJdLCpnEhYlnMgtkbZrzYhCpPil4HWf+9IUxMXi9hDJSM1FdWnDG1WXJZiJgJuY8pWVCq3HmKTF4f/1hk2NAecp9pe+BexYY/Dzj/O8i9U8hhDhrPDhOrpZ1wtPndi+YizjHeK/B+dbVGLiSAO80anHow2Iyyu5UqAUjwcUmQZ2sM+zccZEfwzxYPrVX1W7Nfc/52b0c+POAz5vHIQg7grD3ZSN2fJ6/nfJZ5dWUfafwbNtf9YDPstoRMLRXWM/0qN2Ctl/C9hNCCCGEEIcjYYwQE0Ir4iLH9YSChb0Iax25Bd2emmMMYFmtlgEbbHlDYHmU1Flmri20TEX8ey1aX2xC4KNpAckpRxeiq3EtjLlumfxzcZ2RfBye+7MDPid0q35ldtBlXUbiiQWhtmxh6Twz3RzqgOSNBHivaRa8p0jpa/ecb7LJvik3bNy4GQNvNfgaJQQbex74cwykeZ3BH1yHFq2syOsNZoC9ltblk0JgeByO0gevmLPCbMSxdjriYuWTonYREOKkyH1tgz7ufdWB10fL1e5cJ00KXgM3TIzwbvP59wyLTz4c7O0oF4QIwSXlZsJr+c0GBQ6vpCZmwP4uFqO4ff+zm1B2aSZitmgoR3SWRKid1YLT36spBUd3Uo5l80P3jnF3L7wvHv3BCMHtZN7ErTMRs4qflHWQYBKzYx1qgUcQgr+asi/eTWvHneN+9tF+UbdP5es2vVby/C2Z888jE/OunrB614FBn4W4LhM45YDpeEQUMySM2XkNidrH6fvO1dfsdRNunTadivuWe7ahyhcIIcThlOAzVM8DG/aDkDTQMYFwAc4/btj8KwLwVT40d5gAdjl5eoo5U/A4glNt119sN5TSjm3dXAu9r++1A89koPuTYOFzAYnB+eB1E4DNx7Uw/GEBfJkDnw74s72aOAiO+/bMEFyKhBBCCCGECExyDE6Il4KQ7dq2AMu1eH9hTCCzbJQQBAHMqtbz/2sls1/n4r2FMRG4UD4V1eUOVi9YtrF4npbj4sH1mEGm24llYMd1OYLhMg5nvYCWOi5sNB0DY6+lwDc53WO+z2k7vKmsngtNBI45O+W7orrER9vceN5rAB806bBwLWFwcCp6vh79SdKKOOYljgHPOwnweUzXokcFX0KcFKWvAxvjdq0gjDmPsXmYGEMuL25vR7kEHM9vJbyW3zRx2/WEgfsEp7sAHUoP9T3vGQN/tiKQBAxGvWrCvtcse3vOhAutUxbqNB3gIiBOeU99tQDup+aIlfFVYjKc2AIhSHE72e0UdtVERNMRj+s8iMB7RGz3risxnX/WUuDbHPht/+SFMREoLv2rFo+/PZRJv6uUEnaXUQqvCAryCCHEy0DhgR7oDtc1d5LrcV1++2rCr+d0C30Oj9o1JqxLOVAM0444V7yRMDnhIgtjCjDp4klBcW0F3stDGdFWdHYloy4bMdiWCzY/cmDff2xufluHuPklri4d3orq5xkhhBBCCCECEsYIcc5E4CL3tKtrR+/n4uF9nUm0Xu4Ws3jUZVlWS2avtCJgaq9t2ue3h4Qxvcoyk8SFpWF96NWUwcp3UpZ4mIvGd+E4DcKmE8fM5+kIWAL77GzIfHZ15tiklFYSRyeUSAnip5kI8LZqFUp6vdsAft6iKCaUTTptQqB/xvbhSlwvkpXmwFUcQcQgxEGUoGvbwI9fsmSXMMaZ08o5BAzCNRwC84mrx+QgXpsyp5jXU+DHTV7Tc+Z0cRZU4D51zZnnrAIrMeps51dTlqV5M6XQY9qO/SxutUEcMR0B10FR0lLOc+I9sGllNoO9/HnHnSKYUNJRRPTjJvvOnfTs+sxeuKFvmuB9K+xPN2bAywH44oByYsclAgXMf9PmHHw6qoXskxLcFEIIcTrE4JhfWXD/oJLWoUzMqpX8m48593F274IJS89r3rgXHpynbZpwJIW5okUUyK6mnLttVfXxH0SE2sFwUhzxSnObW7bz0vc8pwvmzrtgz8EhQeQwgoA4dvzsSZi/nRduyEkvNWHMwPrTZnVw4oED5+qLdh6m3d6JgkIIIYQQ4uVGwhghzpm2lTNaiuuHv/3iBIMhR5hOxYfs0aBbzwPPSuBqyQfzg2g5BqdvlMDKpKUXiyOTmMBq3koAzFu5pElcCwj7dCVmUNWBfTkF+++G0qsuNKkFGBdjjmcFgPebwI+aLLOyYH3zPGKiIbD/Wsr+BnAsXTGxocQx4kWpPFA4ZvUeZSgLjkuTkNUYBG4tB/TB8Tk4xbxm4su3rHTSrLmQnQUFeL12Kit/UwL5KW8zCIJmI4pg3rCySa83OHc7q2Pfj4ZlKMfmNrQUA19mwBc526g4Yj88SRw4z30rrUvwvdkAFs+wzxyHngXzHlom+EnjhsRNrQm55oUQQpw+EfgctBDTBaNjAt/D5owh6WB+6L6RgSLhfAIVFCVYTuizAeePi7Y+8U6Dgo8gjOlWPIb9CPPRpuMcMPeTIRypwH1fB8ubP8h5jFNW4ur9Jvfxfk6nk4PETw6cE8zZumAo75hPwHGeB5WJiTr21aNeW5iO9g9iROA8+GrM9v9Bk2tNQgghhBBCjCJhjBDnTNts28OD9EHuCZmnYGBYGDNKtwKelsC1Erh7yGJ+y9F+90YJfHfakSVx6iSOfSgsqsyOEWnx+/7n6Iswo13X7dOX3dDXK3Ht3pGZW0zfT4YwxnsuzABHExftd9wvE6m5KizGdYbfew3gX01xzGu4512M/Av0v+GPOqj9w6+mbWFtyWqWb1cAMmahFS/b6qM4cUKmbDE0hhxGEF/EmIwgeWTXaSsCCptvpI4ih9dT4O/adE2ZdkBzjx0evZ53/W7k//tdsntdy6WnaCGIYjpncL068IFpPqKQ829adJ66mYznxjbcFscd14b/M7rJhmMZxXlPwcnrDYpkngWr+XMSxjiYW4yjIOZfTbH0w7XkAGfEff5z3NO812YOukeE7fR8LYzpnFLjNUzM3JqEC14IIV5ynnuORV22bq/bRrRP8slh96sYnE/cTegAvIJagHmQwCW4YCxYSSJn7+/aHO2gedcwo/scSmyP3hvdyGuUwzZXWbLW5xmft95s8LjfbnAOsFzyPusA9A9IzgrrG7MR539dUBBUnXEZzVEqcM2iqnic9wse10IM3IiBDxo8J5m5Oe/niOvAOVvL1gRvWpmpIJQ67Dj36rf7nbcXOZ+HbTNcJ8Of72B964jbDMKpUDrMw5xfTRwWkmuG/z6Ii1LH0vQfNIAfmIB93GtDCCGEEEK8PEgYI8Q5M21ZJVdjZsIcRHCDWS75/b7vKYCVGOg3Dv68VgRcieoa1eEBU8+OF5NuxSDOdMTSChX2X4jYiwG4eDPwu18hW6kaWqAJ5TZC6Y+WLVpNu7pszVEIC2UlKE5Ys4DeWeq1PMyNAHQP+TZnSbLE1dbGMUa+H/oaFoUEz/9iDLyScOG34egs0XR1W40SxAQ5uEA8nEFZDPXBsBCdOk5ipkzk0rYMynSPz953PwHcTu2zwX63Xh1ct1yIw3DguJHsIQDbDw8rwbTPwvlZE4PXa9txTCwcnWLebADvWQZmy67nvQhziczXNvKlWZ+Xfvf9KbRVw7YZSjjtleQ58MCqBSH2mwedNAsRx683G7xPXU+YtTrubS5kOIfM8N7IuFaO3FMTWCnMiO3fcofPDwH+fSsCFlDfT7/MgK8zBmUOylY+DdqOIphXUoqohuea4zCwvtOzNgv3g51gUXijZ+Al3IuDs1HD2q0VDfUrHH7ePHiuHlkG+JZuBkIIcSmJwPv5bPT8817L3FluJ7ULb2rPuzdiOp/MRPWcprJ7et8DfSutM9jjeSJ2FNf+sFnP/YLgtz8yP/Co72mhNMyrKdeNBh54UABfZRRSHDR3dOAxzlgS1l7HeTPhNsJxtiPOd96xcpH7HWe4V48eZwUmutzLebzXMuBOQkfbqzHwsxa3Fxw7s6oWBkWuFjm0HBN+piKWNvx8wGe1co9tngeVpyvMb3tsj8T2+XrCNp6PgbebJurxdfuFclphHWU6Yj+bi4A/9dkfsn2cTMP5nBvpt6F05bWY/XbeElQaju+/kXB+ODV0PsPXns23sn367TjbvGXXStjmjF0rbzfYn8bdZgGKxu4XwFsl35M6JvS9Y88Ut1K2d+Zt7ufq/Qsi7Ap1ua5Q0lMIIYQQQghAwhghzp2jCGP6FUUvzwo+IO5Ft6Kd67OEixQH0bTMlPWkDlacdeBEnBw9DzzMuXDwfoPncr8st1FCAHPLA5tWymirNItjW6TbCWzaAkRqQdNpK9t0zRa6wqLbUdYe5s0xyYELaN/lgK/O1hrag8eXeYrPvs2B+aoW+jQtcBsCbg0HNCL+rAEuyHhMZumqs6bp6FwQp1ygmrfF3KbbPyga+mDXxH1PrIRFx9cLXwXqhbi2LdpescWvJQDxIa5bo6SOi7RXYy7KfpNx3JyUxVZxMQlB+uQI42AQhgXnrPPObhwWxnRt7HstBf6hTTFZEMbsd3wedTbtern7Os48xTbx0HZaETNBZ03o5rC36Gbgea0ul5zvnAULMUtH/agJ3E0Z7DiKCLKwY18taae/Xg2JPew+l9g9NZQLWIgZALgSAy4CmmNsx4Hnq2kBuyUbc1ftnu4PyTo+adoRx9f3GgzkXUvq7PtxGHhgo6RgcbWkaDaUXAhiIwDAUPsFl6P2UIBkzso3tKNagLQfQdDV9SaMOaVSSkIIIc6fCLUopBUE9kPPuLP2bLtgN44UfF4NgpHFuBZshjncesV5z2YFFOUewhjUwpj5mPeqgT1/b9s9rl/xPleAwfypIIwxYW7T8Rn9fg581OfcYrS89uhxztlxtu3vG8PHGfGzRwVA120+sTBynPnQcW5UQL7HcVbgPXyrrMsoBRHFlYRt+16D9/cVc0MO87rU7uXTJuaZs/v6f+xwnavngb7DRCxalaCIdr3kub2WmBg4oVDkjZTnasPaKwfbMIUdo+M8JZzX1LEtvsj4d26PY3Rge95J2WcbI/12ydZlQr8NIpWbyfPnM5zTVUtM2iz3LsEZtnk7rd1fR7d51c7zLmGMiXHm99jmms2Nt0aulfC7Mmff6HlgwdXrpbMR8GbKPrhV1QLyawn7bAw+Z5Sevw9rolMqqySEEEIIIQwJY4Q4Rxz4wHg94QLBOI4xy+XBmdK5ZwBqyx4Ut6v9HTxisATCtOND7FLMB/GzKE0gTp7C0154w/rI46IODAUyC8Z1h752LVsnnPuwMBUW5vp+d2Z7ENzEI1lO8/ZaStiXluI6eBrhYOeE2NVZVXcSlup4UADdvdKkTpECDFQ+LurFu5Blngx/dVzQCt+Hn8egWCaUslqwRalxXSMuC23LlJvzddmiKVfbdQPsS7kJYVYt+LlR1guHIXg8sIXmfKjvRa5e1J014c1iVJfmupLw/+GcHFTWKyxCXrcszHJo0U6I4xCjXjAedw02CGMGfu/s0LMmXGNzcV3q5bUGF8QXot3l0EpfZwyHazjcY7ZDFnTFYEBYDC9QiyTSoXtJ24IxwS1lygQN03af2TCB8EHOeSdFCFa8mlIUdCflPe4g8V3l6/vIWslAw7qNbSGItD00roW2CIK/1O4tQXA6Z/eRMEe7EtfuWKPCoWBXHzLgY0e3lnfMPfBpcTZlCsM+zEbc/tsNBjMOarfhPrRiQbL1sg4uDruIBZFuyKYHhtoPQBrVoq6QITw1dB+asvZrR/XvgyCpb/OiFTtn26ck0K08RcC/6nE/jsqOq5Bjn1iK97/Pebt3lgAe5RT8nPYYMzBh0cOidisSQohJI3F0nvhJs5537LjY2bxkxu7HgIkAwGA/ANyuOLaG5+TcklQemrCyu8c9xINrNI9tIG7a9ubNVS04tYb7XHgOTR3H8xUTLzwpgE8GwDc5x9mDHGMSR5HGT1rcRhAAjR5nEMYkqJ/lPIBbVb1PhR3vw4LH+sAStva6V5b2elIAfxnwHrtZUaAxa/O7dgTccPWzHlCvM4R5dOGBdV/PnyZBQB7wsLWSikk1Uz3OU4MDTxDsxvbMuuOAitq1J3G2jlPV6329cJx7bDMC5+M/b9laBeq1lKbj/DX0Wwe2YxCpxOD5DA6O4bx+nwP3CuARaoe+YRx4rfzc+tDwNkNpyLD2MSyMuTm0zeFrpbR50D3rR4OhPuRtH7asTX/b4xz8WlyXa05TYMnWqXbcZFGXnn9c8DNCaee2w/gPZUIIIYQQ4tIjYYwQ54Sz17SjxWhwUziI3pBjTH+fVeYCrHW8VXFRf7NkRs5ewpjwfNiyB8brMfAUQLeciAQccUQqmDDKXIO+z7mIMBPxPAfL2uWSfeipfX1WAsvF7lIFwyKY0tdZ1MP9IgS/wqJOCG7eSrgI8l4DSJtAckhAbJgpx4z8kN3z8AwjxCEwXYELNKuW+eWwO+Dohn42/P/QDrNRHUh9qwHMNV6+EkvtCLjp2HeCvfHoWlTh2eeeFsCnGa3An1p/LIb6YSjhFfpf6EpBIBMWi+ciOiy8ktLZoZXWC5EHEc7hlRh4K2W/W62AziTUsxEXkgi1y9Rh/S/gQeHIwNdj7nkSnFwWLGgxG1GwOCx2DBQWrFgx16Vv8lrc0Kvq7FgPXs/PXcuuFsmEBfZZE1peNUeoW/ZaL+t7137OeSfFvIli3mxwXLkWcyw7iAoUoG5UwOcZx7andr8NgaMCdTuEsc0NvYYDQiEzdjEG3m8CHzQ4zqXxwev7IdB2JwE6TX5uCBacNkHsNBexnN5b6eHijxKcu6yUDPR9MqhdYkIQbK/7QWC0/UKfGi53GMplLFi2+tWYQaLrMc916niOQv/asm2fxrUYylx1qsP71F60HMUwNxLgB01+vx+hn2WWgf6L3umLykqbi3Yqc0047wFNCCH2IDUB6d+0eY9ou93lccNzRlijSe33NxwFAIXf/YxceODLGGhnvH8Ed5NhCvDnfxlwjMzB+1IQBSfgNsKfBQFtt+Iz/NOCYoHvcgoLHhSHl4CNwTWBv27zPjg15nFeN8HO6HGWnvewtglanhZMdNiP4PL3rOSz/V1zVblt6xQzETCHuqx3hfpZsOdr57iHdm+etJK3YX7yXc59/SalU8wrqZWRSthWc1GdJBKOb2D3y22bfzwtWAJzq6LryV7HGYTPf2/9NghDhueQCTifDiKVIIJa2uN8ek8heDxg266Wz5/P2HFO93dtO45Dthn6UCivvNc252MgGrAN1so6OS9cSz0PfDlg33mnwXnw9YQOk6G0GFCXYlq19vsu4xx84IHXG5yHXonP/9lKCCGEEEJMDhLGCHFOhKDZnC3IT7n9F8cLCwp0fG0Zmu3zZOdR16oO1rSh5u4obuhhedEyOrqeixbiYlKBgf2nJYUGoYZ14Xlu10wE88xKUSyXwGrBfhJK1bzIokEELu6sm7gqsoWb62YVHQQlo4QfNSO+t5NS2HPWhOun448ujAhCs/mYC0HTEbOjXsZFmOSA8Sy4sayWzCj/Pufi1TeZOcccc6Vz1fFvuxXPg/cWTE+B2O92qwmE/ztwgfvVBq+Jr21sfBnPnXhxUlc7JY0rCvSwUmIH3N/PkrCQnYHzgxCED0EjgPOMLXNGeVrSjeJ7ewVL9uD0dJRDilHb5y/HvF+t2P1qo+TnB2v10yBk716N6XbyRlo7texHKDO4WTEz+kEBfD7g2BZEQsfRecaoyxyEQMGrFTCwkgdT0T6OgCYIWYwp0uzb3G61rF1XTouQJbxoTiYhe3gvKhO8bFcM8H2TA59ZQCOUTjqpKWnL1S5ASyX37VnBgNWi7e+GBR4fWPDttAJvHhZ4qo5XfnE6ArYtk//VdIztWTuv2NzwtMtDhblUeH6ZpACmEOLi0THniLk+XSEixzJC+VCw/ThUHti2YPpWdHDJ13EowXvIpiV47DX2VfYM9HXOZ/ONivfJIMwJDjGAiVrB49w20W1IfnlUcJ41znjuYcKLAuicwHFWQ8fZG2OM73u+MhMKhbLNyyVF0HNx7ZgX7h/DopFVm788yE1MNLLNkPyzbgLt+SGHwcd7iJP2I5TCepBzzjDw/LwHBeef+znIhT4YHO76ng4oGyYGulbw/IbS5RHMXdAz2W3bRKQhYemxib/3E8qH8/m4BKaOOY8YZdnmPf195j7e+uCTAtiOTnabgz3meh5so5Wydi/OPZ9F5qwtQ+LNwPrKMxM2f5/zvOWoRflBXHYvPz3RsxBCCCGEuDhIGCPEORCBD3OLVmYl2Nnu94CZ2aJAqD3dqw4PsAw8HyQf24P4QTQcy9/cTrlAoYDwxSbzPO8OdbmkVbNcXiu5ANGp6kWqvmVFHzV4uRcetXCrBLf3fhP4K7P6jXBwlnvoi33PQGDIHLsI/XE4EBTEH9KYPU/fgulfZcCfBly4WrMF0sELnOjMc9Gy8nWW5t+0udjcMsvngxbx5iLAJcD9xDI2Xe2aJMRRaFiG7UJ0uBNcIPTbbRs/z3vMa5tYdtpEMYtxvaAPcP/W7Tr+xrKWH+Z16aTgPnac+0oFm+fY/WnZxDBTEdtm0+5hg1O6OJuOx3/LnM9eTw+fR4Wg1YMC+GMf+HTAOVgQohz3XhDErpU50DwpmDW72bTyTgnQOOCmOu14HP0KeJRwrF0pgNVT7GBtR7HJdRPuhIzivShRO9l9MgB+1+c+rpcnnxGee2AbQFbWZSzajveHUP4wBKpWxgw2vuj+VDhecMnZs0AoK3UYYR6VmUj6oMz+k8CjLuF03mOZEOLis1ICv+zR9Srcjh+ZS8mLjDEDD3w84D1op/zqC3xehXoetFnt7fAbno8HnkH8r6K6/GbidruRhs8sfV2Osmef3/Xjz4MyT4eatRM6ziDMCMc5roNfvwJWYS7IJfBZBDRQl+ccfu4PwtlQZjSU1gnrYMPnvbBnwMwD3R7nS5nn/GLDRNXj0POcz66XdG2ZjbjNzaoWjRzWLhX43nuWePTVSOmqcG4r1IKNwgTLfTu/Pf+8+GeYwgMf9TnHHBZRHZcg6gml2Pc6nyV4raxVJ7NN2DbDdvcTLw08UFa1G087qh1wwrUSnI5D+wW3ugom1i/pcDQbcdzoVJqbCCGEEEK87EgYI8Q54GB1fi2TtjWUgb0XPc+H0A3Lns3G2EZY2H9S0rXiIFJzjLmVAN8ckNkrLgbBjSOzoMm2ZSDdt2ynFwnSHYYH+2vPA5ktRDjUdbannNV43ocEXLRYSuoSYMFC+iIQFsTCYp4WXYj39ULnhmXifZFxge37/GQyykOAdWABzdWSLg+vpsASaqHVfrQjoGEigBkTNAxOYL/Ey0fT1S4rrUNuqOHaKFA7sExCJmPTHFPmI85T5obEF30LyNwP7h4DBgCenNBA7VEHgLphUD0jwvzsasKyA6+ktG3fb+wIJZG2TWjxVUaBx8eDk7l3hb5ReKBbAI9RlxXynvfUltvfpasZAU0APStbsGGCo9VTbNOm9f2lhKKT6IBrIPfAlgl3v8kpKCpxOnOUEDgZeGBr5HdTJoaKQSexEFA7TcL+HIcE3MejCnBL1CUHhBDiorBdMbD95Ql/bgE+H98/49K9Xc/S1WdFCQp3H5zzA3UBE9TgZB2KK9RtuvICnxvKCK2+wGd4WOJRCawc/2MOpMLZ99vz2CZQz4H75fH6zMAcJ4UQQgghhBhGwhghzgEHZqfeSSkW2K/kSKBjtqWr5fj29zvCmALoNA5+bwLuR99zv2JXB3vExaMCM8i8A6qcYpiup+PQQdlHJ01mAc1nlnXVsrJKB5WjCHWqUzBQtRjXdbclULjYFGCf+C4H/tBnAHm13N8m+rh4sJ93Ki7efTRgbfE3GweXtQlZZ60gBIiAdb+/bbYQ+9GKzDEjOXi8Aziu5Z6i12CTPwmOMamV76nwvLjnSQF8lTNI9ZVZzG9fkkXnCDxv7zd5vwpOZwc5nhSeopg/DijseFyc7r12paQYyYH9KwLvlXMHOcdEwBuNOpP5u/z03NhSK6U0Y05dB9HzFHDfz9n3S5zPvT7zgK/qTO4XEa0IIYQQQgghhBBCCCEmEwljhDgHIseg6+1kPGFMyEQ+ijAmZLw8NbvQyteBHTeyvdQxK7yKGQhLXW3tKi4eHnQVyjyDlU/OKWAZMnyeFSyX07JA642h4N1oX3Rm75y6utxY5YEuJIy5yHhQrNXxdIj5ff/0gsfBbaJjzjSxOSrcSYEpGz9H+x1Quxq0bTycjylWOO2SE+LyEILqUw64FlspmUPu7yUoZO0OWZhPAqkD0qGxOpRFqQA8LoEP+3R9elTQrvyyEFsZoPcbLFPUdgc7nhR27h4VwJ/7wKcZx7rTvO2uV3w5sFzXlKO72uyQCGt0jJuKWHopAcVMoVTcaexnCt6/p6ODxYgA3YeeFsDDguLd89JXhfmKEEIIIYQQQgghhBDi8nJIHqsQ4jSIQGHMrYRBjcMyao/jGBOCNcP1gvezTndg4CeNGBC+YQKZA5KPhRibnmfQ8H7BfjhOF47ATPj5iO4LKu91sSlAIcxHfdZu71Qn7xQzSgU6ENzP6bDQ36Mm/V40TBgzZzXMhRiXIIi5mVgZovjwPpR7YM3swbsTLDCpwOvoy4wOYPdsTnJZSrI4sHzUtAOWwvwsPlzYsVpSIPRtTrFKdoqlCkfZtNISn2c8NweV7wtObNMR++Yrdnyn8SAYO7Zl45AyoYA53Hk6FkqMLYQQQgghhBBCCCGEOE3kGCPEGeNAwclczMDL/CmVUipBQcJWxSzc7QqABXr32lwM/m4uBm4kDFp3vKzkxYvTrYDHngG5zZKBsINKU8B+1zKBwmrI2FdfvLCUVmrkowGFKt3q9IOgFVhGrFMxaNyz8ewg9weAAd25WMIYcXSmIpbhuZHQdWR+DFFf5imoeFZMtjvRsDDmm4zX8Vp5eZy8IvB6n46AJRM3zUaHC0dWS+CL3IQxR5ijnQQbFUtaxQ54Pa3PxV6i5uHju5oAd1PA5/U9+SQJ22q4w9uv9BTG9Co5tgghhBBCCCGEEEIIIU4XOcYIcYbEsGxkC7pOHSBU8Z6Z5D1ze1kzcctRAgce/IwNK8W0Xe0dAHGuLmEzH7F8wEIs5Zw4GUJGeNcD25798DCXAecoGGtZKQbpEy4mVRjHPLBcMni8UvJnZ0EBBqo7FUUy44yhiblGTLnDRYtCALyPzziKDX7cBN5q8B4fub3LdgG8P3vwHv+oAL7L2UcnDW+Cssyz5M1nGcve9PaZT1xUEgdciVluaMmcfqJQG2sE7zmO9E10913GOVbvjBskOAOulSxv9SDfvxRXmOeljiW+3mrweA8TCh4XD7bTYUQOaICCxMPcZYQQQgghhBBCCCGEEOJFUNxbiDMkdsBszEzyuYiOGAn2EcZgtzBmvbLyI0fcZmFlGh4Wls1+wHsjRwebOynLOiRy6RAnQAV2o7714Y3KSiQdEARz4LXRcCrpdZEJ41i3ojDm+5wimbMqmeFh7lkV3RyWYoqtmgf8TSg3MhVpkiQOJ5TgmYkoqvhZiwKZ2TGk5x68Hh7mwDdWimfS8DBhjAls/zLgnOKylFAKpI4lht40wchB950wrg08HWO+z+nqd5ZuMQDHtoFnSaVHBfB9wf64cEDfS8E5aAHOC+PBye+XB0WR4d5/EDGAZsTSiRpvhRBCCCGEEEIIIYQQp4nWIIU4QxIwYHEzYamOGPtn61agiGC1pNX94JilRwrPgPDDnCUeKo997TciULBzOwG+HaPEkxDj4sH+263o2tF2/NlBXSy2UgyxHGMuLIWVc1suOQ51zqCE0l6E4HGnAhYPidSGfteQg4E4gAQUT81EwA0rQfhOA7idjue4NqjoovWsAJ6WvEbO2nFkHEpwzH5W0h1lteQ4PoG7+kKkABZjiprmzEllv8vfg22wbm4tWxUFTudBBfab5YKOMYuHCLJix3meTzgfbUdAVvI8n9QhBMFONkY5zqY59dyIgQdWuiq4KQkhhBBCCCGEEEIIIcRJImGMEGdI6hh4uZPUZRb2owKdNR4W/HrcYHIOYK0CHhTAm+XBwYYgjIksYBJK2ChAIU6CyjLst80x5iAcKByTMOZik4OB9IcFg8fnNZZk1u+6/vBSShE49qVO9SbF3kSg89DNhELStxsUxVyLObYlOLzvdDwdWO4XFDUctVTiWZF7CmLu5byWc3+yIopJIXac99yyUpcHnb8KFNo9NJefsyoNtx+5Odc8yuladBARKOiKwL46E1Gk1fNHdyTcj8LcDntjzF3bEXAzBnopXZNSRzHNeQgohRBCCCGEEEIIIYQQlxsJY4Q4QxITxtxOGXg5KNhfmcPBg4KBl8Oybvej9MBWCTx1/LzMA6lnUMSN7EAEBilSx4zpGQdsOsv6Pd7mhdihAoUxvTEDibHjNaNSSheX3ByrHp+zMKbwDPwO/OFOF5H1u0SCrJcKh/p8R/Z95GpntwS73YTmI+DVlK+3G8DbKdCIDnaCA3hPrsDr4rsM+C4HVqvJLU1U+Fpcu2HinQnd1WPjwHnPbAxcTYCpQ679ypywHhXARnn+Io4cdK55ElFgVQKIvPXp0XmeAxoAIhPFzEdAd8g15kT2x9pna4x7fcPmxX1P0fjdhHPVTetrmnsKIYQQQgghhBBCCCFOCgljhDhDUjAj+XYCzB6SkVyCJZRC4OW4wYEKdEmIze6/UzHg29xHcBDcEmYjBoi6ngGX4wpzhAh4sB+N4zgQgtQhQC0uJoUJ/JYLjiXnNYxUti/lOMIYcKxOcLDAQVweIlD0EoH3xdjukQ3Hsm9tExHMRLyHL8bAUsySSQsRvzai8car3FME8LgAPs+ArzLe6yeVApyDPDVXm8tWQimc86ajIGZmyC1vPzw4n3psYqHznh8V5oi1avO8zPMYDnvIm4rYj7etxOFJDdB9c7BZLfn9QYS2X4qBHzR5zX2Z8bV9wk42QgghhBBCCCGEEEKIlxsJY4Q4A0JZmJZjAO16zMX/vQIv3oIIpQWUH+X8etzASwUGJnxVZ+E2LfAzKoxxQz+bjbifmyXFNIcFN4Q4DA8GuHLPjPvDkDDm4lOAwc2Vkk5B50UF9rtx3C4carcilVK6WATnj7YDpiM6nyUH9LswtsRDjjAJTBAT8TVrryUTxNxIWEJpKa5Lbh1GuK978H66XgIPcopi7uUUMkwqhbl/PC15LU/wrh4Lh90CqKkxLvoKbIsnpc3PTnsnD6EES3Ot23xt4OtxbL/u6cBjXoopYElOsG7mwFyGVm3cL33twDRKZAK0OcdyZEsx96XrKahct+MpL2kJLyGEEEIIIYQQQgghxNkhYYwQZ0DDsSzRFXOKaVjQdS+CeGDgKUp5VtbW+C+CB0sqPSrqwOFBAb2ZCLiVMLixfN5RH3Fp8EMvcfmpPNC1khrnWSqmMqeYCrVIYT8kyLq4JI6ObFGLJY5+OkYplx13KhNCBfeYBLxHNu3ViugoMm3OMUcRTnlQJFZ44Nsc+DQDPh9QOJCP4WJ0npTgHGTNRA6XbewODnnzMcXL4+BBsfBGxTYZR+h5FoT92qwAmAD6oD7aNsHXTHSyD4SZzV+Da8x6xWunfUD7xrY/V0DnmIUYeFLw9azgXHijAgYVkJ3gvgohhBBCCCGEEEIIIV4eJIwR4gxIHYMuV2IGYJoHBAc8GDwLwY3lAsjx4sGoKjjQFFYmKQbaB7x/JgJupcwS/0YRYnFCSBjzclGCpTA2SwY0z+u8B8HhuAIE5+x1ivskTp4YFHTeTF5snBk9726fr0chlFD6Ngd+2QMe5xSc5Mfcx7Oi8nQjWbOyOJdt7E4dMGNlsY4qjNksJ6vUT4VaVN1wwMwB7x12jJmJKAY7KTLP14oJYzZKIDpkzhnBxDN2Lt5vAg9z4HtzVvosA4ocqNxkOywJIYQQQgghhBBCCCEmFwljhDgDmo5ClBsJs83dAQGI3LKQnxZ0WahwMoEoD37ew4IlkopD3j/tgBsxgyYtCxArFiGEGIcwVpQe6FcMrF+0LH+JYi4ekyZmKjyFE1sVSyfdz4FPzSmm5w+/D58n3pxsCtSinuISTgJicL4z6/YvcRkIbZJ7Cv26nt9PSrNU4Hi7WQEzFVAdYn3VsnJj03uU1jwJOhX+/+z9V3cdS5qmCT5m5u5bQROg5jk8+kScUBnZWZmVldmqunt6zeq5mdv5b3M5P2FWzazqmenqquyqyMyIDB1xtKAW0Fu4MLO5+MyxN0EQAEmAAHm+Zy3nBoEt3NzNt5v799r78lUt494PC1i0M+Kyfes1+3+HCGUWHVxHxtAXMhGKryf3ou3kIDNMi8YsKYqiKIqiKIqiKIqiKIpyFCqMUZRXQNeIW8xlJwWCw6gjbHqxj98NJxexEJFiyZ0a3s6PLnANrERLXHDQmSlmaOFBUZTjMBsLNzrB7zJFeV1okijmbgO/LeFfJiKK2XgNIpQiSRiT3D/OMgrtNMkM9O005vIwIiL2q9P2GAfZNudl08Q4dbJZcUf3r44RsUr/hB1jWnYDfFnJ9lm08F5x/Jg6Ayyk+LKLDj5M7/ewgftenGS+reTnKoqz0XnZD4qiKIqiKIqiKIqiKIqinE9UGKMor4COgdVs6hhzGDVSNLuXhDEndaM/IrNqHyHCm3GQ4o5DBDD7yQz0EYv9JSsFilFUC/s3EZOW3KQl/Zy1C1LMsiY97vu5dWl4atn3+wUL7xQSczJvz5ezg3KytM4KPrlinGdnDEU5KXzq96Mg5+91Ly5t39XweSWuMWU8X2KKZ9GKQJooj+d9fV8UiwhiOlbOd4cRkTFamcQx5227RKRvDY8h2GnP+b0kCDpiaPpCVFGOgbyGLzNYKUVsfSGDLE7HCfvXq6Udg3TT/wdGhOZzFuYMrFh45GXZmXGPGYbkyHTOXZkURVEURVEURVEURVEURXm1qDBGUU4Zg9zI34tSOqLwUkcRxtxNN/pPioiIYZoozjFtBIB5RkGkFTwMrBQyVhwEr8KYNxGLCKT6aX/PWyk8DSz0jMQt5Clm4inhDCKScWb6PvsFNG0sQsfAvJP3b+O5lDeTtqjukZn8ivJ9wCPnyMfJ0eKbWhwzvmumhfuTikc8bfZilDjfzjYvi03nsvwY4pA2RmkSzmesVGQa33V/5T1KAAEAAElEQVSciCeHnNezUzofN0iff+jhz6WcE37YkbFF3x7fPaYlMyKw7RpYdnCzkPffDRKzdM+LO9PdGh54Eaidx/2kKIqiKIqiKIqiKIqiKMrZoMIYRTlFMqTYMmfFRn7RHW3V75AZvEsWbuRSADjJ+/oGEbnkR7xv6yLTT6KeVScFiO0TXBfl1WGQIlSWBC7t0klLN4li5tIyn4Qx/RlhzJ44hun/HUkUMyOAaUUyT/w88/eDHIqUN4s2Rqk5Z44KivKytG5IbcxQk2J1yjgt0t9tRBTzbVru+7Ne6+enFVk08c0Wtxmm57Sjzk3tNqmSE8l52ywRWa/qmG42rj2Pm6edW05qfWpgx8MtAxXJAcbKmLIVybbrcBQuPa8LLKTfVcn98LGDC424yCxZWGlgK8CWl3ipcdpv5z3CTFEURVEURVEU5XVG7hMbLnYca0VGnmag1CEy9JGhD2zXgR0/vTLrWcMgs/Sdoe8sHWtwxmAAHyM+wtgHRj4y8oGRD8+cuGueeD9Lz5m997O07taRMkQm6f12fWDi46ldKxbGUFjoWGlbbo3cV0/rlRmwmL17EsYAcTqxKsRIiFDHSBNlW1YhMgmBsY/UaRud9T2Kwsq27lhD1xoKa8iNIUttlHsPZs9ZHiP32CLtvTZph2/bGeNeW6sQqaI8nsUEGAN0Upu6acnb9lkj9ysw0wnoaV+27Qsx7jmr+5n9WMeZ9qU2+lfYPqkTmb19V8y2y0BmTarlHLzf2nY1YbrPqjA9viYh7LlrK8p5QoUxinKKdIyIYVaciAyOY1c/sPBBIS4t4yguLyfNpUyKEsdZn56Fi5nM+H3gkWq38trhkOLTgp1GGbROQAtJuPWEK0xaMkgD9KfFLc8bpbQ3gFLeeAJJGIMOfpU3i9ZJpUwimJ0g58aHjUS6PPQSV7gdYNvLc15HYpxGKb2mTTgWhiQQQc5vhxGZfred9Q2nZxHi8b93LdPz/Gmemz0iUKnTRnvs4d0C3stlPDqf3OlehFbUs4zEYa1m8E46Lte9fFbrIvPYw2YQoYyiKIqiKIqiKIpysrTigZ6z/O1yn/9htc9iLlfa67Xn61HN56OK3++U/Gm32nvNauF4p59zs1/wVi/nUsftCQ9aMcx345pvxjXfjORxow5PXZe396vXOo730nvd6OVcLBxdZ+lawyQV7R+UDXfLhq9HNZ8OK+6WzZ4I5yS3hwEWMsty4VgrHBeLjJXCspg5FjLLILPMOUtuITdJwJMmMzdJOFGHyCREdprAThPYqD3rtefupOHOpGG9DpQh7F1znwUGWMwsq4XjUifjcifjQu5YzC3zSaTUtyIiyYzZqxkEwKd2liFSehFQ7frAduPZrAPrtedxJctG7dlunt73p01mYDm3rBbStksdx0ruWMwdc05EXV03Fcq02yREaGbEL+Mg4rBhE9hqApszbVtP+3Xk4ytpXysiW84dq0XGWhKzLWaWxVz65Vw2FXNlqW8apE2zIq2hl765mdrwsPTcnsgxVqZjTm/FKOcJFcYoyinSsyI8aIUx+TFu/PcsXLdwPT/99TsOPQNrGVz00K/Pem2U58EwLXr1kwPMmoOrGVzJ4EoOlzOJJFix0xnjKl5RXpa9KKVzMGNB+f7Qurn4mZ8Pff4z/r/32M5cYSqKqJPzxDCIAGbdw61G4pLuNXC/EUHr6y4madsb3vBj2DJ19ztKKEycEfyd043SOhkdR7zjDBScXpTS7DoNIwy9CL7vNVPBWIOMSxbjNKKxjVg6jouNS4Ld3MH8zO/rFGn2uIEva4kx7TWQNyJaq+J0O73ux6qiKIqiKIqiKMp5wCAuKD1n+dF8h//L5Xkud6T8eGfS8JvtCQNneVh6/kRFzxp6znCzn/OzxS4/mu/wg7kOb/VyBsnpZTuJQf48rPjjTsnA2eSQ0jAOgWrmgq7vDHOZ5d1+wV8sdvlkvsMHAxHIzDlLP7MMm7AntPlqVLOSl8mpJLKVPutFaZ3Tc2soTHJPcYbLnYwrnYzrXRHqXO5krBaOlcKxlEQI4rRi95xVAuyJKcoQGfkogpjKc79suFc2fDWqmcsq7kwaNuvAdhP2XEdOm3aSUWZEENJzhhupfTd7OW/3cq7MtHMhCYCK5EpikoOPZ+oKM/bSzq3Gs1UHHteeh1XDvSQAupPa/bBqkhuJvPY03Mrb9rUOMfOZ5UbvyfZdSu1bzh3zzjKXJbcVa/cmErfiptInUUwSxGzVnoeV51El7bozabg7kfZt1J5xEgm1LkEn0R5rRHzV7oPCwkruuNLJudaV/nm9J226UGQsp77ZujiJOEbeq0qiGHGGkTa1gph7ZcOtSc3SsKbrDJu1CGZagYzeg1HOAyqMUZRTpG+SO0smdvGvI71keb/mpD3JzU8557QOMRedOP5cTkvrELNgYc5JbFLvlItiyveQmbgZ/b5QXhUREawMgxTgJ0mcdZzXtSIQTxJ1pccGKaC3cSzjkJY4fdwOsuymgrv2+dcHg4gxMo4XpRRSnzqPF/KtIHEv/uqIjugAWjvj0189QI6P3QBf13L8fJOEuu0Y5WI2jXd8GSwyvrHZdCz02Iur04NGXGQe+OlxqyiKoiiKoiiKopweuYH5zLKUi3OLBW72cz4cFPxkocvPFjrc7OesJseKtgg/n4mY4iMKLuTiaLGSO36/U/LZsOK7SbPnzPL+oOAnCx1+ONfhB/MdbnRzLhSOxfQemYGeM2RGRA5zmWUpd1zuZLzTL/nnzTG/3SkJL3DNnxlxy1nOHVe7GVc7mTx2M5ZzEU8sZo6F5MTRxjx1rQhLXIocmnVmL6zEUhU20rWy7itpfd/zgR/Oi9PI7UnD56OKL4fJVWdcn/p9qdwYFpJDzIdzBR/NFVzpZFzpyv5ZyhxzKR6rl4QVhUmRQ6mBst8MJrUzN5Geg0FmuJBHLoeMkc/ZTYKlrUaEQQ8qzxfDii9GNffLhvtlc+JuOV0r7bvczfhoUPD+oOBKVwROS7kImtq4ru5MDJHdd4+ldVlxyH7sJZHNauG40g2MfL7nBLTZBNYrz92y4YthxVdt+6qXi2+wiMCn50zqmyKEudqdCnuWcjlO9tx9UrtaF5x2v7X3zQrAWWlfxxq6zrKQWS4WGW/3cj5uCv5i0fOo9Hw+qvliWPH1uOabUcXuK3LEUZTDUGGMopwifQuXkqike+RU5PNJ1yRhTCbtafM49QR2fmlVzR0jrjAfFfBhIRFdiy7FIb1A0ek0BOfHmRGuvH60QoNj1GYV5cQIiCjmoZfolq3AoTMr4szrPKQ83OlSRSgjlMj7bXqJaNnVOJY3BsNUSHrUMK39XjvP8VLHXr+ZOMSMY7jlnBBVnIpjvqlhOTkk3szhk46Mlefb6NF9x9jzjBecgTkj4piL6Wp3N0UpfVPD7yZAJUKi3RNrnaIoiqIoiqIoinIQmRU3l8XcJiEI3Ozl/P2FPj9f6PLThS4rxdMBx4UVd9DVIuMj2BOa9Jxluwl7whhrDO8PCv6ntTk+me9ws5ezlD/9flmyHV3MXXL/8Hw4V3Cjl7FVe/40rKhDfG6X2MyIAORiJ+OT+Q4/Xejyk/kOn8x36DtD31nsc94Ez556/pPtCVHcN26Na36xOeEX2Zg6Rm5N6hcS9zwPRRIBvdPP+W9W+vzbtQFrhQiX8ucsOuy1c695Bwddt5E998uG//B4RLE+JkZ4XHnqEy5adJ3hQuH4aFDwP6wN+NvlHmtFxlrhMM+xH50BMHSOcdNl4gNDH/lqVPEf1kdkZkwTIw8q/1L31m0SbS1klvf6BT9b6PLjhQ4/me9wsZPRd4bCPt9dIYkkf/Z2iKlvTkLkFxtj/nFzQr455lHVMPQi9NHbqspZosIYRTlFBumG/Kp7fR1jLKJ67hmJ3FnLpKChM2zPH21xb8HC2zm8lcO1XKKT1py4/7QRBS9D5GlXBQ97g+7ANMakFUcE5LN7aSZ4bqTwpSiKclIERAxzuxZHiLuNCFuOYr9jzJ5zDCIyaIBJcocpjxDbKK8nz7NLz/2p6zlW8Ky78iTCw0bGEcMkWrngxGlx2cq4c87K+KV4yc/KjYhurmVguzI+v5O+J+6npTxmDJWiKIqiKIqiKIpyfHJjmHeW1UJcN97u5Xw4V/CT+Q43ejldd7wL2cXM8f6gYNcHvhpV3C8bFjKJ6vnRfId3+zkXC0fnmOIMEXhYrnVzPhgU/Gi+w90U3fM8pY+Bs1zpZHw4EOHBXyx0udIV0UFuzKncR2idchYyEXC0MU59Z8Q5ZlRTnfDFbd+JwOLtXs7PF3v8dKHDR4OCtcIx5+wLTcQ9Ls6Ik0vPiYhj5ANVPFn3kTlnWcgtHw0Kfr7Y5cfzHT6cK7hQZPTd6U4pcsbQddBxBh9hHMKJOOFkxrBaON7q5fxovsO/WupxoycCs441zy3YOi4GOe5v9PK0HiLQ+fNuyTfjmvVai4vK2aHCGEU5RfrJvv11jlIyyBdFz0iRYs1J0VBn2J4/HLKf1hz8pAt/2YWFFJ2Up6iIkxDFtDPS25nfZXJXaCNH2iiH2cKyR9Zh2cKiFdGYCmMURTlJQoo1utXAlxV8WcPoOa6z4iGPIU4dkPTS7c3iuM5WZuaH83r6Mi+wbmcpAplEqD1sBPi2ho6VaKWrGbxTwDu5RCxlJyCmzU0SelsReb8XRBhzq4HfTMQNKoTpsa4oiqIoiqIoiqKcDG0s0mruuNLNeKuX8+Ggw48XuiznlvyYxfmF3NJ3OXUM/H4n5/akSbFFOZ/Md3i3X7CSO46ps6GwhiXjuNaNfDgouFs2hAj30uNx6TvDlW7GB0kY8/PFLlmKmjnN+wcW2SYfuoK1TkbPSsTPf1ofcXfSUB0nX/w56DnLpU7GD+c7/NvVPn+70qdvW0ec03WjtYiwomeNRKn7QB1OVhgzn1mudTN+utDlf744x4/nO3uxQqcp+gE5RpwxdKwlxMjIR+rntS46gNyK+83NfsEn8x3+1VKXuUyOOXuK97dEGAM3ehmXOyIs6meyLXeaoMIY5UxRYYyinALdFGOz4GDeiVjhuAOy80Y7Lu1YmcV7OZNZvQ9eLt5QOUEcMnhadeIU814B7xdwKZN+2DXHiyBohS6tM8Jkn/CljtOokdZFYe/3PO22EBCRTOscMzDiYnMjl+NhwPktLiqK8voRmYr2JlFEMSOtcCuH0DqgHTceySLn3PN67mqjFI+8YROnEWJn6ZASmYpqS2CUxpZllGP3sRex74qDpSSqnUuPfZuiITneGKfdJg4R2eRGPr8wMm7pGrhVi1hmJ8jYRoe6iqIoiqIoiqIoL49LUUOrhePjuQ51gOvdDCLcGjc8qBp2m0AVItYY5jPLYibRRGuF23O1yIwhc4aV3PFev2C3iVzvZVzv5rzVy+lYw+Pac79s2KoDIx+oY6RjDV1rudLNuNrJklOGRDBZI44v13s5H88V3J00WAzPc6U8CZFHledx5SlDTCIRsycUicCokfUZeYkEGvlAGSKTEGlCpI5xz429vbbP03brO8NS7ljOHV1rUhxV2iakiCjg3UGONXC/bPh0WEHpGYfAy+pjWneaS4Xj54td/nqpx/uDgtXcYZOgo2XYBHaawI73bDeBYRMpQ6QKkRAjnuk9FZdemxtDx8rSS9FTfWcYZJaONXtxS1WI7PrA49pzZ9Kw1Xj8CcQote273s3466Uef7nU5WYv3xNZzbqqbDde2peWdj/WIe7VQdr322tfalvreNN3hoGzDJwlTwKqEKGKkZ3G86iSPrzrw0vfr2lCZKuWCKqhjxgjfacVxUSgCtIvR17218gHJiEyScdPHcGn/hnbdiH9sGcNi7ljKbfMZZautRQzN6U6RqKkrnczfOyw0wS+Htc8rDyTIH1DUV41KoxRlFOgZ6cW8P00y/W8FlGOS4EIY65kYjevnB8yI/3sagY/78IPO1JEGtjnU2qXQYpB6x4eeSlIbQXY9hKdNQxSbJ4kV5hZ94QYn5x1H3n6/ys2CWSsrO8zIkMVRVEU5ZXQOqDVcOSNovamRnbKs6BelPa0mnE8sYgniT9OOXv8eQjAjheB7mMvzk9zVkQxa5nEIF3NZSx6eWZ8/SJj7Ax5356RcclbuTjH+An4GoYc3ScURVEURVEURVGUo2ljcC4Ujh/Nd1hJhfSdJvDH3ZJ/2ppwe1Kz0wQyY3i7n/NuP+dnC10uJPHFLIPM8v6goOPE4eN6N2eQiZPIt+Oaf9qc8MWo4kHZMPSBxcyxkjv+dqXH3EqfRWPpzFw0d6zhaidjOOjwu+1SPu85rgd3msDXo5qLheNh1TDykZ5LggdkMsZOE3hQNdybNNwtGx5UnvXKs1l7ESTsCWTShA4rwpALueNSJ+PDuYIPBwUXCkdhn3bFKazhWjdnMXN8Nqz4dSejCpGmii8tHmnvh1ztZvzNUo9/vdzjSjfDHVDz2mkC345rvpnUfDuuRcBSB7YbTxUidZD7FRZxM+kmkchiZlnKHRcLx1rHcaWTcaWbsZA5+qmxIx/YqD33Jg3fjmvKJEZ5WWxq381+zn99oc+P5zusFu7A9m3WqX1jad/90rNVe3Z92GufTROWWjHMXGZZzETYdLEjbbzSFSeVuUyEMnUUwdR65blTNtwa15QncLOmipG7ZUMdI7cnXbYbT2EN/SQOCxEmPvKoFDHO3bSs156NyrPjA+MklGmC3LcpktjlQpFxoXC828/5cFBwrZuzUpgnhDEtK4Wj5ywbdeD3OyW3xjWPkpBMUV41KoxRlBPGAHNG3DqWHHTt4W4xbUHCz7huvCoMMhBpHUfyQ9azMCL0uZzB/HmsCH2PmU/RA+8WstzIZV8etj9D6m9VFNHLboBNDxtJEPM4/byVxDLDtJTJQeZFuql3IrIpg3y2oiiKopwlrWNJfQxxSHvjJuMYjixnhCXZ7x7juX7G8e083YaokLHJMNm1dAw8Mkmsm2KXHnt42IhoZs6KIL2X3BqztByFTc8vooxxlyyM03goQyKWan/8qC1FURRFURRFURTlYFpnlj6Wy52MnjXcLRt+vT3hX7YnSRgjrjGZkSijR2VDPwlf5pM4onUm6VlxeJnPLKtFxmoSpHw+qfiXrQn/uDXms92KR5WIThYyy3LuWMglCuhGL+di4eilok0bNzMOGUu525sQc1xdQhkidfTcKxu+HtX8eVgxl5xPWmeRh1XD/SQ+uF82PKw8G7UXZ5sg4oM6QBPFNacwIgBayR1rRcbjquFB2fDeoOC9fs5y7ui7qTuHM4b5zNB3huvdnPcGBaMQ2WlE1PAydJ1hzlmudDLe7Re81cvpOrPnpBJjZKsJbDeBz4cVf9gp+XJU8d2k4V7ZsF3L3+oQqWLEINfkRXJS6TsRjixm4iq02nFcKjIud7M9EZUzhpEP3Jo03J40bDcv76YCUh/rO8sgM1zrZrzfL7jWzehau9e+JsY9cc8fdkr+uFvx9bjmu+R8sl17dlP0UR0jdqZ93RRv1fbB1cKxVojY6VJHxDJLuduLT/p0WHFv0rBzQjN1fITdRnryd+OGz4YVG3Vg4AxNgB0f2EwuS/fKaR/dqD0bdWCYhDFliOK2HCOFNRTGsFKI4Kztz+8NGt5L209cf6ZFxJ6z9Bxc6Wbc7OV828spQ2SzOS9TtZTvEyqMUZRTYN6Je8eKhfyI57axD+MU+1C/SmFMKp50rYgrDhNS5EZcSMZRihAWLRacF1YdfNKBjzvyc3GM2eweEbpseviqllnZrSBmVgBT7YtROsvIBUVRFEU5Sdr4reNGKZ1nxxiYEe4c47kBOce3DnDnlTqKe0vjYRgl6qiNU1p14iRzJS0XnPztOMKYWfI0m+tGLtuvb8QdbydMxz6KoiiKoiiKoijKy2EN9JyhiZavN2r+/aMhX4wqvhtLLE6T3ERGPrJeey4UGdc6OTd6kavdbE/I0rGGi4VjKbN0ncTtfDeu+YeNMb/dLvnDbsm9smHsI02U+J2NOvC7nZL5zFKFyJzr0EuFe2dgLolsFjJL1xpx/zjm9XJEJqFu1oE/7JY4IwKVjjXJXUSEBjtN2ItRmvhpxFATZWld2VvhyHYTWK89tycNX48rfrE15q+Xeuwu93l/kHOjm1PYp6fGrHUcP5zvsNV4bk9qtl5yhupCZrnWzbnazVnKLT1nn5oIfnvS8Iedkn/ZnvCr7Qm3xs1eW6sAdYgExOGldX5tY5gyE3hgfRKSiItM31p6TgRLax3HnLPiMpscaU7qPoY1sJxbriYHl4XM0rFPtq8Kka9HFb/fLfmXrQm/2i55WDbseokbqqI4xQQkbujJ9gXyWoQkhZ3GD/WdtG+tyLjYcRTWECPcr8Sx5SSJqQ3fjCv+YWPMUiaisM3a881YhFrbTWCn8Yx93BPClEno42eilNptZo1hxwfulQ23JjW/3Sn5cFDwr5d7/Gyxy40kjtnPfGZ5t59zryx4XHm+m+j0aeXVo8IYRTlhDFMHjxV3uNgE5Mb7pofNIA4d41cokrSpwLNg4XomhYB2dfdb8GdG2rXiYMHJ7NxWMHGeCypvMhmyX9YyeL+Ad3JYdIcXhHycimLuN3C7gT+W8IdSIpQ2/Cm7ubxo5oGiKIqinDAhiWLaSKHDaKOKcsOBdrpnTWttXBxz/fYcY6LceDuvBKZi3e00RrbIvriYiZPhep6c7dLYe9HKdiisPM/x7GipViTugLUkrKmQ8dF6ipIcnePtoyiKoiiKoiiK8jrRiki+m9T8l80xdycNuz7QzFx3bTeBzcbzXr/i3X5FxxnWCkcvaUBya1i0jhgjHnGxuDVp+MXmmD/uVNya1OzOXOQPfWSLwBfDijkn8UQfDoq9v1tj6DnDQhZTtI1lHCKNj8eue0Rgu/F8OqwY+UjHGnJj+GxU8fmwYreRqJ3nK/0km1c8ZizX+TGKE4kIOhzzmU2pAHLRa4ALueP9fs7XI3E+ednpHnNOnH7WCsdcZp+KyonA3UnDL7cn/NPmmF9vlzysjvuZh2/hpcxyseNYyByZlXsZd05QOGKBhdxxrZtzoXjShaelDpFvJzW/2JzwL1sTfr09eaJ/Hc7hz1stJF5p4CyZgbGPPDr2tjv+GjQxcmvc8M+bkz3R1sPK89mw4n7pqUJ4zgn7kZ2Z/1ngUdWQWfYETpc72UytUX6ac4YbvZx3yoY/7JYn0j5FeV5UGKMoJ8ysMGb5GMKYDQ9f1HCrhrvN9Kb/q6DNT7zswPZkpq17xkzotuDSMVJwuOREzLPldSbtWTFnU7yVk2LOQioEHUaVZkDfSYKYTyt40MCjJMpS8zpFURTl+0JAxCHVMVxBLHKO7Rq5gDqPwpjCQD+NBY4UxjAjjHkF63eSRGT9twP4WsY1t2sRxVzIZEx0NZNlkOKWjhMv5Qx0ESea9wvpF1/VMNIJTIqiKIqiKIqiKC9NEyLrlTig3C8lRmgcpk4Us/gIDysRmlzsPClkaQnAyAeGTeBu2fDtuOFh1VA9IzpouwncmtQ8rj31ATNEDNC1hsXcMQ6RKvgD1+1ZjLyID7brIDUWY9ioPcMm0MTji2wOon3td5OG/2NjTNdabvZy1ooMNxOpbBD3mysphig/gSzorjMs5Za5zJI9Y9bJ49rz6W7F7Yk49ZwU4yBCkZ0mYI0hRHGNOSkM4uCynFsGBzjhgIhK7k8kRule2Zxo4sOwCTwAcuOxxtCEyNCffIWmPZ58LMmt2YumWq9FFPOyuywA63XgN9slFsNq4fh4rsAZ88T9mI6VuKxLnYMdZRTlVaDCGEU5QdrZxPMWLmWw9AxhzOx5ZjPAFxX8uYJvKth4hcoEgxR63inEPv6jAgrESWY/NglmOgaWrMzQ9Q3sqDDmTJgVYF3OpBC0cEjVpx3rT6LEJX1Tw68nsnhe3T48b4VERVEU5ftLK4wpj+kYkydhTG7EacScI1FJu379FI15HMeYMk0+Oy9tOC5tlOdOgB3gXhrE9Mw0WumTjoxdVxGhUI6MY5/ljAjiuJel6NB3kzBmM4h7jKIoiqIoiqIoivJy1BHWa8+345oHlcS3lM9QnoQYeVx5Ph9WfDjIDxS7hCjCmMe1537ZcGtc87g+uLgiji6B25OGx5Wnnnm/9vLQGug6y0Jm2WoM2415LovVSYjcLRvunpIRRkQiix5VnrUi429XetQxYjBPCDrmMnF4Wc7dkZO2j0PHyjZpXU0OYqPyfDmquDtpKMPJFbjaSJ/TwphW+OPoOXtgXaxpRVq7FTs+PNF3XpZxiIxP2CHmICJy7K3Xp/dZm7Xn9zsSK/WzhS5ViOLkO3MDptvGYyV3HkU5C1QYoygnhEWiiOatOHe0hYmjvt6HQRw71r3cgH+VRKQoVKU4pwdeHEiWDhkwOSNxPdezFMdjOFGVrHJ8Fhxcy0UUc5RTTLuv1704xfyxlP3teXUuMQYpOLUxD4qiKIpyljQRdlNET3kMYYxFzmMdI2M+kDHUeRgGmSTaWbDyeNj4MyJC2a0Ao3C0KOh1oYmw7ZOjTIR7zdQ5phUSD+zRY/NeErjvBPisEtH4qxQRK4qiKIqiKIqivIn4GNlpAg+qht0mEA65mo7A0AceVQ07TcAfIFDxMbJZB26NGzbrw10vIiKy2GkCYx+f8VxDYQwDZymMOfLa8SzwMVIFcU15UHoelZ6VwpLb6YzZwhjmnKXrzBOihBclHiOCObey3XophupcZzYfwGFra4CONcxnlipGRobnchL6vhCjxE61TjR3Jw0rhWM5d3uuMc5A34nI6iREW4ryIqgwRlFOCIdYta9mEjXUM3Ij/TAiIi556GG9OboocxrIoFBmxD7wIuZZtM+eaewQx5jruczQPY41vXLyGKT4dS2Tmc1H9bWAzApf9/DHCn5bSt97lUUeg5x0CqP9RlEURTl7mgi7KRbyOGOwNoKyk5xZmiDvcR4EE62r33wrjDniBkOZBEHDc7L+J0GNiH12AtxvwJVwM4e3C/hRR0QxvTTGPWzz9IxEho6T+2PHJFehV9QORVEURVEURVGUNxEfxbXlftmw68Oh2onWDeZR5dn1B4tefIStWuKRNmtPc8S0lTJEtpvAOIQDJ4oapgKPjjUHOo2eNT7OCIzKhkdVQ8/lzM9UegtrsMbSfUY00IvQOrc+i8Ia5rIkxnnNXFdb4c+z+qM10HHSvl0f1BH/GQTE6WnkA48rz92JJzOGxczt9cPMGHrO0M/sicR8KcqLoMIYRTkhWieVq5k8ZuZgm3aQk+wkwrgtSgSZcfwKU5SeoEYcY+43Ioo5bJCz184oz80M52Oq9PeQvoVVJwKZZ9kYtozTLOqHHja8FAJftdOPMVPHmKPWV1EURVFOm4YkjAkwCXLj7VlRO+3/bYSulbFQFWHC+RBMWGS9Fqw8Hnaajci4YMPLGLR5g8ZxkeTuktr00EOsplFKbwdxjlk6RKFrEaF4L4nFV5z0keqsBuqKoiiKoiiKoihvAIHI2Ae26sDEx0NrIRGoQmToA1WIxAMKEAFxlXlceUY+Huni4WOkDOJqEeL0HWevn52BPMW/nOfb1+LMERn6SLNP0eEMGAyZEccYy9HClsMYh8BG7dlp/DPrCde6Gf9qqUdmDD5G7peeJsRzcb/kMGKU7fi49gyfIcDKjeFmL+fvVvr8ZntCGSJbTaAJh/fh7yshwiQEdvzTUWmGdIyZtn/K89+g21LKa4AKYxTlhMiM3GS/nkux5CgL+2EQ944tLyKZmrM7ATSpOHI3Wc4fhkOKLi6fCoAsZyfq+b5ikBiHC9nxhDGj5Aj0sJGZ1OUZDDgsUpjqqGOMoiiKcg7Yc4wJMhYLyLnqsFOqQRxZFi0MrQicz/oKvo15aqOUOseI8hyHqVD2vN+oehm2fIqLQsRAoyDb5zBhDKSZgml7rmZQN9JP9GaNoiiKoiiKoijKi+EjjL24tkzCQVKXJ6ljZOwj1TMECDGK0GajDox8OIYwRhwtmmdMUJZr6yQmMQaRxpzPq8AmRsZB3G/2T3YxiMtJlhZnpO0vLIzxkUeVZ7MO1AdsZAO83cv5+5U+MUYelA3bTWAE+HOeOdSKq9p1Piiyq2MNHwwKMmMIMXJn0lCGyCgeLcb6PhKIlK2oLT55nBukLuTMdIE3J+JbeT1QYYyinBAOWLZwLZdiyWFOYBEpRNxvJMKoOmNVZB1lPe4n0URAZkTD0zOm2xnJLkqxYNFKMWnyhhdWzhsGcV4ZWOjYowtgkyTE2vRpVvyrWMkZ2kFP10rkWGEOLzwqiqIoymkTkDHYOIhgYhTk/NQ55ARlkHPvWiaimLMWes5GKA2SW0x+xDk2ImO31jHmTb4BUSPj3AeNzELqGbiRw6Ug2+mgTOt27OvSOGvRwoYOWhRFURRFURRFUV6KCHsF8zockl2TnusjVEnIclDxJNDGI3nKZ7jK7H/PiFwbysdHuXaeKYCIoMScWATRaREQ15gmiNinxaS2tBHC1hisebnr/l0v8VcPqobNxjPygcIYspkC2ErhsAa2my6jELnUyXhQNTyuPDtNYKcJNDG+cgf7o4gp3utOiqXabgLLPlBYEUiB9IeLHUdhDY/rLpMQ+WZc87DybFSe7SYw9NK+N8mR90Vpj11xZnry0J3tnzY5GoXDMtUU5RRQYYyinBCtY8y15OBxWKEkIAKUu40IFc76hFlHmVF73yRhTIR4SFHFAaRZtGuZFFd8fLMLK+eJWdV3gXyRHymMSft45wwiE9qZ7HkqMLWz2RVFURTlLGlPh02EYZQx2YKT89WzxnEWEaFccfDIptktZzj+yZMo5kImwtPD1n2WWceY1yz++4UYB3gALDfinreVyXbLD9lYBwl6dairKIqiKIqiKIryYsQ4dYGp49GOMSFOhR8HPbeNWxolV5njXq9FxIEmRLnHPnubuo16aYUl55U9kc8hciCz1w6DMS8+M3s3OancmTQ8KkUIMp9Zspkt1HeWzBj+YrHLpU7GN+Oaz4cVnw8rvhzVfDWq2fWBpgnn6ro6AFuNpwqBu2XDo8pzIXfMZxaX1FHWwJyzFMbw10s93urlfDl6sn3fjWsRx2iBDJLm7VnHLcz2zfN9nClvJiqMUZSXxCAHUj/Z6q86KfofOlM3yizjO+dEGOORgtCGhx0Powh9Dp5xvHfSilJQuOTkNTsphkA5fSxTy7nWDvEo6hQXMTqDAphj6m7TN9A/hsONoiiKorwKIuIqshPgoZdz6twhJymbhMGXM/iuOfuLqQwRZq85WW/Hs10LY5QxXxXFKWYzvPmOMS0VUCUx0EaKzyoMzB3yGmPkOd1jRFa+avYmTB5j3+mNJkVRFEVRFEVRzgORSBMkZqU5RlStuLs8u7guQhsY+yBCm+e4to0x7sUpz2LM1GXlJC+knIHcGDIDuTXJlUb+b5l+5qzTS/vxZqZG0/79vX7OxSJjPgk2nsUhfzo2k7TP7pYNn48q1jqOt3o5nbTO1hg6RiKHei7najfjrV7O5U7GWpGxUpQsZJb12rNeecYhMklipjIcTyR1WkRg5EWsdWtS89mwoucMb3VzMmv29k3XGboOes7yVk/aeKnjWC0cy7ljJXc8rsVBpt1eZQiUIb5UjNWrwCKuOJlt+6hJNSdxTrJGtoNJfdWkvmmY9q/Zw2W1yLjWzVjMHV1rnnkY6b0K5aw463u5ivLakxuYM7DiYN6JRbszRwhjkALMnRSlVL+qlT1kfZoohZKdAI88rFiZNX2YgGHewpVMigz3NEfpldCq1tsZ4ccdPLSFsJpXH6NUJDelFTcVxeigR1EURTkvNEkcfKuBnoW1Q5675xiTiSC6FRGf1U2OIo1BryQHlMPOrwEok1B2J8C2F1Hzqx4XnCUNIgba9iJwOozW8a69UXlekFmBImg6at+1LoMunq82KIqiKIqiKIry/WOvBhEi/oSuokOKr9kf2fKinMY9awMMnGUxsyzljsXcspiJK8mcs3SsCC9yYyis2RPOZCZdzyVhwp5IwcBakXGjm3Gpk7FwmBXqCRGBu5OGf9gY08TIv1nus5BZCmvozEZRISKLpdzy/qDgQu74aK5gfcVzb9Jwr2y4O2m4kx7vlQ2bTaAJ8UzvTUTgm1HD//fxkLEPZCuGnjN0rH1i8pEzIgxZKzIyY7hUZPxovsOjynOvbLhfem5Pau6ktt0rm+S4c37vveTWsDTbN3PHvLPMZ5aetXSd9MvCGHIr+ze30g8d6dGATT8PnOVGL+NaN2c5t+c+lux1wSaFXEwxcMqLo8IYRXlJckRAcsFJQaJzyF3nmAZoDeIYc9/LjNXzMFM3MBXGPGwgT5b8h40G51Jh6F4jkT7Kq6Et0rTCmOOMLQLS7/zh8a2nQicV7dZaYYwOhhRFUZRzRBNh3cOtWs5VszfU9s+uMkwji5bSeS1PMYWv+iaHQc6xFxxczWUcehgBcY7bSOPP3SBCme8TPkqs0jDNLDyMPVEJ52vsEhHBc8Px+lwrqlZhsqIoiqIoiqIoZ0mM4KM4hJxEPSQi13itMOakeNnrJoPcuxcXDhG4rBaOy52Myx0Rs6wVjgtFxoXcMXCGQWbpWkM3CWU6ewIZnnDwyJKLx57bzElYwhyTB5XnnzfH+Bi5WGRc6WQs5BaTmZlrZxHxLGSOhUycZYC9KKY7k4bPhhV/3q34LKvIrMFNGibJXaWJ4JNI5lXfrrg1qRmHgMNwtZOxlFkWMhhkdu+aum3fci5OMe/05bUTH7gzabg9afjzsOLPuyWfDyusMTyqmj2HHJ+EXHsusGdANtN/MmOYz2zqm45LnYyLnYzVwnEhz5J4y9BzIpDpWkNhpY9mBlzbRzG4JJppnWayV9g333SsMeSZI3MOZy3OWnwIe0sIQY6bGF557e91RIUxivKSFKkgcTk/3Hof5Cb2OEp80o6XG/P1OVKLBqRQcqeR2Js1oHPI8+dSlMCKE0GQ8efbFu5NwSP9xnP87W2RL3xRNZ/aqh3IwMKNDG7mMrteURRFUc4TNfDYQ17D27kIhfNnuIS0N7hAxn9v53ID7lGKonxVOGQdF5yMxW5kRzug1FHior6qpL3nZfz5KmlFIhlHi10Css3KePaxp7O0N3+Pew0x63zTMSLqb9Axu6IoiqIoiqIorx6JRzo5xwO5PoqEc3CF015v9p3lWlccMy53RBBzIUXuLGaWucwycJa+s/ScOHEUdiqimRUX2BknjmmczTR26VVShchmE/h8WPPvHw25VzZ8NOjw4VzBhcJxIXfkz1gpEctYTDejaw1XOhmfzBc8rDz3k9PK/VKEM7fLmmETGfnwSu9bTHxkvfL8frckM4avxw0fzRW828/32vcsMmNYzh3OGPrOcKOb8dOFLg/KhgepjfdKEc7cKxtGPjD2rzZCyiXx0uVuxrVOzpWuCLXWOhIFtZyLg9FcJn2zn0RauTV7MWBtH21djOze41Q4ZJ5xP015cXqdgotLC1xdXuLmpTVurF1gY2fI+u6QR9s7PNreZn1nyMbukFFZnfXqnntUGKMoL0nHSmHkSna0MKadqbvuxTFmFKT4cl4IyHrdbmTG9FHK7TkrwqBlJ4/tuOccNemNo714qHk+p6E9YQyvftA8sHAjh3eKo4t2iqIoivKqqaMIRSYRfuShAro825XNITcUWmFM60AyeoWxkg4ROSwkkfKNfCrYeRZNFFfAL2pp7/cxBdMg2+448UhtXv15FMY0ad2OMxZsnW/yJIzJDOc+41xRFEVRFEVRlDeP9r52iPHEHDNinDqkn/U1jkykMcw5y/v9gr9Y7PKj+Q4/WuiwkjsGTqKHzMzzZyewHnRJf548N8ogricTX/Gw9Pxhp+K/veCxBiIFS5klf8YaG2AxsyxklivdjBihiZEyRB5Xnk+HFX/aLfnVVkkVJXOhDCfrBHQU4xCZhMgfdkpujxs+HVb8Nxf6IvQw5ghhDCzllsXccr2bEREhURUid8uGP+9W/GG35FfbE6rUqLF/tXdlHBKbdLWT8/PFLj9ZkL75Vi9nzll6zu7dBzPIP7N7c/+ePU99802nVxRcW1nmJ++8xd9/8hH/+qP3+frBI766/5DP7tzj09t3+fLeQyZ1rcKYY6DCGEV5SfYcYzIRABxGndxi7jUSWXTeZuqGCNse7tbwTv7kbNIDC0NGIpTmkjho3X0/bflfNYFpNFKdijWtMvdZFAbmnfTRV/XFP0gz2a/nU2ehngpjFEVRlHNGKzQoU6TSd3U6b1kREswye9Nq2cH7hQhjHic3wOPG27ws805cYt4vZAz2LIcbkBuEARH+PPLwTSXj0fMQ5fkqMch4aNHJmKR7DMeYKoqQ/ajYpVdJiLJek2MIdvb6a5Qx2AUnr/XnTJyvKIqiKIqiKMr3h5OMyYn7Hs+Cwhr61nCpk/HBoOD9QcH7g5x3+wXXuhKb1LpvuH1W7jFKbFCISUgRI3WIKSJKHsPecyI+PbfnzJ6YoWPFceZVEIE6Rna8514Jv9yasOsDb/dy3u6JQ87F5JCzmJxHRAAk69c6mmLARXEeoYB3Y07fGVaLjI/mCm5PGu5ManksGzYqT51iiE67fWWIbDeB78Y1v9gcs177vfZd6jguFhnLuWUxd3SS0MmYqeCp/cEaEaKsRUcYFMylyKIfzXe4PWm4Pan34qV2miD7/YTb44BecoH5YJDzwaDgvb700Ru9nGvdjKXMUTyjD4UYZZJ2FJFPuw986pv+qT4qNcO5TNxn2lgwo7FKL0U3z7i4uMBbaxe4tLTI8tyAECP9TkFmLSEExmXNw61tHp/1yr4GqDBGUV6Szoww5ijHmCbCZooq2nnFitfjEJD1ooEtf/TNdsmNnApjHtnpzFrl9GjV9T4VRpoU+XAYhYF5K/vqqOeeFPMOrqV4h8sZLDnpM4qiKIpy3vDIOXXdw7e1xM3MF4dHSi4nQcp2gK9qeOAhviLh86IVUcyHSRhz2Pk1IGOGSYBHjbRvfI6iPF8VBhm3L9njiXVbYcw4nK/oof3rdRwM0E/XLLtBFp1DpCiKoiiKoijKqyYSJUbpvFxgnQBda1guHB/NFfyPa3P8zVI3RdNMBQf2kMksPkITIkMf2GmCOJf4SBUCZRIj1EEECU0SJiznliudjNXCYZOw4VXho8QO1cEz9BP+PCy50sm40sn4wXyHny50+GBQYHs5PSetfpYbTmZgzlmKXs7lTsbHc+Ii89Wo4otRza+2Jvxic0wZIsMm0JxQBNdR7Rv5wJ0yslF7/rCT2tfN+MlChx/Pd3lvkJNbQ2HdM9vXRl8t5SKMutbL+PFCh6EPfDGs+GJU8Y+bE5o4oYkNIQb8CbfPGcN8cun52+U+/6e1AZc7Gcu5o59JjFc+42K0n5D63MRHdnxg6AMTH/fcg6ZiGVnqIEKxKx2JaVrIn3RJUl6MTp6ztrjAjdUVLszP0e8UFNkSqwvzAEyqmkfbO3x+tzjjNX09UGGMorwgGVML+wUnooPiKAt7YMPD3UacWc7b+C8is09jkCLPboD5IEWf/fb8rcjTAH0LFx08zuR12696xb+HtPtqO0hhZ84cXhRr99G9VAhynKw6f5aukeV6Bj/owLvFNG5LURRFUc4rITmqfFbJeWw1k7FeKwTeT9eAs3A1E4FKAO7U8NCf3jl23srY82YhEYXXcxG9Hjb5pkxRUd+mddsNIgQ6yfWzyKygnpExB4jTyiQJec86tmkuOcVczUUUMzhEKNzeo62jCMbXvbTlvBCQdZskccwoipAr49nugQYRKL+diyjqsZfXKYqiKIqiKIqinAVvwuWIMxKddK2b8eP5Dn+51OOnCx3eGxT0rKHrplKYJkQmMTL0nq06sN0ERjNCg7EPjJI4phUd1O2SnDmaPZcOeKuXU8/L53esZfCK29462NRNZLsRocxG7RmFyHbj+W7ccL2XxBGZuMcs5BKlVFhDbgw2uaxYAxmG6GAhvX9uDHOZpWvFGedqt+KrUcXtccMobavToo35KoMIQHa87KvHtWcSIht14OtxxvVuzsVOxkJmWcwcC5llPrPk1pCbqYtM6xzTT+/fhEhuDAuZJTeW+czx2bDi61HF/dIz8oHJS7bPIn1jubB8Mt/hJwsd/qulLh/NdVjILD03dS8KUfpYmfrmVu0ZeumL49Q3xyHKdvfSJ1tno3qmX7aPc04+MzOQ2Yz5zB4ZZa0cTpFlLM8NuLS4yHyvS+YcmXN0yXHGMixLdscltT9HN6/OMSqMUZQXpEgxMUtJFNM9RPXb0qQopTu13Gg/bwPAtgjgUyFgMwlj5u3TwphZ+gYuZVJMums5++rH94CIFDbWvRR3envhjwczZ+FyDve8/JwZ6Y8nvasM0l9WU7zETzpwLZffKYqiKMp5JgAPGxkLLVqJlZxPcUoHncYsMh68nMHPuiIICcj4qYnHd/N4HlYcvFfADwpZv4vZ03FP+xkGEcX8qRJhzGm4n2RmKia6mq4w7zXiUDPm7GObFtN2e7+AlUz22zOjp9JSpXH7gySMOS/jdklbF8HTKI3ZB0mk9SwM4hbzfge2AnxdwRbnp02KoiiKoiiKoiivG4Ux9Jzlg0HB/7Q24OeLXS53cgbO4vZdp1dRHE9uTxo+G1Z8Naq5U9bcm3i2Gy9ROjMxNSG5vLZRS5FpTHIk8pP5LgNnWMotS/nZe7QPvaz/yJd8N65ZzCYs5xKr9E5fYqXe7ee8089ZzB1zzjxzYgfAUm7p2ILlzPH+oODT3Yr/sD7in5hwt2wYladxx+VgQoSdJlKGhqEPfDmqWMrEEehqN+Odmbbd7OfMOYvL7DMnMTsDF3JH3xlWcscP5wp+vV3yv6+P+O12yd2yYRJermrjjMRtXS4y/vVyb88pZim3FOZJBxcfYewDG3Xgs2HJZ7sVt8uGu5OGjdqz3YhAZi/aiwP6Z5zeS1ktHNbAWuGYyywXCw6tWylHk2eOpUGf1cV5+p0nXWG2x2O+efCI7x6vM5xMzmgNXy9UGKMoL0g32bBfcCIMOSyeJiQBwiTIzejHXooU5/FmdEjLMMDjRgpDR1nN9y2sZbDWJIHGOaHVirhU/DjOqrWvsWk5TWeVl2UYpMC1aCUWoHfIczsGrIU1JwWrdS/Fnu0T6IcGOZl0rRRmrufiFvNeDm/l4hbzfdHF7PWdF+xzbV9tB5KKoijKqyMibiqTKLGX3zUioLiQieMIPPm93t7EWbDixAEyziuT895WEHFF/RIu0Q45N/SNCGHfzeHjQtzYLmaHC0+b9NnrHr6p4YtKfj6N+SOOtK2crGM3RRY9cLCTXGqqCDWyTnWcCnRP43zXjuF6STx8M4ePCnlcOkLw3SBj9u207ISj40VfNa1rzG5ytDEOujzbPdAg/ZQM7uXinFMjY8nJm+ViriiKoiiKoiiK8kpYzB1XOhkfDyRe56NBR9xC0s2CGOOe68i9suH2pOGLYcWfdiVG5/ak4W7ZsNtIhNLzXKuv5I6N2u8JFs6aOkLtxRHnQeXJDPSsZTl33Csb7peeB1XDw6phrchYKRzzmaXvrLjrWENhpzc4es7Sc7CQW66GjMXMMvGRJkC2M2Gr9ntCotNGJs5EKg+73nOv9BSmoecMF4ssta/Ya99K7rhQZAyckfY5Sye55ABYYxhkhgHiNHOjF+lYM3WJ2YFdH5JL0Iutc89ZLncyPhgUfDInjjGFlegkk9ajTn1zq/bcmjR8O675027Fn3ZLbk8abk9qNuvATnIxOi47TcYP5zy7PlCFqPcbToDMOQbdDov9Hp08f+Jvu5MJdzc2ebC5xbiqz2gNXy9UGKMoL0jfSDTNRTe1jH8WHrE63wlSHGhvsJ/nk8IwwH0PS15cceYOeW4vCS5WM/n5PBT2DdNiUmsv34oOjsKl6KjcSJFntnBzXvZZW7y730gR6soRz7dIe1Yz+KQjbfxTCeP65SIO2sLTnJUiy/VMinXtLPaB/f6IYtptkZvpcpy2t8KYzIiAqe1ze7MBTnGdFUVRlCfxyEyXew38tpRz5CdGznPPIk+ilas5/CUyNvyyhi+TEGXDv5h7jEXOC/3kXvNODm8XIsJZdUeLkSetU2EDX9cijtk9JVdVa2RssWRlHHDJwQdRxr0b7RLkcTPAVhLLjANUJ7wuBtlu3STWvZGLWOe9QhwOD9uXIKKYh176wHaYnpPPGwHZvncbGesuHhIPBSJgtkb6z7Aj/efLGh40U2G8oiiKoiiKoiiKcjyudTP+arHHJ/MdLhSO3JqnnGK2msCDsuGX2xP+y8aYL0Y1jyvPRu3ZTXFKVXjzrsdChEkIbNTw2TDyoPT8cbdkMbdcKiRi6Xov42av4EaKXFot7FOTTNtIoLUi46+WuizkFmPgbtmw8wKCopOiiZGxh4dVQxUjdyYNv92xLOaOy52Myx3H272cm72Ca11p32LunmqfM2AwXOvm/N0KzGeWOkYeV+IitPuC0ThLmeNH8x3+aqnHjV5Gxz7tYjTygYeV5/NhxX/eHPOrrQmPKs/jSkQtu40IYprnjHUy+xbl5bHW0M1zep2C3D05JWpS1Tze3mV9Z0hZvzonpdcZFcYoygvSM1L4v5gdXZhoZ3RuJnHM+DWodA+T6GLNwfUj1rdjxBVkxUlhKH/BmJ5WWNAKWNqZ2O3mnX086HeYJ903MkRscMFJEaRjnj2Tdm8dkjBhYKVNl7LprOa2aNBujlaMvff/wx5nXn9SM6R3A9ytJcKhDBBsav8B/bF1MFm28EEh27gVa02ivN4jg9ZniTH2tq2ZOuoURgotyxbez+GDjhTu3i1mijPpzXyaIe5JwpFnrOurYs9RCNkebmZ9ntnH9j+aJ98nMzIje9lN4zeOaqJFtsV8cl5y7fGzv8/FY/Y1pvaaIMXY+pwW9RRFUc4b7ffuQw+UUCBjgRUn566DnEayGUHtvJXzciua7jVyfpjE6Xn2ibFEepw977QOYnkS5Cxb+LgDP+rIe6856Bwi7mgtbHeDiDu+reFWLYLn06Idw81buJKJCAXk/PO4EbfE+17Glg8beGhFJLMTpjFF7XaZHYvs306z7B8XtuOTLG23+TTm+agQccy1/HBRTLvdRkkYdauGbX9+E0J9FFeiW7WMPa4yPffvH18ZAx1kXHI1g5hE0m2EapWW2f1wEPvHR+24c/amV2QaJfYy4mtFURRFURRFUZTzzJVOxl8sdvlormA5d084xUC6t1B5/jys+MXGmH//aMjXo3rvnu/LINfAEkd0HsUHAbm2r704jtyamS60VjiudDM+6Bf8aN6z03QofSRG6DqJp3K09SFp41Jumcs6rBSOW5OGP+yW3Jk0jHzgOXUbJ9a+KkaqJrLZTPemAa50M650Mn4wV/BoPrDTFNRBnH26ztK1ZlpfSe1b60g0U9davhnXfDmqYdK8sDBmMbd8NNfhZ4tdrnQzipncqrZ/7vrA16OaX21P+A+PR/zDxmivJvGymNQ+c5bFnzcIZyxFntEtcjJniTGm+k9kXNVsDkdsj8b4oBWg46DCGEV5QXpWZgSvuaOjhsooBYEHjdxsfx0YRileXM2gOuL7tHUj6aXizQUnM2yfd1bynJXZrgtJVNA1U8FCWyRypFnJh/2fGXEN4nhzOZP1OmpfFUZmYbcCh/eKGYFCevRMb/SHfY9P/DzztwYRooxTpMEjLwWIFyUis61vAVcbKSwtx1S0O+R1rYjpZto2VzIp/j1qZH8Ng/TXtpjRkqX37dipcKjdXytJFLXmZNstuycFSG1haxhkVvOml1n117KzHbhnRkRt86nPLrl9/YlD+toBv2sHtO02Xkrb47Au185qN6noObDSR/b62v7Hfb97Zt9r/56+e+6kWe+KoijK8RgHeAzcaiSCKDfignLhkJNsKxhdsPB+IY/rySll24uIYTQTr9SKB9pxS8Z0PDVnYN6luMQk1L2UBMj7Z/nsp40rutfA70txiNs4I3VC6yrnjIiFLjoY5jLOHKXtMYri0jKJsozjNG6pPZd5poKNPUGqmTq1tQ4xfSvbaCGNUVYzORcvpPHLYbTn2Q0v+/zT6uy223FooozhPq9kDFYVMq45amw1SOIlZ2DRwYeNtHPLy7YfxycFLbOiczczLmoF6Pm+JcTp2HIzuQTpEERRFEVRFEVRlDeFdkLvSuF4p59zuZPRtU9eiQUkquaLYcX/+mjIb7dLNuqAj8+eiPBc62AkmqdIworXiaEP3C8b6hB5lIRD17oZN7o5P5gv+Hiuw0JmmXN2b3JSew+g7yzv9HL+ZqnHP2+NeVw11Ceh5DghIrDTBIjSvnul5w87Jde6GTf7OT+YK/hgUDBI7ZudeOIMLGSWDwYFf7nY5ZdMuFc2z9Vf2veZyyzXuhlv93IWsienircTYu6VDb/YHPMPG2O+G9cyMfwkRDGIy0/Hyv57zbrn+cSIa4yzdk9s1HhP3XjKuqb2Hh/CnuhJORwVxijKC9I34hazdgwr+1YYc78RccDrQOsYs3EMAUcrQOknQcCqk5v1u8/5mYM0y/pKJgWgRTdzo5207Lv5PntDvkjP23P/eIF2F4hI4oKD956M69sTHDQzBZu2sFXHaSFq73FmqeI0PuCrSooPLxsd0IqP3s7l5zLKoPywL/Yibad5K9v440Js9L+qZQZ3K5Bpi1KQZhmnZS4JYladuJtcyUTgciFLBZJnfK5H+tQ3NXxXy367esZnoBzpcxcz2dfX85m+dkChZy9eiyef0zoFWJ6/zxmm++QHhSwtkanAZa+f8XQfe6o/pr+Vqd99VUn/UGGMoijK8ZlEmHjo1iL67RroduDCIa8xpPNDEma8l4voYxxFHH23FqFMKwppv6dbgUHHyphyKUV1riWnmiX7fOeXJglM7idhzGeVCE/OAksaOyBj5lkaxLFuFGVctJXOVa2AaHyAiMgzHXe2Y79WDDMr1l1O2w2Ov+088lkbHr6o03Y7x/cUPDJuGwURYtVxKhw6jIGBQSaiofcK2ea3a7hTp5irme0e4/TGWjveKdJYqGungqRe6rt9K/vp0xI+MxCT644OQRRFURRFURRFeVOw6dpoJXfc7IkwJts3MzKka6rPRxX/n0cj7kxqxiGe2LWRAwprKKzBvWauHCMfGXnP/dLzRyq61rBaOG50M/7ni3Ms5w5DRs8ZspkrXAv0nOGdfk4VujyqGn63UzI8R8IYYC/i6U7ZwE7JnDOsFhkfzRVM1gYs5Q5jDIOZeySzwpgPBzkT3+XepOFXPJ+Qqo25nhXG7Hc+bifc3i89v9gc8x83Rkx8PBGnGJBaUm6g8xr2zfOKweCMJbMW2wpjGs+4qimrmrrxBBXFHBsVxijKc9JNLhOLadZu9xgzd/eEMf71EcaUUVxItgPspAJOKwTYT3t+6xgRTFzO5LXP653eMyJIuZKJ5f2ymzq/PMsh5onZq7S5jM+OFDqKw15jZ4QirVV/Z79rxzNcZeooRbKBl4JLbnhpeXir7n3k4Q+l/P9mLoU0OLgw0rbPRilqzFkRtvQM7GZTx5iaJxXCrWNMkYogrWPMQooqyGjt8WbWLxVo1r3MuP+2llnNj5IT0TiKrX+7T181mZmKua7lUsA8zI3ooL426xQzG8N0XA7to3Ea72TS+uYc4la0r+81SCGxjFLcUxRFUZ6f3SDi0db9LCBCmWX39LnroO/0VmN7wcnPq9kxHGOSEHWQBDmz7/us00ZM5+4myvp+VcGfKnHuqOJzD8leGvPUD09jo7S3D9jk6rcYYS3MOMbw/I4x/efcbm181t00VvljKUKmMp6MhfBpEZFtNEqOfH8q4a1cBL/9Q7b7E2NBI+5El9NYsHXs2XOMidMx9bEcY5D36NskGtZ7YIqiKIqiKIqivEFYoGsNfWfpu1aY8uQ1ZxNhq/E8rjzrlWfoA9UJuXG0FNawkFkWMkvxmosPmhj3hCS/2Bwz9JF/tdTlb5Z6rBaQzQgsMtM69RSs5I7sNWh7FaQ/fDOq+d/Xx2w2gb9e6vE3yz36zpAZsyd2KKxhrci40Qss5va5J+HmxtB3hjlnkjDl6evykQ9s1oEHZcN2Eyi9xDydFA4YOMtK4eg780I1OuVJfAhM6ophWdEvClxhoY1SM7qNnxcVxijKc9JNM3mXnBQtOuboQngZXr8opSoVbFpXknG6MX6QMKZlVhhzt3n2855FL830vZLLjf0LSTVr0j9tIYRjPJ4GhmlUU2aSrsVM9S0HPsap80e/kdngtxqeUuq+CG2R7pGXIo5LfXOVo7dDuy/bGeqXsqlauH3f/c+HqStKKwaZja86aP0CIgT6YynindtpZvPHXmavO3t2RZOMafzXtQzeKfb1sX1ClzPtc+lDjuxzcfr/dn+u+6MjxBRFUZSD2QkwqUU42ooA3snlfHsccpLLRnIwaUUY+7+3WxHkrOijdUY5Dq1IYpyc6f7zWMYbj5PA4zwOP1vXl8xAl7Rd4nT7zI5HDrpHM3ue3j8+eZ7TXkDGvHdr+JeJiHgfNjIWPo/brSUyFUPda+DPlbR/PomDjqLdZq3Qf9VNxw/tGHaWg8ZFTyypD28HEea0omlFURRFURRFUZQ3BWPECWMhs/ScIT9g0rSPka06cGfSsF57Rj5Qh3ii15d5K4zJLcVrPiOhieKyMgmRkZ/w590KA7zfL5jPxCGj3cbOwHLu6FjDSuGOnLB+HqhjZLuOTHzNZhP4YiQuOZ/MFWTG4WYaUST3nHHIWcydXGQ/R8fJrYhSBs7SsebAGtSoiTwoGx5Wnp0mUJ5w37TG0M8My7mlZ59f3KM8TQiBcVUznJRkztIllwlMxuxFKynHR4UxivKcDJKIYMWJEOSwcUc723IUYTM5hZyVlf3z0oo5RknUs+7BOegd8pqOkUidS0FEQ8953t4TnBTtzN9zdjf9RRxB2if7OI0jyp73PY5gN80UHlTSLx3yuGifFnkw8//2V25mPV+WtqDlkT7zsJEC02cV3EoW/SGKTf8jL/1jKa3zq2bW+acw5088cpyZ7k+/aPpjiOBT285Z0xRFUV4bAiIs2fTwdSXnrXGUOMQVJ+LKwkyFAftpz7cWTkVJ2UQZW+4mYcfdRsSot1Ic5nkVxcCTY5HpL1/NZ7duflUUV50Habt9VcnP43O83WZpxUOPvYy3ciPXKgEZix82tjmtsWCGXB/NimYURVEURVEURVHeBAziYNJxhtwYLE8XpgMwCeKC0kbUnNT1ZccautawnDsWcxFA7I9xeh0JQBkim3Vg6EVUdKdsWMwta8aQpyKcoY3osXSsxRnz3DWoV01bZ5uEiK8k8ubupOFO6TFG+lErjnEGus4y50TwZHk+B2CHeSJi6yDRRBUjQx8Y+0AdT04UkxlS37QsZY75zNJxRu8JnAC19+yOJ2wOR3TzDHo9nLXkWUaROYosI3MWHyJRI5WORIUxivKczFuJ+rngpBByGA1SkNgNIgTYClLAeJ2YRIm+eejEav2wGdKFkSLRpUxuxluenBWtnA6TAI8j5LU4GjURPipgvpjOBn6VNKnYdKuG35TwZQXf1VK0qVNswm6AB176zLw93IlIURRFUc6acYRvGxF47njY8vBBAZ3O1D3tLE5ldRKb3mvgt6Usjxs555ZJrKo8TUDGuDsBPq3g9xP4roE7jfzudRuvr3sRszsDgySIvZadP9GvoiiKoiiKoijK605mDIURUcZBNwJihDpEJiFSn3CRuu8MK7ljtXAs5o6+s6+Fa8pxaWIkBNioPbcnDauFYz5zDNLfDW1sryGfuRfzOlzCR6R94xB5VHu+Hdf0nGEpd3TScwxSJynsVHhlice+t2OTiChPMTsH4WOkDLKcaLyXkbZc7GQs57Lf7MGHiPKcNN6zPZqwsbPLYl+sC5y12MzQyXM6eU6eZcS6wasw5khUGKMoz8lcEsasHEMYU0UpnGx6seAvX8PvpHFy9njoJSLpMDIDA8SpZN7Ktirj+Z6t/CbQIAWcxx6+rmVbt4KYBQvzLkU5cPKxRe1+DWk/T6LMUN9M8Ul/TvFJm16KiiAD1t0A9xtZv0snu0qKoiiKcuJ4RDAxCnKOLZMrYATWshRfYySecHZ8eNI3AJooLnSTKI6EG15EMd/Vcs79opLx56uOAWrSZ256uJ2Eut3k/leYJwWwZ3FTxCeRUJXipnaTI+LDdrxSybbcDjKuet2YpD5xuxZhTNvWKkqs0sBOI6bUZVdRFEVRFEVRFOXFEcf0ZzttmJQy0EYknyQXcseHg4K3ezmLmd1zUnlTiMj1exUjEx+pA4R9hf74jJ9fBwLgg7SrDJH6gHs3Mf37IvqGmF7XRlUfhEGcZVq3nZNikFne7uV8OChY67jXPuLrPDGpGx5sbfHdo3VW5ucAEUHhDP1OwYX5AUuDPlvDEaOyOuO1Pf+oMEZRnpM5KwKR4zjGjIJEyTz2crP6dWTWMWacH/7cNpamm5xl1jIpMlT+9RukvI5M0ozxMhXL7jfwXiHLwkxR5DSo4zQ66YtaXGLuNrIOO0EKMy0R+d39Bi65129WtqIoivL9JTCNKBpGuFPD9RzeyuFqDmtAGwN9GtQz5/jvahGf3qrl/N9GdraCnVdJnRwSbzXwLxMRyFzO4GImY8LFU9wmx6EBygAbaax0pxaHmO9qGb+s+6nY6XVmw4vIZ6sV/uTwdi59tGOmsV+KoiiKoiiKoijK8xOBOok2mnCweMEgkTLzmcT9nNQ1mAGudTP+arnHD+YKFt6EDKVnkBtDP5PIKjczu6MVztRR3Hhey7QCA7mFvrN07JPiFHGVkfsXTYyE53CLAdk2ZYhUIeKfsWVyaxhklp41J+Y2ZICl3PLD+Q7/1VKXKx2VHpwko7Lku4frfHrnHjdWV57423yvy9ULy9xZ36CqGxXGHAPtnYrynLQn32GQ4kh2yB30uw18k4oVo9fUy36SbqzfbWRZro9+zUayoO8a+ZI57vm1Spb2614ESNVrN6p5Nh7Zjo+9FI5Oo/BSAVWQvrkbRNBURtn+qxksW7HUd0xjH6yZusu0yyxx5rEdaIZUOPLpsUnFsDupOPfHSmat7wYRVu3v+iFKDMXdBlYdXGxknWeZRHEq2k7vcRpdwaeZ1O2s8TvH6NuvEyEtbbHvZWnSbPTtJPjrHXJgt+Ksx6lIe9bUyHfwpof7Rwj1doO0cfOEtpvycvgI28kRo0BcJ57V9cok0BuGV++W8TrgmTmGPcwd8p1XpnHOYy/uGsqUCOxG2E3nqDtGzlfDIM5ok0y2X47013aGWHvOnT3fHnTObZfA9Hwbogg7fNp/2wG+reHzSsaZd5MI+yxp3eseNLL+W0Fip3aDCKVHUcaE+8cghuk4ZP/24YDHWWa3F0y3WeDJ7efTOal1q/u2lu32TS3CmNfyRtozGEYYNtJHhuFJcfIguTlmZroPDuqXzDzOjgPjvv/v39btz1texnnjyIGz3xRFURRFURRFUV5XYoQqREY+MAkRHyMhRrmeSgIOaww9Z1nKHXOZiB8yI9emL3J9ZIFBZug7y3uDgr9Y6PLeoGDwioQxXWvoOgNRxBpNEqb4U7jYy40IN+Yzy1LmmHOW2WZGRPgxnNn+L7MarYip5yw+xmn7wvMJUo77WbkxzDnLQuZYyi1996Q4xUeY+MCuDxJ19Jyf0cTI2AfGPlCn7SP3W6Yf0rGGhcwyn1t6zpKbqcvui9C1hr4z3OjlfDLf4UfzHdYKlR6cJOOy4vbjdZbv9Pnx29cp6wbnLJm1LA76vHNpjQeb26zvDFnf2dX7MEegvVNRnpOvKrn5O0g3lg8bfuwGKQysp+LJ60gZpbDxVS031n9fHv2aSZy6hYzC8U+qDz38oRSBxaIVYc2bQkSKMuNw+kIpz1S4FUvZD6uZiFCWnGzb1kFmYFNuZSqQZPuKzoFWhS3igkkSqgxTwWUrCQg2Uj9fb6RAuHtIYTogfaqp5b2+rWUW8ywNUljZSlFe9SmczcdR+lxTSht+PTn5zzhL2gLW/Uba+bIMg0Q0jIMc3wuHfPl5ZJ9tBXEzOGs2PXyZHr9IMRPPoopTgcVJbDfl5dgN8JtSvmMc0wL6QTSIIPBR+u44je+N15lhEAFg6y62dMQxXCURxq1zcAyfV5oIY2R7VlHGL8tOliUrj/MpXrJnRVDYSbFC7RjSMhVmtDFJFU+eb9vx5HYQR5C9Jci58jyJr8cRHjcyu2ndwxdJjDHnYM7ItmjHH700/ujMPLZjklnhrp3ZVoanhS9NnPbZSZRt1465dtKy5WXssZXG5O0Y400SxcxSpjFOFaWvfFaJ2+WFLMVspv3ST/shT0srXGpFMu04sBUYNTPbfJLOl+OZ7T1O1w3fVCI62vSvvwuPoiiKoiiKoihKSwQmIRIbES+MvLhz5Nbg0nOcIbm5ZFzqOC52MuoY2W3Cc9+rskDPGT4adPh4ruCvlnq8189ZKxydVxRVc7Wb8cGgIETYqD3rtedx5dluwoleTzvgQuFYKzLe7efc6GWs7munj7BVe+6Xnq06vLQ4JzNws5/zwaBgtwlPtG/oX050s5/CGtYKx1u9nHf6OW/1cpZzRzYjWqljZL323J007Prw3Dcs6hDZJbDTSN8sQyQ3htmu0reWtQIuFxkXi4zl3O315eehvV9zvZvx8VyHv1zs8slch6udnLk32M3oLJjUNfc3txl0H/Ltw3XurG+wOOizNOizujDPj9++wc5ozHePHnPr8TohxKciyJQpKoxRlOfk20aW7ws1UKeiwjen7KjRWtkrL0dAChQjP51BvuLgooNLGVzJ5OcLmRTt+kYKdq0bQztzODIVxUyiFDt2/NTV53Fy37hdwwM/LYgcZ/3aGe93zvBYKiOUqR2fv2FuMafBMMLQwz0Pf3jNHPn2HBYAjiHuU84PoyTIPI4oUzmc9rxw34uzl/LytC4pEy/nQYeIO+asRNdcy8QtZS1FCS0mQUjXQGfGwa0VeNRJVNq6m7Ti6seNfPfebeTndS/js/NI2YoLA9DIeCJLoosLTkS6F5yMS/ZEukYeW5FGz8y4mhhwceq80wqJWgFmu1Qz45Tt5FazmSIeH6Zz/fprHG36vFRx6lT4VS197Uo7Bkz9cjWJuBaScKvbCmTidCzo477tnN67ddzbSQKjPeFRK5j2U1HMOdJtKYqiKIqiKIqivBStY0kZROiym5xLnJk6fzgM85mjZy2XOxlXOhkjH6gDeB+ecOM8iHaigjOQGcNi5vh4rsO/Xe3zw7kON/sFA2eSk+eTbjWnwdVuxl8t9QgRbk9qvh3XRKBKbjkhzjiMRg5s3+z/zb6fTbr+7FjDpU7G+/2Cd/oFN3o5K4V74vU+RjbrwHeTms3a41+y+O+M4e1ezt+u9Hlcem6l9snEJS9RRjNtaj/uOO3be0ztGzjD1W7Gh4OCm/2ca92MrrNPvL4KkfXKc2dSs10/v/CojlD7yE4T2E3imL6DfGar95yl61Lf7GasFRmxaph4f+y+aVLfzA281cv5m+Uef7XY4+O5gksd2Wdt35Rt8AbNgD8Dyrrh4dY2zlq+ffiI7x6tEyPMdTuszM/xyVvX2Ngd8qsvv6FXFJR1TdVoofVZqDBGURTle8AkwGOkkLHp4bu2AGVn4h54cpZwZDojuyblW6ZlFGRpC3cTdWdQFEVRvucEUnRbFBeZ1mGrdUfpGsmRzpk6tFkjN1ZasUcrRHjifDsj+BjF10to0IpsQdrgU1se2KlTTLu0riU5M44x+9xizMz22u9m0m63SSvoTe52w7Qdm+/pOKUdz20HiClm6V4j48B+Emm1fbKNWJqNUprdxrOPZRLITNoYsZmfx1FFMYqiKIqiKIqivNk8rjyfDys61nCjm5Fbt/e39nr/o7kO/8ulOX63U/LH3ZI7k4aN2rPbhKfiawoDHWeZc5bF3LJaOK52ct7qZXsRNZc6Gbk1lCHuOXz0XYo6OiUWMseNbs5KYflkvmC7CTyqGh5X4tqy2Xh2m8iuDwxTjM8kROoQRQzUxi6Z6eSZzBg6VuKh5jLLSu5YLRzvDwreHxR8PFcwcE+7jlQh8t2k5p83x9ya1NQvedHpDKzkjnd6Oe/2cn4SOmzWnkeVOMdsNdLGXT91YRmnmKMqRprUvhDlfgVMBSNdJ1FJC5llOXdc7mS8Pyj4YFDw0aB4wimmZeQDX41qfrNdcr9sXtixZuhFPPTFsOJGL6O/b1sa4HI34+9Xesxnlj/ulnw2rNisPRt1oNkXleWMCJd6VvrmUu642sm42s34eK7gk/kuN3s585nFp3ZMfKSftoHKYl6eCIzKkt9+/R15lvHXH75Hnjn6nYJBt8O7l9f4ux9+RJFlfHr7Hl/ee0ATAj7onZn9qDBGURTle8A4zWjf8E/GE7QLTAdvMBXGtMyqodsCi6jSpz9/T+tNiqIoigLIebCOKWIpwEOmzhtPLPvOt+1r4enz7axIdfb8+zrRrv92FNe59gbhE2MQnv7//jsn+7dV+5848/v9y+u83U6SgGz73ZCERgf1S3hqm7fMTsJ75vbet62/z9tbURRFURRFUZQ3n/VahDFLScSysO/vzsBHA3HQuNzJ6FpDbkpiFNcZgggqWgprmHOGy10Ronw46PDTxQ6fzHVYLRxrhcTuOAPbPrJZ+/Q5jq7j1FjILG/1JE5pIbNkxjAOge0m8N245tak4V4py6PKs155tppWJCNRU3VqqDHQtSLkWcgcF5Jg5J1+zruDnPf7IozpWkNxQFRUFSO3xjX/vDXh1riheknHGIthOXe8089ZKzIWMkskMvYSaXRrX/se19K+HR8YNvK8OkSaPece6DoRkCzlIvi53s1T+wre7+fc7BcU1pAdcP098pGvxhW/3p5wr3xxq/2hj3w3bvhyVDGfWa52n37OlU7G36/0udbNWcwsBvh6VDPyNQRxfGm3bmZExLScW270ct7uFfx0ocPPFrpc7WasFY6+szgDTYoN26w9F4qMnjvFzvk9Y1iW/PabW9xe3yR3jpuXVrl+YYXFQY93Ll3Eh8h8r4sPgduP16FpVBhzACqMURRF+R4wW1x7ZqVCKxiKoiiK8tJEkrNG+5+DnvA95IlL8eNsg+/pdjot2u3/zH552O8VRVEURVEURVGUJ7hfNvx6e5KEByKqyI0hS4KOGMXNJTOODwcFEYmdeVg1bNZBBCMxYjEYAz1r6DmbhDYSwdRG7vSdpWMN63VgvZaone/GDT1n+NlCl8X89MQHzkBuDF1rGGSyHv1gGDhLYQxLueN6N2OjFleVXR8YJVeVMkxdVUCEI7kx5NbQd4Y5J24qFzuOi52MS0XGfGaxaUZRqx0ZNoEHVcMXo5o/DSu+Htesn0CUEubJ9s1lFmtg4CI9J79bLhw36pzN2u85x0x8ZBJE9NPEqcDJGChS+wbOMJ/ccC51Mi52Mi52HHOZnf14ALZqz/3K87vtCX/erfh2XLPV+Be+RN9pPJ8OS+Yzy4XC8XYvJ7fiZNPGGhVW9t1bvchfLkkfelA2PKwayiRmioh4KLeGnpPts1o4VouMm72cm30R1QycpQqRe7XnQdnw3aTmYen52UKXpdziNErpRPAhsjue0HjPr7/6ln6n4Ac3rvLhtSvMdTusLszzk5s3qL1nZX6Oh1vbPNjaYWc8ZjgpmVQ1deOpvSfEQHzZ4+eIdT2vohwVxiiKoiiKoiiKoiiKoiiKoiiKoiiKohyDe2VDHSMrheOT+Q6XO4GBs2QzVpziDGJ4d5BzqZMxCSKIaUUxTZQ4W2fMnhtMntxSJLrG0ElOHAAPq4Y/7JZ8ulvx6bBitRDHlfcGxStrt0XW0RpD3jVcKJy0JYhbSCsU8UBMriOz5XdxkTV77c6tbKfCGjrG8HSAEuz6wKe7Ff+0NeEPOyXfjmvq8GTcz0nhAGMN88bRtZaLnWzPFaaJ02gocceNT4lXJBZa9qXEKk3350EuOCDuQ7/fKfnHLRHG3CmbPZedF2GrCfx5t8Iaw/uDnJ/MBwaZIXN2r3e65G5zqZMxl1l+MNeRiKg2Biu54LiZtmQz/bNnLT037bc7PvDFsOJPw4pPd0tuTxrmMssP5zt0DtqpynMTY6RqGpoQ+PVX33BnfYO//ug9yrrh4+tXuLS0yOrCPGtLC/zFu2/z59t3+fOte9xeX+fO+iabu0N2xiXjqqJJ73Na1I0nxkg4RfHNi6LCGEVRFEVRFEVRFEVRFEVRFEVRFEVRlGOw24jI5bNhxS+3JgC83cu53Mn2xANtlPCCdSzMVGNDElf4GEUkYsBgnohfbkUlTYT1yrNRe/5le8IvtyZ8Maz5dlzzTj9nqwn4JGKwp+DMUYXIrg+MQ2QhiuijbVeOESXJCdOk7bPTeDbqwJfDil9sTfjl1pivxzXDE1LEtLFWO01gOZcivrE2iXZ4ppDl5T5T2tbEyFYjDkB/3Cn5x80J/7I94dakYfSS7StD5HHt+XpU89vtkotFxtu9nLf7+V5MlU0ipMyJU9Essv0jIAIma57umyCCp+0Um/T5sOaX2xN+n4RL65XnQempkzhCXq/OMS9CN89ZHPSZ63Vw1pJZR7fI6RUFmXX4IO4vnTxnZX7AoFuwtrjAoNtleW6OexubPNjaZmuYnGPqmsZ7vPents5fP3jE53fvszOenNpnvCgqjFEURVEURVEURVEURVEURVEURVEURTkGTYQQIl8Oa/69GfK48vyblR4da1jILYV9tmJEnDhmBAcHPCciriTjEPh8WPG7nZJfbokw5mHlGfrAUu4Y+UATI+4Zbisvy9hHHleerdqzcoqRTbPUQaKKvh7V/Han5LfbJb/dKfl0WLJVn5zLRSQy9IGHlWc5d6wWp9++CFQxMvaRT4dVatuE326XfD2u2apfXqwQkuDnUdXwi80x203g71b6dJxhtXAsGsdhmp/W9QZ4Zv8MgI9wt2z4/Xa5J9r6bFjtCXt2Gr/n7CPiL+VFmO91+ejaFW5eWhVBTF7Q7xT0ux2urixxeXmRXqdD5iSGrMgyrLG8c2mNtYV5RlXFpKqoGi+CmCSkOU03l//nP/2axzu7KoxRFEVRFEVRFEVRFEVRFEVRFEVRFEV5XZEoHbhfNYy3A2WI9JzBGcPlTsbFTqBIMTq5ld87xHVjViAQ9mJ5Ah5oQqSKkdJHxiGyXnl+uTXZixH6w27JyIsDx04T2G0CoybSdeL+cdKs157PRxUdZ2girDWO3EibMgO5MXuuNxaJ3mndRdq1aR/j7NLGEgE+SExRFSXGZ6sObDaeP+yU/NPWhN/tlHw1qrlXNifaNh/hYeX5025JQOKSFnM70z5pYxsnZA1YzF7b9otGZtsX4tQZqI2YqgKUIbDVBDbrwK+2Jvzj1pg/7VZ8PapYPyHRT0xt224Cnw1r1utAxxrmMsv1bsalTsZ8ZqVvzrTR7ttn7fsEQnI4EtFSFSMjHxj7yO92Sv5pc8yvt0v+uFtya9JggDln2fHSP/vO0HX2VIRb3wfm+z0+vHaZv3z/Hfqdgl5R0OsU9IuCfreg3+kw1+uQO4cxhsw5MieuMmuL82eyzl/df0i/0zmTzz4KFcYoiqIoiqIoiqIoiqIoiqIoiqIoiqI8B1WK4vlyWOFj5LOhRBy93cu51Mm43HEs5o6FzNJzliKJEEQ8EamTYGKc4oo2as+jynO/bLgzabg9afhmLNFJj6qGKkjEEojIYrMOPKwaLhTuqUick+DrcY1/NOLPuxVXuxmXOo4LRcaF3LGUWxZzR99ZET9YQ9daCjsVkzhEcBGYimGa5GgyCYGhj+zUnu1GnFseVQ13S8/dScOdSc2dsuFh6dlpTj72pY6RP+9WjHzgNzs5VzsZFzuOC4VjJXcspf0m7bPSPidCksyYPZceY6Zin2amfWMfGPrAToobelh5Hpaeu2XD3TK1b9LwuPIvHZ90ECHC0AdiFfkvm2Pul56b/ZybvTzty4zVQto4l1mJAEt9MxJpgoiVyiBCmN0m8KiS/nlnIv3z23HNN2MRLW0mYU8EPJHdJvCgaui4JDI6BeHW94HWMeZvPnqPzDly58iclZ8z+X8nzylylXwcB91KiqIoiqIoiqIoiqIoiqIoiqIoiqK8EK3QYxICW7WnY54sgm/VnrEX0UAkwhE6gBgBIwKDrSawUT0pjNisPSMfqEMkPIemoAyR7SRUmI0fGgUp/JdBBAHHTRlpIjQ+MvIiYvlNVvLBoOCDQcF7g4L3+gWXO461Qlw6ekkkEBE3kUmITHxgu5Hlbtnwzajmq1HNZ8OKr0Y1Qx/Y9U+6iUQk5uh+2fDNuKGO4mbSMmwizfNsmGfQCiAGzrCUOy51Mt7q5VzvZlzuyLKYWxYzx1xmmUvuIIUlOa4YHIZAJJAcR0JklARFm7XnceV5UIoA6OtxzbcjeRx6cSo5rcAXH0X48/W4ZiErWc4tV7o5b3VzrnUzLnczLhYibFpM4pGBs3SsOAHtOa0g+zMk15sqRHaTIGaj9jwuPffKhq+TiOSbcc03o5oqOcqcFoHUv0Jksy753XbJO/2CD+Zy3u9L/7zRy1krHBdyR9dZelb2VSSJl7zETW01gfXK7wlhPhtWfLpbsVEHht5T72uHj7BRB74ZNdj0XdBPjd2u5Tg7xaa/UQy6Hd65tMbP3n37rFfljUCFMYqiKIqiKIqiKIqiKIqiKIqiKIqiPDdtER0C/2l9zNhHBtmT7iXbted3OyUPqoZhIyKJo96zifCrrQn/9+82Wc7dE38f+yARNOOKzTrQHFPJ8sfdiv/H7W0udVyK/JGifR0iXwwrPh9VPCg91XOKSqT1IkS4W4qzy72y4Y875ROCityKg0pMAqEmxdOUaWnFIutJMDL04Znr8rj2/MPGmPtlw0Jumc+m2+j3OyV3Jg1NfD7h0LOo07pFGiY+cK9smHciFmmdVApr6BhDZttopTaeR4J52mgenyKTyiTaGPrAMMULbTSezdpTJsHTqxJPtAKsMK4ZNoHbkzoJfSxdZ+hYS8dC0cZiJTecNlapjVBq21e17UvCkt0kktlM+7eJ8djiq5Og7Z/rteeLoYhWvhzVLObSN/vOihOOFfsbOf6ejIAa+chm7dmsA49TWyYhHCju8THyh52SCKwk553cyrH2sGz4zU5JHU5XGKQoB6HCGEVRFEVRFEVRFEVRFEVRFEVRFEVRnptWGFOFyD9sjPjF5vjA57QxOu3/D6MVzvxqe8Jvd0oOCmFp368VJRyHP+6WfDasOCh0yEeJgImRI4U7B9Fuh7uThntlIzE7M+KJZwXJxJnHVjDTRg8dth6PK8//sTHiv2yap97fp1ifF2nHQVQR6kYEHvdn2tO2j5nPP05gzhNtBmKMe+0PvDpBTEvbf7frwJ2yOdn2pX0qrkrP119PivYz12sRHpkRKQbKHNquuO8xxOO1o4nw+92SPw+rp/pmRGKsVBSjnAUqjFEURVEURVEURVEURVEURVEURVEU5YWRgrcUvU+KJgk8TorW0eM0CQARJPzp9GxP2u39qqxH9oQQcd9v3xCBw5vePkgCtfYHONW+8yqOte8D6zu7/OLTL3D2OJKs88GvvviG3fHTAsnzgApjFEVRFEVRFEVRFEVRFEVRFEVRFEVRFEVRzgmPtnf4T3/8lG8fPj7rVTk2X9x7wPZIhTGKoiiKoiiKoiiKoiiKoijKGTBvYdXBkpOfewdMPN0I8KCBLQ+jCKVO9FUURVEURVGUM2E4qfjmwSPWd4dnvSrHZnN3xKRuzno1DsTEQ2yMjDF66aMoiqIoiqIoiqIoiqIoivKa804Of9GFjzvwdg6XD5gy+YcS/ssYPi3hbiNCGUVRFEVRFEVRXj3OWoosI8/cWa/KsamahqpuCGcUpRVjfGbulDrGKIqiKIqiKIqiKIqiKIqivOHMWbiWizDmBwXcLJ5+jgVu1XCvgcf+la+ioiiKoiiKoigJHwLjqmJcnfWavBnYs14BRVEURVEURVEURVEURVEURVEURVEURVEURTkN1DFGURRFURRFURRFURRFURRFUb5H2LQYwCTD+RghIMvZmN+fPIaZtr7B7VQURVEURVEOR4UxiqIoiqIoiqIoiqIoiqIoivI9omdgYKFjoTAiFqkiTCIMA4zfEMVIf187iVCmZRhg9Ia0U1EURVEURTkcFcYoiqIoiqIoiqIoiqIoiqIoyveInoULGcxZEY7ECLsBtj2E+OYIY7oWVjKYn2nnMMB2AB9VGKMoiqIoivJ9QYUxiqIoiqIoiqIoiqIoiqIoivI94u0cft6Di05EI1WE+w18V8MfK1ivznoNT4a3cvjLLlzMYGGmnbca+CNvTjsVRVEURVGUw1FhjKIoiqIoiqIoiqIoiqIoiqJ8j3g7h7/vy+OSFReVL2qYm8BDD5+d9QqeEG/l8Hd9eKeQdo4ifFHB70t41MCnZ72CiqIoiqIoyitBhTGKoiiKoiiKoiiKoiiKoiiK8j0gA3IDyw6uZXAlxSnlHuY99K38/XUnA7K2nbm0c2AlKmrBwsC8Ge1UFEVRFEVRjocKYxRFURRFURRFURRFURRFURTlDccChRHxy4KFJSdiEXfWK3bCGKSdvbadVtqpxRBFURRFUZTvLzoWVBRFURRFURRFURRFURRFUZQ3HIu4w6w4WHTQNyIgedOwiBBmxcGiFYHMm9hORVHOHoe4U807w6XCspQ9+8umDjAJkd0QWa8jmz6e+mc2AcYhMgyRxy/xmYeRJweu5cyymhsKY6hiZOThURPYaE7+MxVFUV4EFcYoiqIoiqIoiqIoiqIoiqIoyhuOMyKIuZ6LYMS9oWKRJ9rptAiiKMrpUViYs4aP+o7/bjHnZ4Nnf+Ns+8i9KvDFJPCPOzWbI/9Cn5knUcyHPcd/v3S8z/xyEvjH3Zp/Gb7YZx5GzxoWneEv5jL+zXzGUm7ZbCLflp7/vNPwz7vNiX+moijKi6BjQkVRFEVRFEVRFEVRFEVRFEV5w3FIfNL1XB7tWa/QKeEQ4U/bzjdVAKQoJ4FBvgtiWph5VI7GAR1rWMstP+5n/P1ijkG2qzPgjNlzVFlvIp+PPfOu4ZvSwwsKY5yZfuaPjvGZX4w9C+1ncvLCmI6BBWf4oOv4b5cKLueGu3XkdyPD15Nw4p+nKMrBWGPInCNzVh6txVqDNRZjDMYgj8j3vPcBHwLjqmJS1YT45n/7qzBGURRFURRFURRFURRFURRFUd5wnIElCzcycVJ5UwUjliQAymDZSuFaUZSD6SSRhSfSRGgi+KjimONSRxiFyJ0q8IvdhkmM5MZQWHF1WXCGi7nlUn5yUsRm5jP/cbemPOAz1074M5+HCDQxUoeI156kKK8EawydPOPCwjwX5udYnhuwPNen3+nQK3KKPCdPYhljDDFGtkZjtsdjPrt9jz/fvsuorM66GaeOCmMURVEURVEURVEURVEURVEU5Q2ndYy5kYtA5k0VjDiTHGMydYxRlMMwQM9JDE4VYRSgDJEYT8NX5M2kiTBOIpV/2q25Vwd6VuKFLueWy4Wl6cHiCX4RtZ95tw78027DvSrSc9PPvFRYPjzhzzyKCDRAFSKTYBj7yCREGjWMUZRTxRqDteIUM9/vcW1liZsX17i+usL11RWW5wYsDnoMul26eU6RZThr8CFwd2OLexubxBj55sGjYwljrDFYYzBGvl9i+jdGCDESz7nrjApjFEVRFEVRFEVRFEVRFEVRFECjNN5kWsHItUwe31TBiEMcca7nqZ1nvUKKcg4xiFvMzwaOv13IuVMF/jTy3KkCj+rAUAUNxyIirjE7TeS7MrDdRHIrUUbXC8d6E5lzhne6jvyEvnPbz9w+4DOvFY7rTWTOGt7pWAp7+l/0oxB51AT+ebemCtLezSZwrw4pvklRlNNgcdDnwvwcV1eWeGvtAtcuLHN5eYlLiwssDvosDvr0OgW9PCfPM3LncMkxpvGe2nvKuqbfKbBHfFdkzpI7x/XVFd69fJHFfh+AEALjqmZYTvj2wWO+efgYH87vCUSFMYqiKIqiKIqiKIqiKIqiKMoeKop5M3GIU8z1HAZvsGCkjYy6lsGCg+wNFQApystggY6Fn89l/N/WOvxm6LFUNBGGPjIMeiY4DgEIEbbTNrOI6MgaeNyJbHnHtcJShkh+QmrE9jN3fGQ085lm32dOAhSvIE1pFGASIv/kG3479Fgj69fESKXdSFFOjcV+j3cvrfGz997mbz56jx/cuMZiv8d8r4e1BmdEBGMM8giAAQN101DWNeOyot/pYM3hXxaZc3SLnPevXOK//8kn3Fi7gAHqxrOxu8uDrW3+k/mM2+sbKoxRFEVRFEVRFEVRFEVRFEVRzj9aw3rzyICehQtOnFTmLBRSF3mjcEg7V1I75504Yrxp7VSUlyUD5pxhLTes5ZbV3LKYBbrWkBkRWCjPRytWaTFRxCJliDTxyb+9is+s46s7n0ckessHmOgoQlFOFQNcXl7i8vIiH9+4yo/eus4Pblzlw2uXubqyRLco6Ob5ke8TQySzFmct9hhf+iEE6sbjrGVprs+1lSV6nQJrLLuTCY93drn9eIPffv0dW3FM7f25jFVSYYyiKIqiKIqiKIqiKIqiKIqiMUpvKFmKUFrLYMlB3yZ3gbNesRMmT+28mNrZM9L2N62divKyZAaWMsOVwrLkDIURYZkeK4qiKOcbYwxvXbzAX33wLn/x7tv89J23uXZhiUG3Qzc/OhLpRal9wIcaHyK5cywMeqzOzzPodmhCYGc05jdffcvioE/ZNPhJwKswRlEURVEURVEURVEURVEURTmvtDPQ99/KLgwUiCNH34rooGNEjOCMxHJYxGkgRJk93kRZygjjCOMgj6Mgn3PWt8sNss6Zkfb0rLSpa6S9T7UNaZ+Psv4+QgNUESYBJqmNkwh1+ttpYZH121uYrvP+389ZWM3gRi4xSgdFCxVmGrP0k87JrWcV4XYNd5oX2+dPtJMn21bs+/1gpp03Mvnd/vpQbsRN5loOP+7KOp0EdYTbDdyppe+fRt82iHghT3217afFzPZwSJ9tRQ7WTNelPa49qe9GqIEq9dnZ4/S8HJ9te/ozx2dnpg9kSBtnv3/2BH7pOJ09VtvvpCq1t12q9Ht/Ji199WQGljPDjY5jKbNkKWpDURRFOZ84a1no91ga9PnhjWv8qw/f4wc3rvLelYssDfpPPDfGiA8RH0JaxOmlyDIy92JBmjFGfIxMqoqt0ZhRWZEtyToBdPOcS8uLXF1Zomoaqro5l5FKKoxRFEVRFEVRFEVRFEVRFEVRiEwLybNFcQMMjLhwXMngWgaXsmlkTVuszpKQpApSbB4F2I2w4eFeA3cbEUjcqU9fOHIcDFNBxeUMLjtxVbmYwYKFeTstxudt8d1AmdrXCmE2Ajxs4H4j7XzQSLt3T7EeUBgRvCxYiQxasNNl//8X0v+XnOy3g+hZuJrDnIPrGfyb/sHPe142A/y/duHhbhIlPOfrcyP7YX6mHfP72rWw7+9tOw+q8/es9OE5K/34b3sn0UrYCfDvduHfNUlkcTJv+wQO6Kb2XspgzcFyWtrt0TfynCIJhlwSikSeFKpNIgwDbHvZRw8beJiO0/tJKHLWIhGLHHv9tM8uZ3AhS5FgVvZhPx2frSgoM9Pvrz3hWpgKfnaDtHsjwKaHxx4eefl5N8hrvg/k1nAht7zVsSxlBnvWK6QoiqIcSifPeGvtAh9cvcxfvv8OP3/3bS4tL9IvigOfXzcNk7pmUtWMq4punrM0139hYUzLznjCrUfrXF9d5tLSImvp99YaVuYG3Ly0xrAs2dgdMqnrl/qs00CFMYqiKIqiKIqiKIqiKIqiKIoIY5LLgkEK6z0rwpGrmRSn38rhZi4iioupKN+6V2RpKZMDxW6A7QCPGviuge9qWKrEnWXLy99ad5VXOae0SK4wAysF9hWXXEZyaePVHJbT3/p2KjRwSLF+khxiRklc8CgJCm6nNt6u5XePvIiDxkFEBifZxjkr++FKLk4vy04EIUv2ycdlJ8/tGegcUv0uDBTp+W/nJ7ee9xv4cykCjQCYA9yIDmPOyvpczQ9u297vXBIyPUc73zrBdj5q4M+VCHkanr+d+2lFWznSnm4SiMxbEYZcy2TfrzpZ2u0xsCKOacVc2Ywwpk7CmFYksjMjDrmbhGsrtXzGVhKKjF+xSMYwPT7n0r5dSfvqRg6XknhtJYljBun47CT3mLa9gakQaJJEesPU5p0wPT4fJEHbIw/rXoRC43R8V8lR53WmddbpWJO+xwzOwGpm+ajn+LDnWM0t1sDAGi4XlptdiwEuZM/uwbs+st4ERod8qVnkuO9Zw1Jm6Bjpd6MQGYfIJMysW3osbPqeNUaOnwieiI8wDpGhj5Rx6tq1v50DZ5h3Bkfr5BXZ9ZHhMb58DdKXetbQt4aelX4/9rLOkyCf/X2ljd/rWVjOLHPu2RZDcvzJPt72gd2zVtkpymuONYZ+p8PNS2v8qw/f5ZO3rvHO5TX6HbH4a7ynahrKumFcVoyqit3xhN1JyXBSMipL1hbn+dBd2XvNi7I7KbmzvsG99S3G1ypMshuzxrA0GPD22gXub2zxVfbwpdt9GqgwRlEURVEURVEURVEURVEURSGkQnKMUpxccPBBIcvNHN4pkmDETd0a9gQxTCNNSM4xRRKfLCWHiw8KeNgRZ4o/lbLcbaQwP34FBcc2OulCKrS/ncM7KV5oyUnbBsmJoi225zPxNK3eogtkDjoxubYkh5J3kwPHRoBva/imgi9r+LKSYnx1QgIgiwiV/tsB/LgzXdduEkTM/r87Ewn1umEQodJ/M4CfHtHOPdeQ17Cd+2kjhFaS6OVaJn30YnJLacVOc/bJiKF2X8/22XZzRCRmqBWP9JLwZNnB5SDH924QcciGh89r+LSEW0k4svMKlGutkOKCg3fT983bucReLabvnVb4s3d8MnWqauOUIlN3p7a9rdBmOQl9ridx0DAJ3LaSMOa+l+P162rqJnP+giCOz6IzrOaW64Xlra5lNbPMO8OF3PBWx/FWx7KWWzIDb3Us/91izo/7jm0vooZn8athw7/frPhsHJ4pACuSUOWDnuNv5zNudByfTzyfjT1fTTxfl4HlzHC947hRWK53LBdzy8BB15o9kebQR3Z85JvS84eR53YZ2A2R8cz6LaR2/rDv+Plcxpw13K8D35aeXw89vx8drcxwBq4Xlptdxwddxwc9x66PfD7xfDHxfDkJ3Kle597wcligsPB21/HfLeb8bPDs8vI4RDabyK3S84vdhn8ZqjJGUV4UZy2dPGN5bsBH1y7zrz/+gGsXlslnnF9GZcWDzW1uP17n83sP+OreA7aGIzaHI6rGU/uGn797k4V+n4tLCy+1PqOy5P7GFg+3thlX1d7vjTEs9LtcvbDM8vzgifU7T6gwRlEURVEURVEURVEURVEURZH4EWZmhRv4pAP/ug/vJ4FMcQzhgTNw0HxU3zo3RCn4WwO2lGiXyj8d4XTSFElAcSWTdv20K8KS94qpoOA4ZM9oX+vMUQb4rILPcuiPpc0kcUF5Ak4iBhFJ/E1PRCNvIq2I6WIGf92D//4NbedBOKQAfdHJcffDjvTXt3IRYC2kWtMLaYAOeVFM7iplhF9OJD4tK6U/j8M0Zu20KJLI51oux+bPuvCDDrxbTEUv5jka7QCecazuZxREEPRtDf+HFXedOoo45nVm3hmuFCIY+dlcxjsdy2puWc7EWWXgzN53ypXCcrGwxGN8Ry2uG343bPhiHJ75vZ1bw5wzvN91/J9XCn42yPiP2zV9KwLMh3XkcmH5Qc/x44Hjk77jZtexlFxfPCLW3GzEneYfdxtGPrLViHPLeOZT23b+1VzG//VChwu54bOx51e7DY/reDxhDHCpsPy47/i7xZy/W8h5XAf+03ZDZgybTc2d6si3eWNxBnIj2/m/Xsj5X1YK+Tox0/NSK1Db8ZHbVeA3w4YHdVRhjKK8BJmz9DsdVhfmef/KJX7+3k0yZ8mcI4SAj5Gt0YivHzzkt9/c4heffsEvP/+a9d1d1neGhCjflWXd8Lc/+OCl12dUVjzY2ubh9g6TauqrZo1hvt/jysoSS4OXj2w6LVQYoyiKoiiKoiiKoiiKoiiKouwJO5YdfNARp4ofdEQQc8FNHVNelDYmBQMfFiJSWUvuF18mh4btU6i8Z0jB7oMCPiqkbR8UIjRYy0To8rJtazHI+61l8p65gcuZuOP8oZS4pUlyrVCU/WRMnVx+3IW/7YlQ5FImzkudU3bEydL7v52D6YuT0sBKHNaD5Kpy0ri0vFOIAOijQr4fbubimmN5QRHQc5AZiZBacHLM7o/qeV2ReDyJAdpoIh0T2PSRRWe5WBgu5jZFB8G2jzyuI7spNqg+ZAN8PvZs+/hcIj+DxCXNO8MHPUvfZbzXdfxkkHE5t/Qt7DSRsY88NBKrVBiDNbCaWxadIWCYhIiP+gX6qgkR6hh5VAf+ebdJ0YmG3EDPSR9azS2X8pM6myqKAtDvdHj74gU+vn6FtcUFcuewVs6KW6Mxj7Z3+ON3d/jPf/6c33z1Hd89esz67i6jsiKewndlWddsDkdsj8ZUTTPzF0OvKFiem2PQ7eLs+fwuUGGMoiiKoiiKoiiKoiiKoiiKAkyFMX/Vg590RNRxKZs6eLwMrTAmBz5KTi3LTorQTXKqOGlhTCtU6Rj4sAP/40CK7leT80brRHGSZIjbx6oTd5ofd+T/oyCuMcHD99h4QDkElyJ/LmVy/P0Pc/L/PceUU/78Nnro7RQxturkM32EujwdYUwrIHs3h387EHHMxUzik15FmyFFMllYsFBw+u5Vr4qItGUcYKMJ+GgxROZcpIoWh+FCDj1r2Goi35SB+3Vgq4mMwrO3wGdjz04T98SUx8GmuLP5FK/0Ttfxcc/x00GGM3C/EmeYSYjUEZYyw2JmuZAZ1jLLgrPSlnS+UF4tAWgCPKxEGLPeBHrW0LOG5cywkls+7Ems1XHd1xRFOZp+p+CttVU+vn6Vi4sLZG46at0ajvjq/kN++cVX/K+//j2//upbfAj4ILmop/FVWdYNW8MRW6MxVTMdFBgD/aJgZW7AXLejwhhFURRFURRFURRFURRFURTl/HLBSVHaR4lwuZLBvBM3hzIJV3aCiFdGKRaoSs4KIUpRPwP6VpZ5K8XtflvYT8Wy2diFaxn8ZU9+9oibyijI48tigG5yp/mgA3/ZFTHOxUxcMPYX72KUmKfdIMtOgEmQSJUm/T1CmikPfTNt54KVGJi2na0LxsDKcz/swCjCooPflfBVJduu3r/SR9AWuu828P8byeNR5EbWY9HCjSR42M8k7dcNL+957xjvexy2gzjlNFH61XF362w7/7chPHjOdl7P4Xr2dPTOJO3X9RNu526A35eyT5+nnfvxEYZp/TY8bPrpMdUeP20/9MhzR1GED+MwjUKqI3tRNC1tXNjAithmLvXdXqpdzW6rLC1rKXasScf+3SbFDL1g+/Zjgau5uDf9qCMuMWsuxTjta28AdpKr1HDmO6hOQolWpNEeg1lqc2Gga+W7YGDluC3S0m5Tj7zPboBHqW/shNffNWbHR+5WgSrAoybQTQ1eygxNzBg4Q9dKtNKmj3w58Xwx8dytAtv+2b34ThXYek7HmNwY1nLL+z23J4acBPiP2zWbTeRBEuTIMRSTC0kSXWSWP408t0pPGSIazPPqab9zdkPk29Kz6yOFlf26mhsuZJaugfe6ltypMkZRTopunnNpaYEbqyss9ntP/O3B1jb/8uU3/Obr77i/uU1Zn9Cg5hB8CJR1Q1nVVE1D7T3OGAyGIs+Y73XpFjn2ebIPXyEqjFEURVEURVEURVEURVEURVFYzeBnXRGUXM1EKOOMFMQmEbYC3K7h2xoeetjyUkiuUhG+k5xZVp2IT27kUuhuC/L7544akkjFyeseexFAPAImJ1D5tIig4JMO/E9zUny/kcvvDroxHpkW/+/UcKcRgcIwCWR8ek43FdrXnDh7XE1tzQ5oZ5EK/K07zqqTYv7DRrZd/QIKigh8V8O/24V/OMaE3IGFSw5uFvBv+s8QxkQRiXxWwT+O4VeT51+vg6ij7NPqBcQiEbhVw/97CP95fPTz+6mdb+fSzmvZ024jbTs/r+AXY/jlCbWziRI1VL5kBI8nCTIauJcEGpmZ9qOWiGzbrSDb97GHxw1sBNj2IvBqRSMg26FvRXByMfXZqznYTPrys8pXS+n4cQa+quGPpbz3YTE7z4MBbmTw1z34UVf22WIS480SkG287uX7534z/Q4aJkFQSN9DeRLF9GYEektOYpkupu+m+X3COJ/ERZte3vtWLdvudTcm2faRcYjcryP5ZPrddLGwzDnDtY6IYkKEzSbyxcTz62HDV5PAo0N2chlhcoijzEHkBi7llo5JosAI/2Wn4X/brvly7NlILjUBIEZsilGaT/FLOz5ypwqU4fXfL68jrfBs6OFWDNyr456j01puWcsDVwrLyIsbm6IoJ0OnyFlbXOD66grz+4Qx9ze3+OcvvuY3X3/H+s7uK1kfHwIxRspGhDGN9+AcmTV08oy5bpdunmPVMUZRFEVRFEVRFEVRFEVRFEU5r8zZqZhg0YmbwkZyrrjdiCjmbiPLupcC/jiIe4SPUxeG5VSEvlXD7eRQcjWTgnSeopTaiaRdCx1EWPKDjhSm/3gCkS3dJNB5K5fYpo8LKY7P2anAICQRwyQJVR76tM6NFMcfNCI8GIep4CFG6FgR8iw7WLESN3UttfFSJi4bXQO95EhhkUJ8x8C4EGeMnQBfViI2eJEi7zCJlO4dY0LuvIVJEkDsPqPW3SRhwEbaBp+eUNZTjC8mimkZPUc751I7O+bZ7fRRolg2U58+6Xa+rF4kIu5E4yTg+XMp72mBLB1zu8kxZSe5mzxKzjJbyU1lN8jrq5nIGYMIRbpGBG9rGVytRUR0LU/91k3dnNrjszCQOenjN3J4uxDR2OgExAk2vf+lDH7YkXWZd1PBSit0qaL0gds1fNfArUaO140kzJs9PgPTOKhOErANZtyrVpy0f8HKd9xc+rtPbjFfViJwGr8BohiQ/S994MnWZCaw6yNlmPaROkZ2fWSziTxuAo9OOK/IGZhzBmss3/7/2fuz57qyLE3s/PY+050v5oEz6aTPGXNmRmSVqrKkVpusn9pMD+qH/uv6RaZXyUrWpZKqVaXMjMj0CI8ID584TwCI+QJ3PtPe/bD2wb2EAyRADATp38/iBugEiLPPBJx79nfWig2exTnuD3N838/xJM7Rz6VazIj8h+xHhdxaCUCd6qjouHLIOTd+TAXKIFQafWORw+J8GqAR/TgEnodGpYypehXlUJLNaZYjyTJsd3p4sb2Djd0Ohulp1XJ7PWMtstwgzXOkWSbVYbSGpz1EgYXveT+o2HdRMBhDRERERERERERERHthD0AmrAcGeOKqRHwXS0uc8aDIeLsWi1EIJHST0k03CX07BH5TlgnvhgaCfQ+RKowqU1grk/v3ktET6m+iqoE7IfDTkrRSmnWBifFFG8ikeyuXCim/H8qk/3I2qhJTtFEqQjHAqFVSEQQqKlJcD4BflIGfRBICKnmj6cFiu8z6wM9Lsi0MgKfpqE3McRRjV0fYQKGr0JDYl1vrHPQ9M/d1w1OcfT7JtzrOegbuaxPgla1WjNunF2k9f/C9LLCaAl8N5fsGkH3zJJVqQS9ceKvnWi8V+zcbPy8x2t9F6zIPo2DXtCehtTsh8OsyMFkafU1BwVVeUvK1n4Ty/VezV2/j11GQyamSq2DzQSgBmWhfVZzESuDnyyHwX/qyzlu5BHMS+8OfQUUrpWJ9x1sqBWpU1aqpparFogu1BQC6Vs7/jez9CMVcNBpAqAEDheU4x3/eTfFVL8dqYtDLLQ7r3JRawBhp2/SK7k5ERO8l39OoRhEalTKiQIIxwzRFZzDAbr+PTn+AQZwgN+cbG7TWIstyJFkO35O4iaclTet7GuqCBuQYjCEiIiIiIiIiIiKivcnj1FUPWcuBe7G01vk+Br5PJBBz1LnJKJNWJq1cqqeUlFScqGoJOoxXpqhqCZZkFvgmlgDN0B5veYBMvnqQie8PQmkNdS2QyhDaLasIuBTr+CiRYMzv+lI1ZjOT4MRRBZDKFGtuQl1ZqVJTcZPw/ljlmIYGboXy309S4Btfgg19c7xghcXRgwlFuCd/RbWFIpxj3Pc9zvqfpWOtJ0bredgxU4QnjJWvuyjruZ+BHIt3XUWbzJ0LjxIJUxVVjdI3WQe3QVeUfI92DkxqqXhUVFIpwjFKyXkaaWDBk2N3KTt5PQgNOTdqWsJ4c66Ky3goJ7MytheZ/Pz5l4H8LOmZk4VyAGkpVdUSirmayViGRlpRbZ1CGzc6mHavtdTiz70cj4Y5dnLzypZy4wEvIqIfG09rlMMA1VKEwJffknGaojMYojuMMUhSpPn5/+KSaykLYy2su7BWSskL6sIWjmIwhoiIiIiIiIiIiIj29A2wkgH3E+DPsYRGtnOZhD/O/GRm5Xu9yCRc0zXAv7HSrslXL9+c9t0k+YwnE/TXAmlpsnHMyhS+kkDKnC+T+J9EUs1l/P58EY7YyoHfD+R1L5FxDt5g0j2HhHjWXWWLVi7/3XCT/k1vVKkmcJV0FqyM79MIeOaqgCSc/CXHQiqlZK7Fz+NUjrPxdknpCdvKJFbOgTCVMFpNS6Cr5r0cUAEk/DXpzs26Pp1gTMWdH5UiPLbva2Ir5+TdWIJAu+68Oo1n4hMLWCNtw9q5VJfJrHz/Nnv1nAmLIuBl0coMlhODVmaRcnsTER1KK4XA9xH5AXytYQGkeY5+nCBJMxj79i4elVLQSu2F3I2xMMbA2FPot3hGGIwhIiIiIiIiIiIior172H0jYY1vXPukomrFceWQqhwbmXzPVi4T678oS7WGoiUR4IIyCpjygMUAuBECWSKBnOO0zyjaQS34UoHmZnjwuBLXDuZPQ+Af+rKc1htO0BYVDVq5TN6vZjKGq1LxHlUtgZhiPWsKyD3gRiDtoxILvEilBRARIOdi1wLdXKoanYUUQGoAm0k1KF9JKOZ2ODpeiwBMoCRgNu9LgOaktJIqSw0PKLtKMXpf2iaxUjXniWtv1DWnV+EnhQSL+rksg85eEYwZGGAnt1hPDNrsjURE9EpKKfhaI/A8aCW/gPPcIE5TpFm+V63lvGml4GkFraVKDAAYa5DmBrmxsBc0GXMKlzBERERERERERERE9L7oGKkW89UQWD+FmWgDqcSw6wI3Xw2BlRQHts8IlEy+fxQCswdUrnidumtV9GEo4ZSD7ObAg0QCP0uphGIGp3D/vmhHNDTAw0QCNw9c+6n9QiUhoZ9E8jG8uFXn6T1XhMTuJhJAOeiU95RUeGlqaYmmTniwKsi57YOTVD8WxgIDY9HODGJzUadMiYguFmMt0jxHkmXIrSS4tQvKeJ4+8e/j41IAPK3gexrhDyrZGAySBEmWvbXAzuuwYgwRERERERERERER7ekYCXT8ZShVGk7KQMIhuwZ4lgF/iSUIsugDpX1fGyhg3gM+jKR9jKdwrHLsDQ3cCoA7rwrGuODK3RhYyt68UsxBLCQE9DiRbTfrAT8v//DrAgVcDqSazDfxqEIH0XkrgjF9A2xUpKqHxctBLQ1pedT0JBhzGjQYjPkxkdCgRSe3iC9ulw0iogvFjgVjPM8FYrRyHzXUOceqpX2Shu95iAIfUeBDKwVYIMtzDBOpZPM2Wzy9Cq85iIiIiIiIiIiIiAixa3e05VoC9YxMmp+WzAKbGXA/fnVlikkPuOJLdYrjVoypagmcXA2keozC6FVo58CTRII37TNoo1K0wVnPgPVc1nU3f7lCjoYEDBoamHYtaiY0EJz+cIheyULalSVWwjEdI+1uzNjxqiCtlgLX8szDySocFVWk2kY+HvRjJlLSEu1OKOdH0ZKMGbJ3l4Eca6eYRTxVCtIeZP/vDCKityU3BsMkRS+OkWZy0VoKQ0zUqqiXSwh871yrxpSjEDPNOmYadZTDUH5mKgULi34cY6vTRXc4RJ5fzJ/0rBhDRERERERERERERBhaaSu0mUtVlf4hE9ZvKrPARg6oBPhJ6eBWSj6ACddCaUKPJuCPOo6KltZEV1ww5iAdI6GYJ6lMzJ82AwkVDSHru55LpY1AjSrDKEgwxvckGLPgy7+J7cHbhegsZRgLxuRATQHBWCuzovVRoCS8phWgTvDzwVhpX7brjvkDgzFaqkoBwDeJBGMyI8EKniLvHotRu7kLWkgACgoaDMUQ0cWR5wbDJEFvGKMchgCAchhAqypqJQnGaKVgYM/lZ2s5DDHbbOwFY5RL5Vhr0Y8TbLW76AyGyM3FDMawYgwRERERERERERERIbZSMaaVu4oRON0JaANpL7SeATs5MDQSAhmvTKEhbZaqWl41LZUjXncjO4C0eqlrCaHU9Q/bE6VW1qttJPyznUsY6CwYACmkUsyLVKrwxOMVOFy4wAdQLyrGeGypRG+PgZwjQ1c9xu47XpWr1qIhIZmTTC5JWx05F3dcpaqeC70UPMjPgFkP+CwE/r4K/KokFWTmPKDM6jHvnjMKNdmx135HPUaKqkiRVgjUeTcnISI6WJLl2O72sL7TRn8YAwA87SEKAkzUKlicmsRss4FSEJ7LeCaqFXywMIcbc7OoV0pQRcUYC7T7A6xst9Dq9pDmZ1CS8RSwYgwRERERERERERERYTgWjInPYPbSQIIpqZKqLT0DJEYqQ4xPsheVKSou5NI1r2+/Ebq2RE0tAZnwgDBNURFj10hgpWukis1Z6hhgOQPms1H1i/1qSoIxKymDMfR25ZBzP8PhIYMiHKNOUDWmaKWkDLCdSVguVIDnSUUauGVESgJjPy/JOfJtLK+HiVR8SnMZ8wUtQEJvkYIco8dJxoQaqHgKoZbgIhHR2xanKTbbHSxvtzBdrwEAtFZQSmOyVsXN+Vls7naQ5RsYJMmZj2eqXsUnVy7hw8vzaFYqe39vrMVur4/nm1vY7nSRMRhDRERERERERERERBdV4lqbtM3ZtfPJIGGUnpFgysACvpUn9YFRVQoPQNkFXVpa2jq9akwlF6JpePJn/4BJzditXyeX75ecw2x630grpZY5fHlVLRUwWDGG3jaDUQjtsNNDYdRK6SRySNWYtRz4PpFzv6KB0I5CDT4kIHM5AGZ8aT9W0XKuTHnyb3suZDdwFaGyVwR7aMTal9sa7e1XvHuVeCyA3Fp33FpoKARaIVQK3hHXRgMoa4VpX6Hmqb02YkREb9MwTbHa2sXT9U1cm50GUPyOVJht1PHZ1cvoDoboxTG6gyHSPD+TNka1UoRauYSb87P46Moirs/Nol4uwVoLay2yPMdWp4tHq+tY320jyRiMISIiIiIiIiIiIqILKrUSVumdYTCmEFtpodIzEoCJDviakqsWUXVVbF6lpIBJT6rGBId8zdC1bOmcQ6WYvWVaaRvVyQ9fZkUDM27svGFPb9thLWnOggHwPAV+N5Bgwrwv7dM0RuEMBQmMaQDXQwm/3Q6lFdp6BixlwHIqlZmWUzm/u0aCN3QwCZIAubF7IagikOi9gy2qcivVxzJjYSHrUNZA1VMIjtjzSwFoeAqXQo0JT8FX79pWIKL30SBOsLS1jZkXNXx+7cpLn5ufbOJXd27BWIutdgfbnS46fQnJnCYFYHFqArcX5/HTm9fw0eVFXJ6aQCWKYAFkxuwFeO4ureLF9g7iND3VMZwWXmcTEREREREREREREVLXaqhvpOLCWYqtTGD3rUxq7qcgbVTqGigr117lFbP1kZKKMbVDqsUUyzyvFkr7l9mzBy9TYRQAetXYicYVwRGvqKrigiMaL1f9eOlVVGXCwR8jBUxqaW3m43zCERbAaiY/e6Y84FYo50NVAyWMqpj4kHNjXkt4JrVybm1lwKNUWitNJ9JGbSuX0MzAVZlKLavI7GcBZNYitha5KxnjK4Wyp1DSCp56zQ/cCyazFkNjEbvfJ55SqGiFpq9Q0wqRkqDUQT+DNeSYn/A1ZgOFxVD+ncefxUR0AQySFGutXTypbGJ9t43eMEbgewh9H1O1GqpRhGGa4On6JnZ6fazt7GJjt4M0z5FmOYy1YxVkjlhBSyl4noavPYSBj1IQ4M6lBfzy9k18fv0qrs/NYLpRBwCkeY7eMMZWu4sXrR083djEVruLlBVjiIiIiIiIiIiIiOiiMmMTyeaM50QzSDWVxLXzOIinpFKEf4QKBp6Sif2wCNEcILUyWR6/YpmnLXXtXYbm8GX6Sto/he9gpQY6fxpyrJdcGKypJUhSca+yOxf8sfPHh5wXHkbhmf1BmkABd0Lgiu+qF53DwWghVaMsgG9iOQdeZMAnkYwjcuty0DYIXaDsJuTjrRD4ZS7BmK0cWMtGrw1XdSqzrCQDSHikb4CdzGLgtn/dU7gSajwPNR4N362tNDDAdmbRzixiY+EBaPoKC4HG5UjjWqTRyiy2M/uDn8NlDVyPPNwpa9wpeZgPNOqeYkiRiC6ENM+x2xvgRWsHT9Y28P3SCuYnm1iYmICvNRD4uDYzjf/mp5/hyswU7q+s4uHqOtZau1jbaaM7HKIfx1BHuMJUALRWKIUhJqoVTNdruDozjauz0/j06iV8eu0yrs5Mo1Ye1XmMkxRP1zfx3dIKnq5vojeMkeY5rL2Y4UoGY4iIiIiIiIiIiIgIBhJUSc8hOJK5gMorgzGQye+jBGN8jIIxh3XOSCETqPE5To4XVXiKSgYH8ZWEGQItIQWi/cYrvwSuokpTA5d8YDGQaitTnrQTa2qpPlTSowBN5FqMBWMhGV+NWucUHzXkz+fZRWZggUEOfBdLpZedXMbd0FIxyrejdS8UYw49CQfdGPvcVibBmIcp8H0M3E0Alcg5GBsJ5J1nu6iLyADoG+uCMRbWFsEYD4uBQc1T8F7x7y3OL1x4FAMjlW92c4uhkeO3rhXmQ40rocb1kgcV5+gai3Rs4Aqy3h+UNH5V83G77GE60McOKaoD/lxUO1Jjr+LvFUbBtML+4/F1x+erlrm/FZlUjFKnuszx/9bq8OUWf3/Ycn7M5yHRUWR5jvZggLXWLh6tbeDb5ytQSmGmXkcpDBBqH1dnprEwOYHPr1/Blw+f4E+Pn+Lu0gsopbC5q2GMhedpqPFf7q6UnFIKWmv4nofA9+F7Go1yCQuTTdycn8UvPriBn9+6gRvzs7g5P4MokIal1krrun6S4PHaBv7w4DGerW+hP4yR5Rc3XMlgDBERERERERERERHBYNRy5KwnPQ0kNJLbwyfGPHX0YEzxtcErgjHGSjgms8B5PchqMLbMQ76mCPUEOHzs9OPV1FIRZcYD5nz5OOkBExpoeBIeqWhpI1R2FWOK82a8Yow+oGLM/on0t3n8DYyEWr6NJbj2KAGuBPKa84BZ31WEwqt/HpQ0MAmpJFNVwNUA+EkErO+rIrOejdotXaSQx3lIjMWLxOC7QY47ZQ8DY1HzFG6VNDLrI9TA5xWz156oOGaKANVKbPD9IMfmefWke43iZ/tmKuNq+AqXQo2qBn5W8+Er4Fls8DyWdcoh50ZFK0wHCrdLHm5EHkKlcHeQY9pXmA2OdjbUPYVJX6Gq1ShwpqQ11eVQ40qkcSnU8jNeydcvhBofVzzs5ha5BXIrY8qthHx6uUXfAENjkRywiWuewtQrlnk5lEo5JVf5qeYpLAQKH1c87LzhMquu3VRVA75WCPaOB4WZQGHa17gWeShrJW25tMJMoPFh2cPf1n1ZJtxyrSxHWjda9HM5zojocIM0xb3lVfiehzzPMVGtYKZRRyWK4GkNT2vUyiV8sDiHchTi9sI8/vrOLXQGQ3SHMe5cmseVmcm976eVQt0FYH7z0W1EgY9hkiIKfNRKpb2KMZenJ3F5egqTtSo8Pfq5OExS7Pb7eLy2gb88eY4/3H+Mpa1tZOZi/0ZlMIaIiIiIiIiIiIiIYIC9ibKznqMydhTCOSykslcxBq+vYFG0VgnU4V+7F8bB+T2lXqznq7apP9YGigVjaJyCBGOu+8BHEfB5JC2DZnypEDPeDqkIt7iHwF+qMgMcXGHisP9+GwYWiHOgY4AnKTDvy/p+5l5VDagjVFUqKyDypOLMtUCqUiUW2DHAvVhef4mleow1cm5e7Gm80xdb4EViYCzw1zWDgZHWQ03Pw2QgYY611GInM+jkFr6S1kKhUggV8Ptuhq3MYjO7GFUBit9bG6nFd4McTV+hohVulDR+VvXxUcnD80SCMX1jkRiLsqcw7StM+RrTvkLVU3g0zPF9P8PNkofGYT359ql5CtcijdlAI1IKoZYKTaFSmA805kIJxpS0QqDUXjDmk7IPQCExFom17iPQyizWUoOt1MLYg0Mqdf3DZYYaiMaWeXl8mb5bZsWHPWSZ66nBZiqtppIDyptVPQkbzQYKFU+hpJX7vSXBoClf43pJo+zCOhWtMONLMGZo4JaHveW2c4uN1GIzszDWID6spBoRAZAgyt3lF1ht7WCiWsHtSwsIfR9hIFVefE+jXi7h9uI8bszNIMsNcmOQZDnSLEMUBGhUSnvfT2uNRrmM0Pfxm09CfHrtMjytUS1FKIUBAs9D4Hnw3cvT6uVgTJpibWcXD1bW8NWTZ/ji/mOkeYacwRgiIiIioqNTkBvgJQ1Me8DkMR9Z61npUd4zUrI8PYtB0okU5bknPNnHpWPchU0x2r89A/R574SIiIjoVL2rLUYUfhgE2M/u+3ge7L7XYQ4KL9CPT/F+OFDAZR+4FADXA+CG+3gtABZ8oO5Ju6TD7B3rLghm7Cg8YCAv6/7ejv132VWd8VyVkPNsqWQhYxxYIMnlzz7kff16DjxKpVrO9L6WUZFrFVUoQkK+G3vJrXNZy/aoKGm/dNkHljNgOQU2cmnj9GN5f2msVOrYzAy+7uf433cS3Ig8XIo0AgU0fY2StpgP1EuVPDILZMbuhR8umo3U4KteBrhKQB3jYcKTMMq0rxApjdgCqUtjBkohh8XjWIIaz+Mcz2IDXyncLL2qmdTIfKDw17UAH5Q0AldJJXDVWxqeQsOXsEpJq1H1llAjt8BUoJAZi3QvKGqxEhvcG+Z4ODDIrEXX/PCgnAsVflULcHtsmVIhSpZZhG/2lunaSuUWmPQVMiPbYG+ZicH9gSwzj3N0D8g7zfgaP616uFP2UPWUqwwjy6xoCc4shhoVLT/Dyq4az8dlD3VPjdbRWmTWYj21eDzM8Wgo67nLYAzRKxlj0I+lTdE3z5bQrJTx+fUr+PjKJSxMNlEvl1AKQ3ha77U7AoDcSEBG4eVgiwLg+1LlyfM06uUyPK1RCgIEvictlg64COgOhtjtD/BkbQN/fvIMf3r0FA9X19GP43fi/QODMURERER0oWjITYSmBj4M5XUcqxnwIpOPubsZQheL756GveQDn0bypONR9S2wkso+Xs+kFz13MREREdHpeVWw5KyWdRrLeymAcsgF4tsMnxQVPIheRUHeD9c08FkJ+LsycD2UEMeE56qhqFHo41WKwEtqR1VTEvceOXNBmfGPFhI6mYEETc7zZ8H+cecAejnwxErbo+8S2SZFSOhmCNwK5D3llAdEr/h+RYuosgIuB7KON0OgUwa+j4GvhvL9sxjoX4wCKGfOwFXMsRZ/6mXo5BY/q/r4Rc3D5VCj4doDeUpDQ6p8pBbYyQxaFjCwF/J9+GZm8KeuxW5m0TNS8eZ22cOtyENJKyyEaq9lYC+Xr3uRWHzTz3B3kKOdS0BjIdCIDwikHGQx1Pi7ho9fVH1pNzVWrclXElqJtEKk5TiseQqRVmh6Ch9YD9baUTjNAg+GOUpaITUZWpnB6gE3tRYCjb+r+/hl7eBl+m6ZpbFlltwybx2wzIfDHGXllpkbvDhgmbOhxq/qAX5V81HzFMp6dG55SoJSJS1/rwGUPcBXGlWtcL00WmYRyHueGEz6CgoZNlOD58fe20Q/LhZAnhvENsO3z1aw3elho91BbuQnsqenUAp/eBNdKwWlPeCA61BPa2il4GsNE1goKGh9cCCmsNsf4Mn6Br58+AT/+evv8afHz7Dd7l7I3wkHYTCGiIiIiC6cIhxT1/JEWHETuSgNXVzJH3SZnrmKMbvu5sA7c2X+I1Lsy5KWm7uz/r4nfNXLXzuuk0vv+Y4BWpxZICIiIjpVxXWaPocQhx57HaZo7XSUouwWr29ZVFTjOGZRyhMpJi1fuZ4urHAeLazo4lKQappXXHWYn5eAn5WBBVclpaiKUhwjxgJD9xoY14poLPxSBGCSfa/9oZiikgwAfBJJ8EYB0Pp8z5VxFlItNDVAG8BmLufRrqvsspnLgxKXfWkrNe1JJZiqBipaQjC+kvN9/H5CTQFVJe9Dc4u96h4lV+UiTIGdHGhf7E4Qp8JAjpeVxKCXW6TWYmAsLocak77aC3D4yh07xmInl7DJ46H8m1fJrcXQAKuJwZ+6mQvWWGykBsuJVAk5bQMDDI2FHebwFNAzFquJxVLJoObJOgFy7nRzi1YmY/m2n+P+IN87R/7cyzAfaiTG4vtBjhdJju4h69vLLV4kBo+8/FQCkM9jg43UoJvbQx/06hmp8jI5PMVlurZZ6SHH/iC3WEsMnsY5yq6N0kmsJgbricFubl+qSkREh7OQCjCb7Q7a/QGiwEfgeWj3B/hgcR5XpqdQL5dQK5cQBT5C34dS6sDqb0opd4/98JPZGIsky5BkGdr9Adr9AR6uruPu8gq+evwc3z5bxrP1zQvfPmkcgzFEREREdOEYyE2q2EqFEN/KTTCvuLEFPm35LiueTMosMDRy88pT8uakmDTg/iUiIiI6f0X7keKa+0yXtW/i+iD52ET+6x7ezzEKBBx2e74I4PuvCaqcpmKZrwrHZIBr73G0EBC9f4r3uA0P+FkJ+FcV4IMAuOpL2OOgCjE5gFYubYCKyqlbGbBjgLZrCzQwcnwVLZSK8FXROsmO/Xeg5Fyb96TC5zGLt56porLFZi4BoBcZ8G0slWZn3MMWVwPgii9VYS677abcz5j9ijZRi76EaCY91+o3Bv4yBNrJOa/gW2IBF4oB/tLLsRwbVDwJPQRa7f18NraoMmORWGArNdjMXv3TKjFAGxbfDnJ0cov/fTdF7IIry4lBckY/7Cwk9PJwmGMjNfjay1H3XIujIlzmft7GxqJvLFqZVIop1vOfOhmexgbGWmxnFjuZReuQYMy9QY7/cSPG5FHKOB1BL5dltjIJIR3k/iDH/7R5NsvczQ9e5uM4x/+8neD/aiv4kN/hJzEwwG5m0Mpk2UR0dFmew1qLhy/W0e4P8ODFGu5cWsCdxXncvjSPWwtzmKxVMVWrQp2gJ2JuDTqDIXZ6PdxdeoHvl1/g3vIq7q+sYmlzG5tFxZozCDqeFQZjiIiIiOhCKW7KJVaeBlvL5CZgEZoobp57CgggT82FTFG8U4o+9z0jNzYt3D52+9YfmziIXKnwi9i/nIiIiOh9UwRjgnMIjmjIdfyrQipF2CXD6yupZEW1DBweLilaegZ45QOyp8pz17OhOnyZxdhTvD4ARO8nH1LpZMG1m/11WYIaTT16L1SEWFILdN375WepvJ6nwPNM3j9vunBMzwB9MwrBvE6kgI9DCdSk1rUkuyDvw4oWLF0jrzX395Fy4RhfWivdCqWiTCeUFkt1LQGZkjsH91fEmnCBmKoenac7ObCUyvmY/AjOx8QCSW7RzS2WTjEQlAHIDDBIDFbOKgVziKEFhqnFelrcYTqeziDHvcHR+mqtpharaXbsZZzEWmqxds7L3EgtNs55mUR0MGMtTJ5jfbeN9d02XrR2sdbaxWprF61eD93BEHMTTcxNNBD5PnzPk7ZJWkErLb8Hxy5K5frCwhgLYw2y3CDLcwySFBtuGX9+/Ax/fvwMj1Y38GxjE53B8C1ugTfHYAwRERERXShFCfSOAZ6kckNvr8y6Gt1AL7s2PJd9YJ5Xte+UHPKmayOXPu5FD+pi/2rI35W1PMF32Zey2ERERER0tsZDHGcdTA6UBAGiVwVjxtrCHCUYM7RAbA4PlwSujUqkD64icRYCyLVsdEjlCkCuj4duXX8E8/B0gJoH3AgkFHMtkFDH/nOjaC22lQNfx8B3MbCUSSim7dr/9FxLpaFxQSu84TH1jrz/yqwEZUwm589qBnznSQWYBfde8mog23TBl4DMQS1gqlq+JrXAcirfZyOT96ys4kRERBdZP46xvNVCP07wYruFPz58islaFZO1KiZqFUxUq6iVIlSiEFEQIPA9+NqTVmxKIc1ypHmOOE0xTFJ0BkO0uj20uj1sd7vY7vQkhLPTxk6vj/gdDslxCoGIiIiILhQLudnXt0A/kxt9+5UV0PSASz5Q08D8eQ+STsS411Yur/00gIaWMuKAlMaunOP4iIiIiH6sPIwq9p11xZhASWCkpA9vyZDBTfAfJRgDqY4xdNUJD1wmZAK8fI4VCUP1+mWmruVNwlZKP1o1LcGYzyIJckwckKLKIcfJWg58OQT+cw9YcS2UTitQpdRY6+J3IByzd+8gl2qkgPzs8iDb8U4k2zSHnItND/DsqH1v8cB8RctLQyrwLGcSzNs8WtEQIiKit2aYpFhNdrG6s4vvluR3W61UQq1cwsJEE4tTE5iu19CsVFArRYjCAFHgQ0FBKSWBmDRDbzhEZzDEZruD5c1trO7sojMYvrPVYQ7CYAwRERERvXMsRj2u36E2pnRERZlsY7l/iYiIiM5TqKT1SE1LcOUsRUqC0FV98E1qCwnFFC1hstdcFw6MhK5388Pbn5Rc1cnaIcs8C8Uy669Yz75rMdrOJSRDPz4VBVwJgJsBMHFIKm0nBx4lUi3mXiyBmK453SpDRTjOxzuRizlQ0Txnx8j26hvZVt8E0irqo0i28aT3wypOJS374bNIfpY8TCUgQ0RE9K6wFkiyDN3BEKuAqySzgyiQQEzRWqkIh+a5tE9KsgxxmqIXx2j3B+gOhu90dZiDMBhDRERERO+coqqMYanx95aB3IDkE7NERERE5ydQEhqpeecUjNESCDisksrQShig94oqMIWBBbZzmQw/LFxSUjIZXteAf06z/iU1FsY5ZJl9K6Ge9hECQPR+qmhp+3MzlKomB9nJgW9j4A9D4H4i7X5O8/2SghyjkZLz/10OxuQAWi5stpQCfxlKK6V/V5X1ux5KMG//po4UcMUH0gh4mJx95SwiIqKzEKcZkixDL46xsdt21WEA7H0sKAC2+B+stbCwMNbKn9+z61IGY4iIiIjo3fSeXZjTPhbv7p1YIiIiondUSQFTHjCpZYL4tCnI9y25yjQVLVVqxiefrQtHp1YqPbSNVIN5XdWGxEr1jI6Rj30jk/vjAZ/QBX8a3iisEhsgPf1V3VPT0gJ2xj98m/YMsJ5J8OEsx/I6ey103gPv0ttFBTk2G1oqmZRecZwsZ8CTRAJgp9XlR2FUKaakgLKrGPWuh0IspMVabuXnyUYOfBPL5/4OwJwHeK59UjFJ6Lt2S/NWzt335XwgIqIfH2sl6GLeqauis8VgDBERERERERERERGhpIFpT8Ixh03On4SGhGEmXDilrCQQML6ootpDYqWSSjuXkMvrKmOkVibAO7mEY/pG2jTtD8b4Cmi6NioNDezas21fVHeVQGa9IwRjXlHtho7mXdt8CnJehAqoekD9gComhb6VYMzzTI7z0xyD70IxJT06L9/1YEyh+JnSMcB3MbCWyc+5n0ayzuPVcTzIOZu6Nm8MxhAREb0/GIwhIiIiIiIiIiIiIoSuWsKUazdUUtLaJzul7+8pqUZzNZCJ6VABet/Ms4FUfNnOZfI/PkIbJWA0+d010mLmRQYs+lL9oqDdZH/DhVVWfFm/3imGDIBRBZDQVeCZ96VCTTi2rtZt19S1i1rNXcWYM0h2WEhoKMPhASMNCQX473ggwrj1tIe03S1CIMEBx97boCDnha+AEAe3MCvWI7VA17UHOs3jxIOE1RYC+Ri8or3Zu8pCtlkrlxZtWy5AV9WyrsUxryHrX3LbQbkOE0RERPTue5evcYmIiIiIiIiIiIjolESumsqUN6qocpotlTxIS6E7ETDjSRhgv8xNXi+lb9YupmuB5ynwNJU2TAdpeMDNQF6NM7hDriAT7jMeMOvLq7Gveo3BqP1Ty0gVi7OqGFOEhjIrwZEDx+zCIuE7HIowLkSVviJMpYsQijq8Mst50pCnl32M2vkcZLySUnLEsNhRhUqO0Q8COfcPOi/fB/urUXUMMLA/bNNWVPEpXu/p5iAiIvrRYTCGiIiIiIiIiIiIiOArqbAy4QGXAqnsUj+F9ICChBDKGljwgY9DqaJyUHWMzAJbGfA4kYDMYUGOw3RzCcU8SqUCi7GuesjY92lo4GYIfBBKUKd0yiEJX0nrpA8jqUzT1LLu44GTHMBuDqxkwEYm69p/gyDQUVgXpohfUf3Hg7S5qrkw1LsYBiiqgsRWjqODeJBWQRd2PS1eXaHEjfk0xl2clxVXQemTSM5LD6e3jIvIQs6JHAdvagP53OvatxEREdG7ha2UiIiIiIiIiIiIiGhPXQMfhhIsyYbSmugkNCR80tTAtQD4PDo8GJMAWMuBewmwkR8/KNIxEqppaODTUP59Ufmh0NBSLaaTAw8T4Lkn1WU6pzATXqzrzRD4u4qEb0oHrGdqpd3Td7GEY5JDWv+chhwSFum/oiJN6PbPtCdBCQ0JBrxLXWQMpE1O3wDpIV8TFOvpj9bT4u2FIAxkn6SuconBwaEUBZnMqSgZ99CFnU7Cg4SDJj05Tn9eAi75727FoKPwIMdAWcvPgfK+llpFJaeBkY/v2jlAREREh2MwhoiIiIjolOyVWx57iu+gm5p27KOBPK1mcD433Yrx7JWF3vfE4UH3QMfHu/cau0n4uoca3xf7t9t4We2D9vH4y+zbXqc1Fn/f080Z5Kb6/mW8VA5cHf3YPO1xF2PZG88BYzlsTMWfx7fp3p9PaWxEREQkalomyodWWvzcV3KNkeH41wQKErqY8IBFH7geSOgmVC/fnC6uL4dGgjj3EmAz+2Gbk9fpGWApAxopsJ5Lq6KSejmcUtUSLugZCbA8y4CVVCbDi+vy4yqCC5ELl9wJgb8pSYWcaCyVs7eeFljOgL/EEpA5y2CMsbK8XtGGx45dg7nt4iupDjTlSXCkpiVME5/huE6bsUBsJBiTuH2p7MvrGbj1nDYXYz2La+0iHJNZCaaMB7mKQzdUQNO1OWvlbx6MKfZ9SQOTrlrM7RD4LHKVjU6yQscYQ6iAYOzv8uJ1RoGUompV070a+ofVoopzs2PkWDpuxSoiIqK3Sa55FLTW8LSCVkr+232E+/xLLGBhpcIiLKy1MNbCGAtjDYyRv3sffiUyGENEREREdEIaoxLUdXdztexusgWuh31x87Eo2ZxCbtYOrNyQ77obuAN7dpP8GjKeSI3GGamXxzkeVihCO8UNysyOSpMP3Fj7RiYvMpxN2feLYDyE0iieLHSTKYG7mavHbl4XN3KLG+z9sf3bd393EsVYmhq4HABzY3dyn6fA82w0qVN8fejGXnfjLsbuY/SEpHWTXbkbY3FDuJPLvk7syfexD/eEpitfX3XnSaTlc74abcvxAFZxg7yYkBuY0dPAffc0ZwYGZIiIiE5LSUlFl9QCmyX5Xfs0lddxAhxFUGTeA35SAn4SSWAkUDL5P35bPoVcF2+49kLPU2k1dNzrj6I6ynYOfB9LS6NboVSI2R/EnfKAX5blmvjPQ8CLZZm75njXFUUViilPAgYfh7KuC75cf+0PMg+MhH4ep8DXsQSBDmv9cxpyyDV71wWFukbWORzbB8U1Y1PL9vpFCXjm9vkJCwadmxxj17BmFIqKDljPulvPX46t52FVZs6ahRyzOzmwlcvYDmph1nSBq+0M+D6RKkdvIlRSeeaKq970eSRhtbIevXc9a2VXVel6MHrgoJXL+b8z9h7ktB4q8OAqYbl1/TAatTd76eeQlX3wPJWfA+/DJCAREf04aKUQBQFKQYBGtYxmpYxauYRaKUIpCBAGPgLPg+d58FRx5w3IjEGeGyRZhiTLMEhSdIdDdAdD7PYG2O335XNp9s7/XmQwhoiIiIjohIqgQl3LU7CzvjzF19TyFF5Jjap15JCbbcUN2113828jkxtywzNMl2gAISSQMOfLBEXDG5WQjvTLQZ7cPU2aujEPrNxQb7vJglYObMNV7jiF0MRF5rkb6lPuSecp96RmEewIxirIFNurmHTYdPt3Mwey/OTBGA9yM3vKAz6NZOKl8MUA2HZBEeuW4ys5Dmd8YMGTsvFT3mifexgFoRIXimm7m9GrGbAKwObueDjZ0Pe2Y9OTybYZbxTYKbmglu9eFrLMIpCVwgWyjBx/O7lMeCkA1oyq2xAREdHJlZRcK5aVXP95kGudIsBx1GoOvgvELgbAX5eBf1ORairhATPvqbs+Xs+BF6lMTL9J9ZbimqaVA3cTCQSXNHAjePnrFOS66FeuYoaCTIgDcg13nOVqd40z60ug5F9VZMJ/wX+58gcg269r5T3Ak0SCMUX496yMV8HoGFk+8HIrq+L9SsMDbgUSGMkhVW3OMrRzmor1LK7DuwbQ+uXjTUGC7Q0t6/mrsvy75ezwNlPnIbESCNnKXVWbA76moYE7AdCO3PHzhkme4nr8Vgj864qcm5PufD8vJS0hsr8rjyrkPE3lnH2eyjEX56dTOUZBllH3gE8i4N+6FmcV9cPqOKmV4FERjOH7CyIieldorSQUUynj8vQkrkxPYm6igdlGA81qGdVShHIYIvIDBL7nfr9aJGmGOMvRj2P0hjFa3R42dttYa7WxtLWN3Bh0h0OkWQ5r35GLwkMwGENERERE9AYURiXZp1zYYELLDcWiKkfZTfAHYxVjvOLlbsKVlHztlCuHvZ3Lx1YuN3VPeiNOQb5/US666ck4626c5X0VY4qbkgpyg9+DvGkIFRBa19NeAU0rARsF13vdnLzH/UUTQG7Y1lw5/Cm37SY82aZVd5Pdd5VXxp9A9gAo9/nIVWuZGd+/Lthxkhu9RSUbb+wGtu+e/C0p+d5lLRM0xfgn9ah1QDH2YrLG4uX2TBUlx2Ard09SqjcbrIIrVe7CYhPuY1G1qOSCO0U1mfHqO54a/X0G93SrBipG9kVZy3pmdlTViIiIiI6v+BUau6qACqPrxMsuUFLSwKVAAr8tFzoYmFFVOWNHv7uLCnUznoRDbgbSpmXKXUcBo9Y21r12c+DbGPhyICGFHCebEB8Ymdz2IeO45K7Xm55c7wCAtqPw889Kso7LqbRi2sklLFysYwa4EvOj67/imnDSkxDyVR/4OAKuBrIcPbaeRYh3O5f2SX8aSsWY1IXRz+MyJrXAegbcjYFrgWsj48ZXjDNS8jlAQtSTnlS32XXbYjzEU1yP7r1vUKMqgMX7nRwSqHpxjmVnUhc8uhtLQCkKfrieoZL9ZDFq9bVxxPUcv0Yt1tNA1nE1e7N92TfAUgo8SmS/zB4wc1PTwPVwVK2zoeV42nbvHeN9x1KxP0ruurmofjnvS9j/ViAVaJp6dL3dcxUZy+5afTw8dZqKgFJJA1Pu/fC8a7W25arG7I5VOBqa0TrGLjxfBPeLnyHF+RZAxl1So/WedA84fBJJIGjKG3uPg1Glyr4FnroWZ6sZWykREdHFVQoCVEoRpus1LE5NYN6FYGYadUzUKpioVtAol1Arl1AOw72KMb7nwdOju4FZbpAZgySVijH9OEZnMESnP0Sr10Or28Nmu4PNdgerrV282N7BTq+Pfpwgyd6VuoKCwRgiIiIiojdQBE4m3c3JW4FM/Ifu5mNRknn8VdDuayIPqFsJLWRWJhhauTwpF1sgzUc3+d50jAoSQLgcyGTAnDe6CehhFEIYH2PxUQOwYxMWJVfFw7gwQk3LTeMd46qgvGc3DQM1unF8M5Ab56ELnhSBlIP2r8IoEFWF3GjOITeYW7k8Bf0okYoswOlW2vEgVYFKblAzrpz/1WA0ueXt2+fF2K1bpxBAyZN9vJO7qjLmzUqqFwGrSU/GsOBLtaLa2CSCOmQ8xb8vJh4iyPFoMDoG/VRaAvT02VZbIiIi+rEoQrEagPbkeu+Sq/J2JZDwyLNUKlWsZjIh3ymCIy5kErlrkDlfrpNvB1IxpuEm2vdXUAHkOmTHAN8MgX8eSEDgpJeWAyvBmJ6RdbgeyKuqx4IxkGu2CQ/4aUnaqyylEsxZSiUks+Um5wd21DKz7CbcZ9xk/pVgVCGmWE9/38VTUQ1vK5dQzH/pAyuuMsZ5XUZnkGDMd7Hsp0VfrrHGlVxgpAhXXwvk/cmTVCpp9PYF4ouAfbHvS2PVKEMlX/uHwfkGY3I7Ws+Skv1S2vc1kZL9dtB6bmVAz0rr20JxfT++nkXAO1QSpPnDAFh7w2BMzx2vc76cLwepaTnO6i6QtegD9xPgfiznz04RVLNybEfuOJ30RtfjV925cCOQMFfF7StjgXSsoumkJ//+LIMxnntvNedLWyUF2Y6Jq1baMbI917PRwyO7RgJrQ/ceNC3CMUUwz61zxb0HmXaBmGvu/XBRMTVQL1eLsZDv0zPA0wT4aijbgRVjiIjooipHIWYaNXx0eRG/vH0Tn127jKszU1icmoTveQg8Da01PK2hlYJSyrVTV3vBUKAIflv5aC2MMciNRW5ypHmOJMuxtLmF55vb+PPjZ/jDgyd4tLqO3BgGY4iIiIiI3mfFzfOyu8F6yT1tN+3JTVHAlUc3oyf2iht1FqMgSvEEW6hGf1ZqdFM1tcCakmBC7w3vlNfd03GLPnDFl5v2E56EEgAZT2JlAiTF6Km74ubf/icjAzW6gegp+fsMclPyfarUUVTImfbkqehLvuzribE7p0MrQYyiUonBaB8XgY/I3WQOIMdLUASSlDyNndtR5ZjTynQE7kZwUVllxnMts9zN7tgCmXsCtqhWM76fffeEZXHjP4fs3+QNqhf5GFWJuRLIa9pV3YncMZhDvncxmTY+LhTjwugYLM6XInwEAAncufbmm42IiOhHL3G/75+nEibQCvgklMnkUMl1pe9Cw1VXAW47lxabfTu6JioqNUy4ifh5f1SppagiUih+37dymfz+y3DURqV9CrPRRVudVg7cS4BqH9gtyXJnXOgn0qNrocCF1j3I+hYT6kXVmNiOWjtFSgIlxXrOFtfaetQWslC8H9jMpBLN10PZxs9Tec9wnpfRqZWAyl+GEpa/Ebh2q2P7Rrv3OpGVcH3JBSsWfAlNDO2o5VARbhi/TisqJhaVANsu+H+eUrj1jGXs18NRZcX961ly6xkdsJ7JMdazayQ09qY5kr6R46Phqtx8EMh1fcl9f2B0bE1C9l0Reln0R5VViutphVGQp+6qN865wNq8a6tbVG8aGGDFVfUpgic33bV75Q3X56iK46+oxgm4dqpuXBNaxr3XBsxVtClCMeOt3Yr3DEVwqa7lvci0W+8pb/SetlC8h9s1sv7fx8CjVH4m9c4xtEZERHRU0/Uaphs1XJ+bwQcLc7hzaQEfX7mEm/OzmG3WMVWvjR5+VG96ZSIhGes+lsMAzWoFJffx2uw0Hq2u4/nmNrY7Xez0+qeybmeNwRgiIiIiomPwAFTd02dXfeB2JP89Horpud7wrXxU6rkoL1/ckK25ctFNPWq7FCnA14DxZVIhUvL9+vmb3ZCbdDe7iyodxZNxwKgSTd/KzequGT39mbnPFeXQw7Ex190NSw8SmOgYuYmYvkd3DIubx/OuvPiiq7aiIdsmsxJmKZ4kLSYHijLbxfaachMlNT26SVvT8tG6G9lF5ZjTDMZU9ejJ2CnXMktDxtpxQaueGU1gFSGT4onSivseVT16UrP/BuGnQMkN9+uBHH9z/qhtFyDHWBEia7vjrxhXhlFLqvGJh7o7BouqN8Xx23nPjkEiIqLzFlv5fXw3Af5Tb9RuseZCMMX1jeeuJ6c8uW4s2gDtTUxjFAIP1ah6yHj7xnEWMgH9+wHwxyHwIJHr6NNs0ZlYqaqx5a6DfIwq6u2vlgLItUbkrvevB6OKFMbuC+/uC7kX1zn7px8ySPDoSQr8Ux/4s1vPnfz8w+WplQBE38r6fxLJumrv5eoZgKxHw11XTntyXZxi1BJq/OsURg8AFNumWN5qBkwNzn7dxmUuADQwsp6f5rIeDf1yOKtQ7PNpT9rsJPb467mZAV/s34jH0DdSocgHcCeV/TTrS5XR/UIln6u7ik5/FY1aPxlgL/0+fj76Y8dpERwB5PxtG+DrWM5Di1H463b45utzEhqjVmW+C9oVIZji/ZjB6JwsTqNi1xYhpv1VforKn+OK9d10lZz+MJDzc9ecX4szIiKio1JK4fL0JP7qxhX89OZ1/OzWdVydmUKjUkatVEIU+G8c0j1weW6ZEooJMVmr4aPLl/BodR1/fPgUf378DN88W2IwhoiIiIjofVRMBFxyT9rNevImoSi73Dby9OxmNgrGDN2Nu9yOJglqWgIBU66886Q3umk34clNvBT7ytMfYXzFk4Eh5EnYy77cNG24QIuBjKnvQgg7RqqWdPPRk3cHBWOi/cEYJU9SFk9Tvi83DBUkEFI83TznS7ssA9kHxROUm5m89gdjLNxNVz16anPKta+q6lFwxfqyHds5sKbl+6T25KW6K1qOybKW/V5S7klpA7TcMfmqYExlXzCmWMfkGPu4eOqzoWX7XQ1GJcsVZB377hjsuIo5O0cIxpT2BWM8JWXV2+64fV+OQSIiorehbyT0u5RKdRUDuUYNlfwuvzLWljHSQOMNl2PtqNpe27VF+TaWUMw3sYQo+qf8Sz2HhGK281HQY+CubxZ9ueap6FHQoagGU3+DZRVDN+4acWhluVu5BGK+HEpFipaRz523HHL93jMy+f91LNdRV+0oAFVUu1FFkAJvtr8zO6q6Uj4oFXWGcrhqRsV6DoEkkgcbJnE262msnCNvOhmVYlS15F4s1/QfhIAOR8H3ItRTVI6pamD6DZaVu5BJx713fZKOjs8iBHc9ON2A2n4W8v17xXtQF1qTCThXpRSjKjKnumwr2zt122A3lypOfxrKOfHCtTYmIiK6KDytUSuX0KyU8enVy/ibDz/AT29ew2fXruxViDmoOkxuzOiVGxhrYayFtfalqjJKKXiu7ZK8FLQeXcCVwxDlMESzUoadnsREtYLA8xD6HrI8R7s/QHc4RHcYw9qL+0uUwRgiIiIioiMonhAsa6nE8UEoYRaNUTui1UxuKq5nchN2aEdloIsn2TTkBl9LARuZBAauuidRm66CTKBGT+dOexKu2HUhi9fRkODApCs5PePL9wrUKNzRMTLpsZRK6KFrXn7id3ys4zcli7LTvpI3ErGVm/wX9+3O8SjIOk+4SjuXArnZXJTh77onfZ8koxLeKV5+Shrue3g5sKOB5UyOl2uB3NxuenLDvKwA5QIzsz6gXcjopMGYpga0K4kfQca5nAJruVSL6bjgSfG0796Yx56q9F2wKlBy3A2OWeI/dOGueU/WecpNsiiMnpjeyoHnmZwrRbWi8XEV5d+Lp3KL9l2hkmpKRTCmk59/CwIiIqL3Uc8C6y48MnDh6X8eyO/sn5Tk7y4FEiQ5ScahmAwfWqlO820sgZhvYrlm6ZxCC6WDFNcWT9PRdftKBnwUSlWMK65l1GkVyCjCOKuuNct3CfAwAR4nEoqJz2g9jzo266ro5F1gowT8qgzcxMttV991RZWfBy7otZEDvypJRZjJC7qeFnJt+5dYzoW/LsvYL7uHMsqnNOYikPLMBWK+jiUQ9zwdVXlqv0HFyOPIXKWatUzWL7Gj95nnsWt67j32g1hCMXcT2QZL6dHedxMREZ2nKPBxc24WH15ewK8/vo3ffHwHl6YmUC1Fr/y9mWY5hkmCfpKgHyeI0xRZLkEZ+XcKvqfhexqlMEQ1kgBMFAYI9cFX/QpAs1rGJ1cvoRyFe/fk7q+s4v6LNWT5xW12zmAMEREREdERFCWoa64Sx+VAbtwpSEBkx8iN70eJ3NwbD0q8Stm9V/AhAYC6HgVQGq4felExpnvEcTa0tP+Z8UdPxcKNs+uqnTxL5WZ40erpOPc8i0oeRaWc94UP2e4TWiZ+Zl3lngyj9ljP3VPUR6ru4r4gtqPWP5GrxBIpwHdP5s660uC9U2gHVHNPPMdGnrZu5bKvn2bS+uo4TyYXb6yPO6RQSTBrfqyVUyExoxvgTxJgKZPtc9ynUYuAmcX7dQwSERG9LT0joe1WLtVUWq6qyHom1ycKch3hQYLiPuQ6ycOotczeU6cYBa2Ldic5ZCI8cZPhuwb4yxD43UACI8vZ2YViChYS/ikCQDuuel1xLVFz12k+Rq1YtBqFdQ9bPwsJShfrmFnZho8S4HEqVTj+MJBtWVQJfJuMez1PpX1M5iqdWFdBZ9of7V8N2RZFgBz44TWi3fcqQs7JWIXAt1F9ozicnqdyHZ/aUbBk0Zf3Sqe1ngN3jXucKouHGVg5btYyGVNJAXEo37fpHX7u7Z8UGz8+i3OweGhj150D38ZyDv45BrYzCW2VjbyfaLuWZrkdPTBxmnIrlSOXUtd2NZWHRoqWZEUwvli/g37OHDSkYv8Ao2O92FfF+qdWtu+6a5/0xQB45M4HhmKIiOgiUQC01qiWItxamMWvP7qNn9+6gc+uXUElkki3dRVgsjxHkuVIsgxpniPLc3QHMbrDITqDITr9AfpJgjSTzymlpPK47yHwPVSjEhqVEmqlEqrlEiphCN+Tz4W+h9D3oV11mVpJvq5eLmGYpMhzgzhL8XxzC31rYMxbuPg7AgZjiIiIiIiOIHSBiWlPbpoXN1ABubH/NJGnTvvm6KEYQG5Eb+Vj1WiKxAlGlTemXbuZo/CUVA257MvHokS4hUxuPE/ltZaNKtoc961KcZO1+PP7QEEmQiY8eUVqdHM8cUGOp6ncQD7uNusZYCWVSidFFaDxZc76cgN2o5hlOeF6aABdKzeZl91EwPANnvh806GEStZx0VUrGv9+O0YCMcuZbMvYHYPHNR6IeV+OQSIiorepZ2SSeCcfBYBTO2p1tGskHHzNtZos2k023bVx0X6lCBikLgAyGAsNbOUSvlnJpF3M01QCvEX70fPUdtckfXed9kdXkWPel2oiRbi3oqSCRlBUsnDXh8X6FSHzoj1ky7VN2sjl+75w67qVj669L4rEAtZIMClzFWSuuKpAM2OVJ+su1F20HyrCCeNBiyL0VIRhemMtM5cz2RZvS+rG9CiR8T5IgCu+e5DArWddy7qWXrOeuVvH2B3XPSsBkp1c9vNSevJr0yJoNYSccwN37l0NpBLlePi8aHNbvHcpguMGo30ytKOWpUVLsRW3T54X73EyOVfHt1fX7cOBkXB/cML12i+2Mo7EvR/+Lpb3ENO+vO9uuHUsKzkPIz0KzRTBoPHgDDCqElQck7EdtXDtGtlXW+61nklVzZVUxrGTy/s+IiKii8T3PFRLERYmmvjk6iX87Ucf4NLUJAJvdMMtNwZJlmO338ez9S0839zC+m4bG7ttdPrS3miYJIizDGmWwxgLY+WXnoKC1tJGKfA9REGAchiiVo7QrFQw12xgbqKBq7PTuDY7jWoUIvB9eC4xWw5D3FqYg1YK67tt3FtexVa7g16cIDcX7xcrgzFEREREREdQhFRmvNGTpIXdXG4ormdyw/E4N0MzyM3JvpGb0EVp82KZTQ30PWDliDXrfcgExWVfgjbFzdEiGLPkKsUM7MkmIC7eW5uTUXDVgFwwpuRutgKyndZdNaCekX12HD339GiopKXSeKvdipZjassD/FOaMFCQG7/PXAiqfcxKMScVuWDMgi9/BkY36HdyeRpzxVWwedNVHn8SlIiIiI5mr8rFWPWEQtcFgVuugp2FXPO0DdBOpM3InCeBmA9C4MMQuB4Al1zljaoGqmrUCmXoqte1c/meRWXFh4kEEx6ko3DJ2/id3nGT/s9S4M+uauOtUF7XfWmrOevLNU3dyjVbNDYJXwR+uma07ZZSeU/w2AV+ihDCRVWEBx6l8prUEr64Ecg+/iAchaBqbv9GehQQGg8HJS540bMSDtrMpUrlugtCLR/3AvoM1vOx2zcTh62nB9S9UQgjOGw9XdBkx63nhgtZvEhlPU/jeC7COA/c+TLrrq1vhdL+60Yo/z3rgmnGjTdwlX9ySAXJItyy5cb6JJV2Xg9TOR9b+Q+vq4vtVQRJuka2Q/F2dLz17kmkGAXHvo/lvdJCIKGlyy6gNedJUK0IyhTVUMfDavsDa0UgpqhOtTMWVlvNZP2fJBIEXMtYfZKIiC62wPdQL5ewODmBj64s4m8+vAWlFLRSsO4GY5YbDOIEG7sdfP10CX948Bj3Vl7g3vIqdvsD9IbxsUIqoe+hVi5hul7HR5cX8dGVRfzq9k00yiV4WkFrDe2CMaUwwK35Wcw16/h+eQWz9+oYpimGacZgDBERERHRuypwN8ybejTZn0MmFYbuKbShPX5gpHgiMIXcvEvt6GlbX8lN+Iq78fcqRaunsnuqrqRfbvXUt1Kto2sv3tOqF0VJyY3XqnvisqhKkrinnfv2zYIcFnKDtripnsKVPoccS8XTqfoUypOnkGUUN8F79viVYt6Uh9ExWHJPr3punQbuHNk18jF5g3OFiIiITmYzB/44lI9/GMp1T+FBLBPwq9nBgVoLua7YzAGbyGTz/UQmqquvqBgzHKsYsz1WrSG1b1a58LQV1+IDIxP0iQXWXJC8aFEZjVWpKNq3FOtXVA/pFhVj3HruuIp975KhlfBAZmU9HqeyDWpHqBhTVFIprpuLCiVFuKJ1gdIHxXrm7v3RkyOu53g7sMPWczs/m2O6b2TMJpGHMh4k8t60OjbmonoK8HLFmHhsnK2x83BgXh1weZgC/0sX+JehawPrruuHBviXgXw8rXPYQN7H7OQS7GkbqXxZc+9ty249S0X4bqxiTHFOFvvKjB2TQzt6H9Ib+znUcoGft/3zh4iI6HUqUYTrczP4+OolzDYa0v7IhVLiLMMwSfBsYwt/ebKE756v4NHqOp6sb2Bjt4P2YIgkzfYCNEeVG4thkqLV7eHh6ho6gwG22h3cW3mBz65dxufXr2JhsolyGCLwPCil4HseFicn8Pn1qwCA3jBGkr3FZPQhGIwhIiIiIjqCQMkThE1PbjwCcuOtuOHfdx/f5OZa8X2Km+uRHfVVLyu54fm60tUaMq6KCyVEYzdGEys3UHfcDcH4AkxCXDRFK6tJVxHIw+iGcuxupvbf8OZp0du+2L+pHT11GSpA65cr1JzEeOnzthm19joPnrtZXVajMvRF1mfgJlh23dPjCY9BIiKic7eZyeT9N/FoYrlQVFjI7OHV8fpGJsO3c+AxRhPxet/kNDCacLd4uUJNMWGd42JcC1iMBTtSafU03qJFY1SNAjh4/WyxfhitW/4OhoCHVtZ/W0lYxH/F/i2MByvGt4XBaL8X19QXRWzlXGi59SxaEL1uPYuPb2M9BxaIMwl0PMGrz73xMR90Do4Hml413IeJtBkaD4QB8n0G5s3f+x6kCLTs5BLuX8lGITuFUUhJ7RvLQc8V7N9Xxo6qV+4/P9+1c5SIiH58qkUw5solzDTre5VaACBJM+z2Bri3vIr/75df4Z/vPkS730d7MESeG2R5DguLY+ZikBuDQZIiTjN0BgM8W9/CvZVVNCtl/LuffIpqFKEShdJ+yfOglLR8WpicwOfXr2Cn28PjtY1T3hKng8EYIiIiIqIj8CFltatj1Vs05CbqjCclrXsnuLOmlZSiD9XLNzjhSkQXNwUPey+jlYRhKmOBhOK90l4FkZyhmMMojFVv0aN9oN0+vxYcfOP1OKZcKXAPo+9VVPrxxvb7SfZPEYwZGLkxf543e31IuKjiqhUVFXCMlVLu7VzOkbfVMoGIiOjHrmiR8qa/iMcn/2O8+fe5iCxGlff2/uJHpggJZe/5NngX1/NtnHuxPVnr3eOyGIVWXvpLIiKiH7FSGGB+oolrs9NoVsp71WIAYG1nF988W8LvHzzG/ZVVvNjeQZylSLOTl+qz1iK3FrkxiJEhMzl6gyHuLr3AP080YSzw+fUrqJVKAABPK0zWqrgxN4O7Sy8Q+hczgnIxR0VEREREdMEU1TAqalS9pXiy8EogoYeTtiequlDB/uDE+BOrBgffH9SQ8Y0HdwopRuWzU95cPFSgpI1SaWx7B5D2WR9FwPXXle05yvd3+2f8KUeFUWul8aeQ30QRghq4pyHPk++qxZTHSq0XYlcSfWDYxouIiIiIiIiIiOh1osDHXLOOKzOTaFTKL31uZXsH//TdA3xx/xGWN7cxSBKY45aHOaI0y5Ebg8drG/C01Cifn2jg2uw0AEAphYlqGddmpzHdqCHwTqMu9uljMIaIiIiI6Ag8SCWWon/7eEn1upIe72elqP6icXgf+KLySOQqzIznEor+6kPLUMJhFCTMEemxcuFqVEkmAk6n19Fhyx8L45wk0JKNtWsy57yvi9ZQRRuw/eMauDZeLFlORERERERERET0aoHnoV4pY7JWQykMpJKLMchyg43dNu6tvMCj1XW0en3k5uzuuBlrYXKLrU4X1gLzk01sdboYpil8raGVQiWKMN2ooV4u7YVnLpqLOSoiIiIiogtkr6qHGrU0eltjeNWyPfVyC5uCgQQlzru1zruk6F3v4+XKLec9hpMutyhBflhlobOk1egY3L8eOeQYzNlGiYiIiIiIiIiI6LW01iiHIaqlCKEn9U7iNENnMMR2p4f1nTa2O13EaXYu4xkkCbY6HWzstLHd6aE7GCLJciilEAY+aqUSoiCA3n9z+oJgxRgiIiIioiPQRUUPd11v3QR/ETpJzzB00jFSBeRVimBH0XZpnIHr1w6GEg5SBFKK/VvsY2NHQZPEBYvOysCcTuujvWDMW9jRL7WEOiCcleH82zsRERERERERERG9i7RWCDwPURDA8+SOb5xJMGa338dOt4/uMD638aRZjjTLsdPro93vozsYwvc8lMMAgefBhgFC34Paf2PwgmAwhoiIiIjoDVhIWCK2wGYObGSvD6+8qZ4FtrKjVQF51dsOhmKOJ4fs366R/ds6w1THiwzom5OHqy7CPn5d5ZuLMEYiIiIiIiIiIqILb19l5iTN0B0OMUxS5Pbt1AbPjEE/TtAbxqiWSnt/r9xIL2YshsEYIiIiIqLjGZvVTyzQt8BqBjxIgN4ZvRfJXDjjdRVfLuqbjneO28i5Cz7t5MDTFHiWnt0iB2YUjHmXgyM8BomIiIiIiIiIiE6PdXcLLYA0z9AfxojTFOZtlIwGYIxBnKboxwmyXJ4ktBaw1u5VWb+IGIwhIiIiInoNC2lNU7QjKloVFe13Miuhhs4ZBWOKdk2velNhIUGO7ICWThqAr4DggDZLJNuuaIuVu48ao8onFhKQOav9C8j+fddbXVnr2iXZH7Zy0pDjz1MMzxAREREREREREb1ObgyGSYreMIYqKfieB09pBL4HT+sftDI/L0rJWALfg9ZKKqtnbz+w8zoMxhARERERHUERmsgxCkxojIIxvTMMxgBHC0zkbiwHhRJ892Io4WB7wRgLGPXyPoYF4jPev8UY3mXF9jso4ONBgjE+GM4iIiIiIiIiIiJ6HWMshkmCfpwgCnxUEEJrjcD34Xke1FtKxui9YIwPrTVgLZIsQ3cYI04zWHsx73IyGENEREREdAQ5JBwxNEBJAaGSKiwlyJ+LShhvp7OrLDe20pKnqC5TvDXyFVDR8gqYjDmQhWy3vpFtVFKAVkAIINKyDTXe/VZHZykHMLRyjuT7NlKogOrYduVGJCIiIiIiIiIiOlycptjq9LDa2kHgeWhWKiiFAZqVMmqlCKHvQysFc05BFKUArTSiIEC9XEKzUkbk+zAW6PQHWNluodXtIXXtlS4aBmOIiIiIiI4gtzLpPzCA70lgwneT/JEetYnBAa2MzoOxEozpWyDd97lAAVUXjPEZjDlU4oIxJQWEnlQ5CV2YI3TbLnftguiHcheKGR6wjUIF1DVQ1rJdiYiIiIiIiIiI6HBxmmGz3cbyVgsT1SoAoBQGUKqCWrkkwRitYY05lyotWmn4nkY5DNCsVDBRrSAMfFhrsdPv4/nmFrY63QsbjGEVayIiIiKiI8gs0DVA20iAAi4U4yugrICmB9TeYvCkqGjTN0Bi5L+NBayVYExDA00tY/XAlkr7Wcj22zUSLsqtPAXhuepANQ1MeECJ76AOlVlg4MJZiR219VKQQMyEJ+GYkMcgERERERERERHRKw2SBMtbLTxaXUer2wUA+FqjHIaYrFawONnEbLOOchicy3iqpQiLU5O4ND2JZrWCKAjgaY3cGmzudnBveRUvWjtI0ov5WCFv6xIRERERHUEKoOOCE/G+AH5FA7MeMOkm/d+GopVSz0g4IbESjgGASEkoZsKTyjFFMIFGLGS7tXLZhuPPNQQKmNDAvAs/MdBxsAxSUanvzpFsrHpSWQFTngS0Kkq2Kd+MEhERERERERERHawfJ3i2voW7Sy+w2e7CWAulFDytMVWv4YPFedyYm0GtVDqX8UzWqvjw0gI+WJjDZK0CT8td0jw3WN3ZxTfPlrC0uY1hur+e+cXAVkpEREREREeQWAnFtHJgxpNKLEVAoqqBed+14nEtjfITtFRSGIUG7NjrVSwkmDB07YA6+Vj7JMjHppZwwpQnIZ+uOdr3ftU4x5f/LrOQfbeVS/Wf1I72caAkVLTo9vGuks/nePP11u5lMTpO3vVtaCABsqGrrtQ1ctyVXdUd323HaU/OkY4LcZ3GMfiubzsiIiIiIiIiIqJxwyTBamsXtfI6lja3sb7TRrUUoVqKMNOo49Orl9EdxujHCXpxjCTNzqSNURQEKAU+rs1M4yc3ruLjK5cwUa3CWIvuMMZWp4vnG1t4+GId6zttpNnFrBjDYAwRERER0REkrppIpIBFI8EIz1VeqWlg0ZMwTN+M2i4N33C2PgAQuWRMaiXwYo4QtLGQsMauAZYzCetEWr6fhgRlrgQSJlhKR+1ujvtWRe17ATK2Nw0CXRRFUGgqB4ZGtpcHCcZMe/Ln2O3bIlj0Jm81NeQ4ilzAJoUcOxez++7xWMg22s6B1QyY84GyNwp7TXjArRAINfA8BbJcjsHjrvt4eExhFDBiQIaIiIiIiIiIiN4HaZZjt9/HynYL3z5fxqXpSdxenMedS/OYn2jiV3duQmuNYZIgyTKs77Sx1eme+jhmGjVcnp7Ezz+4jl9/dBufXr2EqXoVwyTF47UN3F1awb3lVazt7KI7HCLLL+ZdYgZjiIiIiOidpA7rZ3NGfW4SC+S5VL7YNVJdpAQJx1QUUPYl4NA28rUKgDFSdeSwihhq7KNSo6BJWUnYxgDoWQlpHLUAZW6Bdg6sZBK8mPSkUoeCVO9Y9EeBjLYL78RWgjcHjVPt/+jCQL77C+NCDdkRgjvH8or9uH9Mp8HCtQAyQMuT0EvVACVXcaepgZKSQEzbAF4u653Yw/fxQdtOQYJKRTWfnpF9DIz2wbsuccGYipJ1nPZGx3ZTA34IaCVtl4ZWtnmCo23HYhsWx6DFKFT0JgEbIiIiIiIiIiKi06aUOvG9S2Mt+nGCjd0O7i2volmpwNMaC5NNNCplNCqXoZTCVqeL3jCGpzXSPEduDIwxMNbK/TZrYSF/BgALOzY25cYLKCgopaCVgtbSssnXGtdmp/HJ1cv42a3r+MUHN3B5ehLGWmy2O3iwsop/uf8ID16sYbPdRXJBq8UADMYQERER0TuoaEPjqVHViIKCTLpr97mimsRJFRUpBgZ4kUlAZtGXV7GchgZuBPKxlUuAZuBCNOMVQYqQgOfWIVRSlaTkqohUtIQK2gZ4ngHrLnSSH2FFiooxNpXwxWQOWE++twf5WFTtaGhZRhGQKSrIFJU39NgYPcg4IyVhkbKSr13Pgc1c1jM7pVRHUQ3koP07/vliH59WpZCi4k7LAI9SCWss+hLmACSIMefLuFq5vLpuHyd4uX1WsX+1kiBM4LZd5LZd2f35eQo8SyUUkp3SerxtRcUYDaDuSTgrcse3r4AygDkPUJFsz7arwBNbIHFVeAzGjgPINvchlWYit/1KWlqGrefATg4McLRzhIiIiIiIiIiI6Kx4WqEUhoiC4Jj/Um5s7QVYrIWxFr7nYXVnF18+fAKtFay1uDk/iyszU1iYbOLvPrmNxckmnm1s4fnmNlrdLrY6PfSGQ/TjBMMkRZJJmyVjDHLjgjEK8JSG1hqh7yEKApSjANWohHqlhOl6DdP1Gq7PzeD63Axuzs9iolZBZzjE8uY27q2s4rffP8A/33uIpc1t5OZiVoopMBhDRERERO+UvVBJEXxRP/x8EZw57eCEATCwwIprQxS4oMR4MKaugQVfJup3cglZtHL5+tSOBU5cSKCY5K9oCWA0PDfprySA0zNAy1V4OeoYd13QYMKT8QUK8PUonBApoBEC1wMJtWzmUmWmCCdkkA3mF2EEF96puvWru3EODPBdIqGa7LCyOMdU7N+9YIx6uTLM/uCTVqNKIydVrMJODjx2f65r2a8Ksi3mPGDWk22868IxLddWKXXboViHoAg8uaBTTY+OkaISjYVs/8QC6j0JdRQVY1Ir1WLmfFnvyB1PvgJKvnxuYGX9t/JRe6piO2r39YECQkiQqKZH27Gh5RxRiTu/ciB+y+tOREREREREREQ/blppVMIQjUr5WP/OjgVjilBM7oIsa61drLV2Yazdqwoz26xjYWICc80GfnbzOla2W1jZbuHx6gYerW1gY7eDrU4H7f4A3UGMQZIgzXNkudkLxgSeh9D3UYlC1MslTNaqmG3UsTA5gQ8W53BrYQ6zzQZmG3WEvg+tFZ5tbOHuygv8892H+O33D/DF/UeuOs3FvrnJYAwRERERXQjFBHhVAxNaPhZtU4rgSRGECFyYpOmNqnkUai6YEilg2pfwhsGoTU0RkrGuhdDASvik46qmvE5upQLMdi7VPjSAqbGqGJ5bj5qWYEfZBVQyVzXGYhTuKNrBBC54UlZAWY8qjOgiEXLM9xTFem7lwIME6PnAgifjKLlleZDtW9eusoeWljap+7ewozEW1TqKiiclF7BJxyq6vK40aNFCKHAVaya0rLvev4/d9yy5bTHvy3gLgQImtXyzIoR04P6FbPOhlWOg415HeW4hdu2oVt16Dozs36bnqsBA9hW029djgSIzFowptl+xf4tqMZHb58XXnVaw5yIxkG2ymgE6lv204Ml5XdayXaCkHdmE244T7hws9ieK4w9yDAaQbbgX8NJjAbm3taJERERERERERERjmtUKfvPxbfz8gxtv8K9HLY+KsIkxFrn785WZKVydmcLN+VmUoxBaK2h4KIUBZhp1+J6HShRhfrKJ7iBGdzjEMEkRpynSTAI1uR21UvK0hqc1wsBHKQj2AjKNSnkvEFMtRQgDH56WO8GlMMBcs4nbi/PoDWOEvodeHKM3jNHq9tHqdpFkF6/hOYMxRERERHQh+C4YMusBNwOZSNdq1Man+DheCcZXL4cmAAmklBQw64/aApmxVkS5+++i5dB2BqzlQJ4eMRgDoO+qWihIhYubgQub6FGVi4qWSf+mfjmsUVBjH/eHQsYDE8CbhSYsJBjTMzJe4yp3TnkyVgXZnjUXVCiCJePjHB/jeNijqMijcPRAgoIEGqoauBbINiuPBRt8jIIk48sI1A+DMVM+0LDAZX+0Py1G+zd3f06sbIPtHFjJ3HY4wliLllI2k/3cNdJ6qqxlLNqti+8BVQsYb/R99+/jg7Zdsc/z8X/wviVjINvxRQbsGGBoABUCs5B9WOz3QEn1odoh23H/MTh+/h/n+CMiIiIiIiIiIjoPk7UK/vVnH+F/+K9+feLvVVRhKf4/8oO9EEsUjKIevuehWamgVoowP9FAmhvXNsnAGLsXsrHyTfduqinIjWKtlHtJUMbzNALPQ+B5Er4ZK9teDkNcmprY+/Pi1IRUtNlp49HqOnpxzGAMEREREdFhiknyipbqHLP+aAJ8f1hif/ukcb6SV8GOBT7yIijjXn4uf9e1L/+b1zGQSf92LgEKz/3dhAdU1ShAEYxVDNk/kV9UNykCOxmA1Mj3S+woVLBr5M/5GwQnYte+aSOTC/+hlZBCU48qbwRum3mHjHGvCosbY+JCQQkkcLLjqnykrxmLgiwjdFVqZjzZ13v7eGz/6lfsC62krU54wD4utmWxXWP358wCW0UFniNsRwsJrQwMsO3+WylZz6oGamq0f4uQR4BRcKOwd6y5wE7iKvKkbv8ODLCeS9Wi9GhDe6cYuGPDVd9RALq+HNNVd/xFatSyy98fDMPLx5+BbKfcjFqTbeRA2x2DF+/tNhERERERERER/dj4noepWhXXZqfPbZlaKWjfQwAPpTNeVuj7mKxVoZVGOQwwN9HAdqeL7U4PvudhZbuF7mB4xqM4PgZjiIiIiOhCKCpq+AoouSomB1UsedPvrSDhhvGqKMXE/Etti47IQibjMwNkqVQmmfCAadeyqKElAFLSQBly4e2p0ToUgY0MUk0jdi2dukYm+nddpZOtXD73JpP+Rahg1wBJCmzmo/ZTk679U9VVcSmCHkU4ARhVXhkf59COxriVA2sZ0MlfH4wBZPsX4Ziy2zb79+1J9vF4aKpoWVVSQKiPF3wqZJAqM5mVjyup7N9pT6qc1F3Lr5IatdEaX4HM7be4aNvl9m/XyD7Zcfu3Y0bVjd43RbWkrRzoWQkCNbScI5PuWKxqCUmFGIXINEZhtsx9TF3rs6E7/jouWLSVj6o4ERERERERERER0dkJfA/1cgmlIMBErYKrM9OIswxJmqHdH+CL+48AtN/2MH+AwRgiIiIiuhAMZGK7byQQEpxDj5SOkYonPRdMOK7xlj27LvDQdxP2LwVjxqpivBSMgaxzPBY46Y2FJvru77MTrKPFKJjRc2Pb1fKx6yp3VJVUkCkq3GgX4NkLxdhRBZXBWDCmCPDERwx1FNuq7QIN0RknQTIrx1I7l+143F1cVHxJLdDPgZYB+m47Ntw+rroQVwhXeWd8+RhVABqOBWM6bh/vunElxxybhVShGVgJOz0fSyVtZEArl3FelAoqFjKevjumd/Uo2DLhtmFVj1XggRyD1q1DcQymxXZ0x1A7l+3YcRVk3sdgERERERERERER0UXiaWm3FAUBavs+Nz/ZROhfzAjKxRwVEREREf3oJBawBljJJHhQ1a//N6exzKEL43RPMKtehBoGVqpXdM3LFVh8jKqZvNRKyU3mF5P/qR212Ynt6VcRyeFazrjATRFACjDWymivv+zLLWz2Wj65tj/FGItAwuuCHUVbndwADxJgM5NlniWDl6vcvEn4qVBUL+nk0hJp27g2QBgFYpTa10ppbP/utcty+zh2gagcxw/s5JDtvp0D38XA8lgwpu/CS30j3/+iSd15nrmA0ca+SkVFVaW9Vkpjx9delSU7ajdWHIdHOQaJiIiIiIiIiIjox4nBGCIiIiK6EIrwwNC1RnnXWIwm6i8qg9EYe+e87PHt0zPAyjkv/zQYuMonRUrjLbGQkE3HVUt5lxTneWyBztseDBERERERERER0SnLcoPd/gCrrZ23PZRzt9vrI88v5s19BmOIiIiIiIiIiIiIiIiIiIiITmin18c/fHsPwyR9/Re/Z37/4DF2ev23PYwDKWsPf6RVKXWBn3clIiIiIiIiIiIiIiIiIiIiuhgC38NEtYpGufS2h3Lu2oMBdrp9pG+paoy1Vh32OVaMISIiIiIiIiIiIiIiIiIiIjohYywGcQxj3rEe6KdgmKYwryjM8jaxYgwRERERERERERERERERERHRKdBKQalDi5e8t6y1bzUYw4oxRERERERERERERERERERERGfMWAtc0MopP1b6bQ+AiIiIiIiIiIiIiIiIiIiIiOgsMBhDRERERERERERERERERERERO8lBmOIiIiIiIiIiIiIiIiIiIiI6L3EYAwRERERERERERERERERERERvZcYjCEiIiIiIiIiIiIiIiIiIiKi95J/2t9QKwWtNbRSUFoBUAAAay2MMTDWwroXEREREREREREREREREREREZ2MAqCUglLyX0oByuU1oIrkhhr7FxZWPuz9l7VjH9+jTMepBmPCIMCVuVlcmZvF3NQEZicn4HuyiJ1OB8/X1rG8sYmtnV1stzunuWgiIiIiIiIiIiIiIiIiIiKiHxWtFELfRxQEaFRKqJfLqJYiVKMQURgg8DwEvgdPa3haFzkY5LlBbgzSLEeSZRimKXrDGL1hjHZ/gM5giCTLkGYZ3vWIzCkHY3zcWFzAX3/2CT69dR2f3ryBUhTCWuDZ6ip++9U3+MP3d2GMYTCGiIiIiIiIiIiIiIiIiIiI6AS0UiiFARrlMi5NT+DS1CRmm3XMNOpoVMqoRhFKUYDQ9xF4PooSMUmWIU5zDOIYvTjGTq+Pzd0O1nfbWN7agbEtqBjI8vydrx5zKsEYrRQC30ezVsPNy4v41ScfoT8c4otvv0eaZcjyHOvbO7j//DlWt1roDgansdgLoRSGKEUhwkAOpCzP0e710B/Gb3toRERERERERERERERERERE9B6JAh/lMMRkrYq5iQZmmw3M1GuYadQxWatiql5Fo1xGvVJGJQwQBQGCwEegNTzPQ9FCKcsNsjxHkkq1mH6coN0foN0fYLvTxVanh61OB1udLjZ22ljfbWO3P8AgSZBm+dveDMdyOsEYrVGKQkzW67h1+RJ+8cmH+Pf/8Fv8+3/4Lda2thGnKYZxgn4cYxDHiOPkNBZ7IZRLEaYaDTSqFdQrFQziGE9frDEYQ0RERERERERERERERERERKeqHIaYadRx59I8fnbrOj65eglXpqewODWBwPcReh58z4PnaXhKQ2sFrRSUUlDue1hIPMZawBgLYw2MMchygzSX1kpJmmFpaxtLm9v4y9Ml/OnRUzxZ34Rp2x9nMMbzNMpRJOEQFxDpDgZ48HwZy+sbSLIUxkhpHaXUO19mZ1y9UsHl2Rk061VUohJ2Ol2sbW+/7WERERERERERERERERERERHRe2KiWsFErYJrszO4OT+Ljy4v4NNrV3B7cQ5zzQamG/W94ItS6pXf61WslYoy1lpM1qUqTa1cQqNSxuLKGp6sbWB5q4XdXh/td6Rb0OkEY7QEYyrlEgCgNxxgMIwxTBKkWbYXigHwXoViAGCiVsX1xXnUKxVAAWmeIfBPZbMSERERERERERERERERERHRj5xSCpenJ/Hptcv4yY1r+OnNa7g6O4XJahWNShnlMMCbR2EOWJ4sFBPVCqIgQLNSwe3FeTxa3cCfHj3FX54+x3fPV97/YIxSCpVShEa1iulmAwvT07i5uIhmrQpjLBrVCq7Oz6ESRQCAYZJgt9tDfzhEbgystShHEcpRBK2lbI/WGp7W8D0PgefB971iadjtdrHT6SJJUxhroQB4rgRQrVJGtVyGpzU8T++NMc1yDOMYgzjBMIkRJymUkrHXK1VM1GvQSmEQJzDGoBSFiIJASggphSRNMUwSDIYxesMh0izbG1+tUkatXMYHVy/j4xvXUSmVkOYZojBEp9eHVjIOC4udThetdge5MQCAKAhQq5RRjiIEvg/f88Y2rHzQSrZFnKbY2t3FTqe79yVaK3jaQzkKUS2XUQpDeFpKIFlZKAaxBJMGcYxhnCA3BkopOWjrNTQqlb3Ph0Eg38PT0EohNxZxkmAYJ+gNh+gPh296mBAREREREREREREREREREdEb0EqhEoWolUr46PIi/vbDD/CzW9fxkxtX9yrEHFQdxhiD3Fr5aKxUgbEWUgtGvr74t5I/kKyAdq2Xis9XogiVKMJUrYob87OYm2iiHIaIAh9plmOn10M/TjCIE1zkEilvFIyRAIqH6wsL+PnHd3D7ymVMNZuYn5rErSsSjvnlJx8hCAL0XUJoaX0DX3zzPe4+fY7YVZJZnJnGjUsLKEcRfM9DFIaolCLUKxVMNupo1qpQUIACvvjmO/zjn7/G+nYLSZbJAVCKMNmo45ObN/DpzRuolkuolCJopWGsxU6ng6cv1vD0xSqera1jeX0DnvYQ+B4+vXkdv/nJ5wgDH89erKEfx7g6P4fFmWn4vofA97G6uYWl9Q08Xn6Be8+eo9XuoBSFaNZq+OzWDXx26yY+vHYVd65fQRSEyPMcu70ePrp2FdvtNgAgNwb/+Oev8Y9/+grd/gAWwFSzgc8/uIlbly9hol5Ds1bd27ZFKCcKQpRLEda2tvG//e4L/NNXX+9V24kC2U43Ly3ik5s3cGl2BtVyCVEYwFoLYyyevljF0xdreLa2huer6+gNB/A9H7OTE/jNX32Gn3/8IZ69WMOz1TXMTDRxZX4O9WoFge9hGCdYWt/A89V13H/+HPefLcG8Z5V+iIiIiIiIiIiIiIiIiIiILrIoCHBjfha3F+fx649v49cf38aV6SlUS9ErK8SkeY5hkmKQJBjEKeIsRZYbGGMApaQQidbwPY1SGKAchii5wEuoD46RKAATlTI+uXoJUeDvBWEera7j0do6styc8tqfnjcKxmil4HseZicn8JM7H+Cnd26jWauiWathol5DpVTC7SuX0azVkGYZAODbx0+wsrGFJy9WkeU5sjzH7OQEPrl5HZP1ulSPKUkFmWa1ioWZacxNTuwllIZxjG8ePsb2bhtZniPwfUw26rg6P4e/+uAWfvOTz9GsVVGvVuBpDWst1ls7+P7JM9QqZcRpirWtbQS+jzDw8cHVy/jv/u5vUY4i/PH7e9hut/Hh9Wu4dfkSSpHs9Gera3i0tIxSGGJjZwedXh9REKBeqeCDK5fxt59/imuL87g6P4fA95FlOeIkwY1LCxjGCQAgy3OsbbXwxTffAWoIWItapYxbly/hV598hIWZacxOTuxt2ygIEIUBquUy6pUK7j19jnvPnuO3X30NALAAquUS5iYncOfaFfz1Zx/j9pXLaNSqqJQiGCPpr++fPsP0xFN4nkar3UGcpggDH1ONOv7m80/w//z7f4Mvv7+HP969h0szM/jw+lVMN5soRSEGcYxHS8u4++QZhkmMxysvkGb5e9cGi4iIiIiIiIiIiIiIiIiI6CIqqsXcmp/Dbz66g7++fQs/v3V9r2uPVIAB8twgNzmy3CA3En7pDmN0B0N0BkO0+wP04xiJy2koKU+CwPcQBD5qpQiNcgX1cgnVUoRyJB1rPNfJxnedZwCgXimjXiljolZBmufIjUGa51ja2kZu0gubKXijYExuLZBleLa6hv/0xZd4+HwZM5MTuDQzg09uXcenN6/j99/dxe/+8g3avT4AYL3Vwt2nz9B3LYnGTTbquL6wgP5wiIdLK/jq/kO3oTUC30cQ+Pjq/kNs7OwiyTJYazFRr+HnH32Iz27dQJbn+Mc//wV5sSOVgudpNKpVLExP4Wcf3UG719+rNpOkKULfR61cRjkKEYUBuoMBfvfV1/i//vhnlKMIlVKES7MzuDo/h3avj/vPl7C124bJDbZ2d/Hl9/fQanfw84/u4Ocff4jA99AdDLHRauHZizWsbbcAAMYafHX/IQZxvHcQbO+28ce797G23ULdtYFyhXFw6/IlfHj9GmrlMowxeLC0jPXtlvxbl9y6eXkRf/v5p6hXKni+to4nKy/20l2ep+FpDwvTU/jo+jWkWYbNnV0AQJKm0FqjFEZoVCuolKSV06PlFXz35Cl8T6MclVzgaBY/ufMBnq2t4+uHj9HpDzCIY0mQERERERERERERERERERER0ZkIPA/lKMTCZBMfX13E33x0C1dnpuF73t7X5MYgzXK0B0Msb21jeauFzXYHm+0OOoMheoMhBkmKOE2RuBCLMXav0oxkCzRC30cU+HstmxqVMmYadcw067g8PYkr01MoRyECz4PnAjLlMMCt+VlYa7G528H9lVVsd3sYxAnyC5gpeKNgjHEpo6cvVrG0vo56tYrLszO4ffUKlAIuz87gD9/dxf/4H/4PrLckIGKNRW7M3kbwtN77flONBj66fhXP19bxD3/6C/7pq6+xubOL3W4HpUiqyPSHQ3T7A+R5DiiFiXoNv/jkQ/z680/xf/7+j/jPX/4Z69stbLR2AABRGODnH3+I/9d/+1/jk5vX8WJjE4+WltHqdNHqdBD4PmqVEspRhCgM0esP8MV3d/HNw0eolsuolkr47/+bv8fffv4pjLX48vt7eLKyip1OB1u7PbQ6Hfzp3n10+n2Uogi+72FrZxcPl5bx5ff3cP/5kqyclQMyy/O99d1ud7Dz/V388e591zoJey2j/s3PfwqlFOqVClrtDh4tr2BtuzXW6Qu4eekS/m9/80usbbfwf/7+j/j64WOst3bQ7vYQhQEqpRL+h//2v8a//eVPYa3B05VVdAcD7LQ70FqhHIVoVCsoRxEC38PDpWX8/ru76PYHqJZL+PyDm/h//z/+7/jJhx/g60ePMd1sIjcGcZLg4h3CRERERERERERERERERERE7w/f89Aol7Aw0cQnVy7hbz/6AL7W+4IxFsM0xVa7g6+fLuHLh09wf2UV91dW0e4P0B3GklOwwKvquEjWRSEKfNTKJUzXa/jw0gI+vLyIX96+gXq5tFfYpFh6KQhxa2EOM8067q+s4l/u112Rkuz9CcYUjLUwWY4kSZGkGdIsQ5ZLy500zxGnKeIkfe33GcQxNnd3sbq1jdWtbWy0dtDp9zGIE2S5QZKmSDNJMHmehygMMFGrYXZiAtfm5/Czj+7A8zy0uz20+1KhJvA8aXO0MIcoDFGvVDDZaGCYpNjtdl2FFoXeYIinL17g7tPnWN9uYRAnMMYiTuXruoMBsjzfC5x0+31Ya5HnFnlukGYZcpND5dI2Kc1yJK9Z771/72ImWmtcmpnG4uw0Ls3OQEFho7WDu0+f48HSEjZbO1BK2iyFYYDpZh3zU1OYrNeRpBmuzM+h0+tjEMcIPA9BEOAndz5AvVJBpVRCs15Do1JBbzCArLiCtcBGq4VvHz3Fs9U1tHs9DOMEWZ6j1emi3etjMIyhlUatUka714PWGhgL+BAREREREREREREREREREdHpqkQhrs5O46Mri5ibaCD0fShXrSVOUwzTFMubLXz7fBl3l17gwYs1PFpdx9puG5vtLgZJgiTNYI7R2ijLc+S5QZZJmGa3P8B2t4vHaxv4+MoiPr5yCfMTDURBgMCTFkvlMMTi1AQ+vXYFANAbxkj2dRC6CE4UjDktvcEQq5vbWF7fxOrWFrbbbeRGAhiZK+ljrYW1Fr7voVoqo1mvYbrRwKXZGYRhiJuXFve+FpDQSykMUK9WMIhjVEolTNRr2Ol09g4YAOj0+3i4JK2E2r0eACBxAZ9Ov4/dThdxkiDwfVTKEXz/9DeZpzWuLczhV59+jJmJJnzfw+baLr57/AR3nz1HnCRQUHsBn4l6HTMTTdQrFcxMNKWSjqviIxVo1F4oJgqkOkytUkGwu7u3TGMNVre28ZcHD7GysbkXijHWoNvvS8ioJyGgWrmMKAz2+oYRERERERERERERERERERHR2aiWIlyfm8HHVy5hptF4aa4+TjPs9ga4t7KK//DlX/Av9x5ip9fHTq+PNMuRZhKIOU4oBpBOOIMkQZJl6A6HeL65hYcv1vBF7SH+zecfIwoClMMAE1WNwPOglILvaSxMTuDza1fQ7vXxdH0LncHwtDfHiV2IYEyaZegNh+gOBhgmCdKxBFERiClopeF5GoHnI/B9AAob2y18+/iJ+9offv/uYIBvHz3B+nYL3cEAZqx0T5plaPd6aLU7yPJsb5m5tcjcQZMbA60UfO0dHA453vG0x/c8NGs1TDcbuL64iOuLC+gNBni4tIz7z5bwYnMLnZ5UwNFaw9MKge8h8GXde4MhHi2/wEZrB/aQ+kePV17g8coqWu22VLGpjrZrfxhja7eN7mCwFygyxrrKN1IByLpxelqPejkRERERERERERERERG9IeVegZKXpwCv+PtzmouIDdA3AOvkExHRRVQKAixMTuD63AwmquWXin9stjv4fmkFXz58gm+fL+Px2gbiNDuVSi3GWpg8R5rn6McJBkmC7U4X04065ieaUAA+vnoJ1VIEQHIM0/Uabi3M4sGLVYRnUGjkNFyIURlj9towGfP6lIlyCQ1jLbr9AX73l2/xP/3H/wRjjMuGvPw9sizHrquAkpv8pZ5WxtiXUlMHsrLUVwzojZTCEFfnZ3H76hXcvLSA6WYDy+ub+OLb7/H0xRpa7c4PF6QUYGXcj5ZX8D//53/EXx4+cuGhH46/2x+i3ethEMfIjcHs5MTe53IjbZ+yLH8pfHSqK0lERERERERERERERDRGQYIwVQ3UPYVIAaECfAVopc5lRmIrs8hSi8EbPvxMRER0lqIwwGyzjiszk6hXyi99bmW7hX/6/j6+uPcIS5vbGCTpS8VBTlOaSYbj8doG/uHbezDWYrpRx5XpKQDye7tZLePa7DSm6zUEvncm4zipCxGMsbB7rYDsa8qvGGOQ5pn0zUoS9IZDbOzs4NnqGjq9/kvVT7RS8H0PWum9NktRECAMg9GyrSw7P+RAeXk0P7wUs9Yizw18z3PVXDxorV+5Dr7nIQoDzEw0cePSIj6+cR1RGGCjtYPna+t4tLSC9dbOy2EVa/eCLMMkwSBOsNPp4sXmJh4+X0JnMMAwTl5ahu95MNYiz3NorRAGwUvjkOow5tBA0P6sDaMxRERERERERERERER0HB6kKkxJAzWtUNFAWQNlrdDwgIanUHoLwZh7Q4NObjFgyRgiIrqAAs9Ds1LBdL2OShi6XIOFMQbrO21892wF95ZXsd3pIcvP7pdZUUFmY6cDYyxm6nX8zZ1bSLIMntZQkLZPs806GpUy/NdkJd6WCxGMOY4sz9EbDLHb7WKn20V/OMTs5AT++tOPcf/5Eh4uLWPgAiKB76NerSAKA3T7A/SGQyh9uhdUuTFIshRRGKAclVAtl+F7r96s5SjC/PQkbiwu4sNrV3Hz8iK+efgY3zx8hKcv1tDpD35QwcVai2GcwBjr1r2DMAhw59pVtHt9PFhaxsrG5t7XV0oR6tUqkjTdax+lzqv+IBERERERERERERERESQQ0/QULgcKd0oKN0KF2UBh1pdATEkreJB2ShruId1zmM74j23gcWKxlbNkDBERXTye1iiHAaqlaK8KS5Kl6Mcptrs9rO20sd3tIk7TcxnPIEmw1e5gfXcX290eOoMhKmGIKAwQ+T5qpRJKQQCtL2Ym4Z0MxuTGYKfbxermNta2W6iVy/jJnQ9gAfSHMXqDAQCgXIowWa8jCHysbm5hmCTQpxwOiZMU7W4PpTBCpVTCdLOB2ckJzE1NwloLay0GcYz+MN4Lu1TLJVxbmMenN6/jzrUruLYwj68fPMLjlVV0+33UK2VUyyUAQJ7nGMQJ4jRFmktfsM2dXSytbUBrhSvzc+jHMdI8Q14kwZTCZL2OqUYdO92u+x4xK74QEREREREREREREdG58CEVYKZ9hauBwsclhV9WNT4va1wJFC6FWgIxAN7Gc71LiUVNs1wMERFdTForhL6PUhjC9yQYE6cZOoMBdnp9bHe7aPeH5zaeJJOswna3h91eH93BEL7WKIUBAt9HGUAY+Be2WMc7F4wBpHrKTruLP3z3PYZJjMl6HQsz06hVKvjJnQ/2qqMopWCtxW63h99/+z02WjunviM2dnbw3eOnAIBPb97AZ7duYqrRwG/+6rO9lk9ffncXf/juHgZxDACYajTw848+xK8//xSzkxNo1qr4m88+Qb1aQZKm0trIhWg2d9v46v5D3H36DEmaIkkzPFpewX/85y9waXYGk/UaPr15HVfn5zCIYykxqBQAC2uB7x4/QX84xDBJ3s6VJRERERERERERERER/ehM+cCcr/BZWeMXFY07kcLlUGE+UGi4KjEXs9kCERHRBaFeLqKWZBl6wxjDJEFuzFsZUp4b9OMEvWGMaina+3u17+NF804GYwCg1eng99/excrGFv7tL3+GT25ex/ydScxOTiIKA3haYxAnaLXbeLC0hNWtLfz5/oNT3xGbO7v41jzBVLOBX336MT65eR2/+vQjeJ6HYRyjOxgA1uKbR09GwZhmHb/46A7+q5//BLkxyI3B33z+CX720e0ffP8HS8swxmBpfQPWWsRJiodLK9jabeMXH3+Iv//lz/DprRuYm5zERL0GrTW0Uthud9Bqt6GUwr1nS9hs7VzYg5CIiIiIiIiIiIiIiN4vU77C7ZLGb6oe/rumxq1IQYNhGCIioqNQeDlkYgEkaYbuYIhBksKYt9MKMDcGAxeMSbNs7DP7R3yxnEowJskybLfbeLS0gv+f90esbGzii2++R394eOkeay1ebG7hT3cfoF6toFKKsLmzi62d3SMtM89z9IdDrLda+PL7e2j3eqhXyqiVK/B9D0oppFmGwXCIzZ1d3Hv6HGmW7VWS+er+Q/x//v1/QLvfx5OVFwcu4/7zJfwv/+UfkWY5Hi2vYHVrC73By+s0jBPsdLr45tFjWGvxxTffI/A9aK2RZlIx5o9372MYJ3v/Znl9E//rP/1OQi/WwrhwjDFmr91SYWu3jW8ePkZvMECayoGVpCnavR4ePF+GhcX3T56hVimjHEV769cfDjEYxrj37Dk2WjtIsgxaKaxtbeN/+92/YH17G//01deI0wT77XS6+O1X32CjtYNHyy/w5MUqttttZBlLChIRERERERERERER0cEUgEgBoQY+Kmn8fc3DTysKk56ChgRjiuL21soknwWQGYvUAjkA4/7+rPWMRf525hSJiIheKzcGwyRFL45RRQTfkwyC73vwtX5rzWKUUvB9by8TUQR2+nGCuOiOcwGdSjAmzTK02h10en0sb2zgn776Gv3hEP3B4cEY44IxW7u7e1VOstwgTn4Y1DhIbgz6wyHiNMFut4tvHj6G1gqe1nvtkqy1MNYiy3MM41iCJe5zf773EA+fLyM3Ft1B/8Bl3H+2hOX1DVgLxGmKNMuQm5fDIcMkQZKm+PbREzxcWkHg+aOLOjeGvVZGzvLGBv7Xf/gd/o/wD3tfB2sPvNDL8xyDOMYwSfdCM8VYHjxfwvO1NfieD08rKK33MljGWBhrECcpBnHsxq2wtt3Cf/jtv+C/fPlndPsDxEn6g2W2Oh3801df4w/f30WSpojTFHlukOUMxhARERERERERERER0cE0gJIG6h7wcaTw7+oaV0OFqj64UowFYADEFugbILESVjmPh+B7uQRxiIiILqLcWAzSFP04Ruj7qADwtEbgefC8USbivCml4HsuGKM0YC2SLEN3KJmGt1XJ5nVOJRhjXfgky3MXAOkd6d+lWbavvM7xGGthshxplv+gkssrBgsAEtx5RUUbQEIvw9cEday1yK1FfxijP4yPNIQkzZCknaON9xXLzI8wvn3/EmmWYafTxU6ne+hX5blBp99H5+C8EBERERERERERERER0Q/4CpjzFa5H8pr1FeqeVIqxsMgADHJgI7VYzyzaOdDOLQYGGFggtRbGSljmrP2xb9BmyRgiIrqgkixDq9PD2k4bgeejWSkjCnw0KmVUogiB50ErdW4VWhQArRWiwEetFKFelvFYC3QGQ6y2BwDFSgABAABJREFUdrDb61/YYhunEowhIiIiIiIiIiIiIiKiH7dAAZcDhZ+VNa4EGmVXKUYByAAkBtjOLP40MPhj3+JZYvAssRgaCcUUU2nnMcXXyoDtN392m4iI6EzFaYrNdgcrWy00K2UAEyiFASZUBfVyCWHgQ2sFa7DXeeYsaa3geR7KYYhmpYKJagVREMBYi91+H883t7DV7SJlMIaIiIiIiIiIiIiIiIjeV74CZgOFjyKNuUAhUEDR6aGXA88Ti/uxwe/7Bl/0DJYSi+eJRWLZ1oiIiGjcIEmxst3C47UNLE5NAMBelZiJagVzzQam6jW0+wMMk/TMx1OOIkxUK5ifaGCiWkE5DKG1Qpbn2Gx38WBlDautXcQn6Bh0lhiMISIiIiIiIiIiIiIiohPzAEx4CldDhUkP8NToc5uZxT/3DH7by/FgaPEwtugai/ScWicRERG9S/pxjGcbW5iq1fDh5QUYa6GUgu95mKrV8MHCPLY7PTxZ2ziXYMxktYI7lxbwweI8JqoVaC2/5LPcYK21i6+fLWFpcxvxOYzlTTAYQ0RERERERERERERERCfmKaDhAYuBQt0FY3JrkVlgI7X4c9/gH7sGm6nFFkvEEBERHWoQp1jZ2kGtVMLKVgutbg/lMEQ5DDDTqOHjK5fQ7g/QG8boDIfIshyZOf2oaeB7CH0fl6cn8fm1K/jo8iImaxU3xgStXg9LW9u4v7yKtdYukuxi/oJnMIaIiIiIiIiIiIiIiIhOTAEouXBMSSkoAAMD7OTASmrxIrXYTC36LBFDRET0SmmeYbffx8p2C98+X8GVew9xa2EON+fnMD/ZxK/u3ITWCnGWITM5NnY7aHV7pz6OmXodi1MT+PmtG/j1x7fx2bXLmKzXMEgSPF7bwL2VVdxbfoG13TY6wyFyw2AMERERERERERERERERvae0AiLtgjEa0ACGRtoovUiBtYyVYoiIiI4iyw06gyFWW7u4u/QCE9UKPK1xaWoSM/U6JmtV+J7GVqeL3V4fubHoDoawsLAWsLBw/xPWHr4wF2Z1fwSgoJSCpxXmJ5v4+Ool/OzWdfzNhx/g2uw0lAK2Ol08Wl3HF/cf4f7KGjZ224jT7Ey3yUkwGENERERERERERERERESnwoOCrxS0++/YWrRzi05ukbJSDBERvee0UiiFASL/eFEMu+/P1lpYa+F7HlZbu/jy4RN4WsNa4NrcNC5NTmJhcgJ/9/EdzDUbeLaxieeb29jp9rDT66MXxxjECeI0Q5JlyHKD3BjYsYCM1hqeVgg8D2HgoxyGqEQhaqUSJmtVTNWquD4/gxtzs7i9OI+JagXd4RAvtnfw4MUafvv9A/zzvQd4vrmFLL/Yv+QZjCEiIiIiIiIiIiIiIqITU1DQCggU4ClprZRYSDDGWCSvelqdiIjoPeBpjUoUoV4uHevfWReNsXYUismNgTEWqzu72Gi3YS2Q5jnSPMdUrYbFySam61X81Y0rWNnewcpWC0/WN/BkfROb7Q62Oz20+wP0hjGGSYo0z5GbUYAl8D0EnidhmHIJE9UKZhp1LEw0cXN+FjfnZzE70cBcs4FyGCLwPSxvtXB3+QW+uP8Iv717H1/ce4TUhW4uMgZjiIiIiIiIiIiIiIiI6MQsgMxK+6SSltZKe59jJoaIiH4EGpUyfnX7Jn5y4+qx/p0d/38XjjHWwhiL3Eqll2uzM7g+N43FqQmUwgC+5+29lFKoRiGa1QouTU2iPRigO4gxSBIJxWQZcmOQG1mGUhLi8bRGFAQohQGqUYhGpYxmtYL5ZhNzEw3UyiXUyyV4WmrBhb6HiWoFl6YmcGdxAXGaYRAn6McxdnsD7PT6SPOL1zeRwRgiIiIiIiIiIiIiIiI6MWstUgsMDPYqxygAGvLf6nXfgIiI6B03Ua3gX3/6If77f/XXJ/o+Eii1EpKRv0E5DPfaHVWiaO9rfa3RrFRQjSLMNhuI03lkJkfuKrkYF7KBtaOgqpJKb0pJ+yftQjK+p6W1ku8jCnx42oNWo9/g5SjE4tQkjLWIggDzk02s77SxsdvG47UNDJKEwRgiIiIiIiIiIiIiIiJ6PxkAA2Oxk1t4SqGsAV8BFa1Q0YCvFIrpPSIiovdRGPhYmGzi4yuXzm2ZWmtEWiMKfFQRvf4fnEDkB5iqV+FphXIUYn6iia1OF1vtDnzPw4vWDrrD+EzH8CYYjCEiIiIiIiIiIiIiIqITMwD6BtjOLUoaaFqFSCk0fYuGpxDqtz1CIiIiOonA81AvlxAFAZqVMq5MT2KYZIjTFN1hjC8fPsHGbudtD/MHGIwhIiIiIiIiIiIiIiKiE8stsJtbLCcWNa2wEACRBiY8hUlPoaqBUMnXXbwmC0RERPQ6nqdR9kKUQwCV8kuf++d7DxEFwdsZ2Gswm0tEREREREREREREREQnlllgI7O4O7RYzyxSC5QUMOkpzAUKc77CtC8tloiIiIjOCyvGEBERERERERERERER0YllFlhPge+HBjcjhdgAVR9oesCcr3ApVFgMFACgZyzsWx4vERHRaTPGYpCkaPcHb3so526YJDDWvO1hHIjBGCIiIiIiIiIiIiIiIjqxDMBaZmGHFh+VNFZSC60UahqY8oFfVjQyC3zRM+jkFokFEqZjiIjoPbLT6+Mfv72HLP/xNQ383d2H2O313/YwDsRgDBH9/9n70+fGsjTP8/uec/eLHeC+OH2PPSIjM3Kp6q7ump5RW8tMY7J+JTPpj9N/IMlGJptumayl6RmrrqyszKxcYvEI393pdO7EjrsevbgXcHqsvpDupPvzyUAChIPABQES957zO88jhBBCCCGEEEIIIYQQQry0xMB2YthL4eM451GiqVngK0XbUvwi1FQ0dDPDjQmQF98j2RghhBBviqPhkP/1ixt8fn/zdW/KK3cwGHAkwRghhBBCCCGEEEIIIYQQQgjxJsuA3MDNieG/9DMOU80noWbOVoQaLrmav6tCoBWbsWEzMRykhm4Go9wQ5ZC87ichhBBCvKA0y+mNxsRJ+ro35ZWbJAlpJq2UhBBCCCGEEEIIIYQQQgghxBvMlKebUU4/N4xyqFoKT0HLVqy7EFqa933FX8aGv4xzbkeGu7FhJwFjDKlUkRFCCHFOZXnOKIqZxG9fzDM3hiyXYIwQQgghhBBCCCGEEEIIIYR4Q2mgoqFiQV0rXKXIDAwywzBXNIFQg6MUTUuhVU5Fa9Zdw9XEcJBCPzOM8iIck1EGbU4hKLOdGu7HhuHZnL8TQghxjmV5Tva6N0I8RYIxQgghhBBCCCGEEEIIIYQQ4qXZCuYdxZqjaNqKlgXLjgJgnBsyo1Dl7QIFF11NxyqqyoxzmJiilVJkYJJDbJ4EZE7a/zbI+J+7OcNcatMIIYQQbzoJxgghhBBCCCGEEEIIIYQQQoiX5iq44Co+CzVNS1G3oG0p2rbC0woLUKo4t4C2DW1bzb4/N5AZSIwhMkVAJjWG7BQqxuymhv91kMPb1+lCCCGEeOtIMEYIIYQQQgghhBBCCCGEEEK8NF/D+77mf2xYeBpcpfAVBBpCrahYP/79CtAKHAXagGsgR514KAaKlk8/sTlCCCGEeENIMEYIIYQQQgghhBBCCCGEEEK8NFcpLnuKv6tqlFI//Q3fohRlNRmF8/zf/lwCrdCn/BhCCCGEOBv0694AIYQQQgghhBBCCCGEEEIIIYQQQgghToMEY4QQQgghhBBCCCGEEEIIIYQQQgghxBtJWikJIYQQQgghhBBCCCGEEEKIlzbJDX8Z5/zfjjLOepeifx7ldLPXvRVCCCHEy1EKXNumHgY0woBqEFALfHzHwXVsHMvCtiwsrVAoDIbhJGIYRTzcO+D+7gFRkrzup3HqJBgjhBBCCCGEEEIIIYQQQgghXto4hz+PDZE5+8GYO5Ghm5nXvRlCCCHEC1OAVgrPcVhs1Fmf67DcabLSbtGshNTCgNBz8R0Hx7LRWpHnOTvdHrvdHv/w1U12un0JxgghhBBCCCGEEEIIIYQQQgjxLBIDjxNDagyc8WjMYWqY5K97K4QQQojnV/E8aqFPu1ZloVFjsdlgtdNiudVirl6lU69R9T1Cz8VzHVzbxtYWWinSPKMW+gSuy5cPHmFr/aOPZWmFpTVz9RpLrSah5wIKY3KiNCWKE3a6fXa7PXJzdgOnEowRQgghhBBCCCGEEEIIIYQQLy2jCJwMc4CzOzkGkOQQn+1NFEIIIb5XoxKwsTDHe+ur/OzyBa6tLNGuVmhWQlzbxnUcbEtja43WGq0USikUkGQZcZoyjhJCz0PrHw+y2paF5zhcWV7kb965ynK7CUCS5fRGIw76A/5w6y6HgyFxmp7+k39BEowRQgghhBBCCCGEEEIIIYQQL80AEwOT7HVviRBCCPHmaVRCGmHA9dUl3l9f5aOL63xy6QKXl+YJXY/Ac3/yPuIkJXRdAtfBsS3UM1Z4a1ZCriwvcm1lEde2MUBvNGK32+egP+Srh1vkeU6W52cyGivBGCGEEEIIIYQQQgghhBBCCCGEEEKIM0opxcZ8hw831vn40jofX1xnY2GOuVqViudhW9apPG6aZRhjyPIcx7ZohCHNakjgukRpSnc44suHj2hUQtIsYxwnZPnZ61UowRghhBBCCCGEEEIIIYQQQgghhBBCiDNGKYVn2wSey9XlRX7z7lV+dukC719YpVOrPnVbYwzGFOe5MRhjUEphaYXW+oUeP8sNWZ6RpBlplmFZikYY0q5VMMCoXmWt02a+XiOKE+I0k2CMEEIIIYQQQgghhBBCCCGEEEIIIYT4aZ5tsz7fYWNhjp9fvcTPr2ywPtchdL+/bVKSpURJSpykRGmCa9vUggDffbFgzFR/POHh3gFrnTatapV2rYICtNK0qhUuLs4RJQn9yYQ4TV/qsU6DBGOEEEIIIYQQQgghhBBCCCGEEEIIIc4Yz7HZmO/w2bUiFPPJpQtUfR8oK8RMz8t2R8NJzDCKGI4nDCYTqoGPa9v4rvNS2zEYT3i4f8Cjg0MuLc2jlALA0op2tcKlxXkO+kMe7h8yJHrZp33iJBgjhBBCCCGEEEIIIYQQQgghhBBCCHFGaKVwbJtWtcL11WX+5p2rXJifw7Gs2W1GUczhYMhur8/m3gGPDo7ojUZ0R2OiJCFKUt5bX+Hfffw+jUr4UtszjCK2j3rsdHtM4mR2vVKKWhiw0m5xq7qDbb1cZZrTIsEYIYQQQgghhBBCCCGEEEIIIYQQQogzwtIa37Vp1SpcX13ib969Rui5TwVjxnHM5sEhXz14xO++uc0fb91lvz/koD8gy3OMMfzvPv2I99dXub66/FLbM4oitg+77Hb7jON4dr1SinoYsNJp0apWntq+s0SCMUIIIYQQQgghhBBCCCGEEOKVUeWpqqFiKUINoQZPKRwFjgJLgS5vBzDIoZ8ZjjI4SA1j8/q2XwghhDhtgeey0m5xdXmR5VaTehhgaYVSiv54Qm804ubWNr+/eZe/3H3AN48ec2d7j8FkwmA8YfoxOZhMSLPspbdnkqQcDoYcDUfEaTq7XgGh59KpVakFPpaWijFCCCGEEEIIIYQQQgghhBDiLacAW0HLViw7ikVbseBA01JUtCLQ4Cpw9ZNwzKPE8CA23IwMsTGM0594ECGEEOIcCz2Xjfk53l1dYb5Rx7E0ShVx0d5oxJ3tXf5w6y7/5c9f8Kc79xlOIkZRRJblnEZ2NE4SuqMRvdGYOH0StFFKEbou7WqFiifBGCGEEEIIIYQQQgghhBBCCPGWclVRIaZuKZoWtMtQzIqjmLeLU92CUCv8MhjjKNCqCMbcjAyOyulmcFcp+JFpv5qGjl1UorHK788MpAYOMsNBCi+/dl4IIYQ4PYHrstxucmlxnlY1nIViAPZ6Az6/v8mf7tzn680tHu4dnPr2JFnGKIoZRRFxmpLlOUopFOC5DvUwJPRctARjhBBCCCGEEEIIIYQQQgghxNuoouGip7jiad7zFe/4mpalaNkQqiIM46iikoyNQk9bKZXzgMM8Zz9VVC2DrX70oVhyFL8INauuwivbMo1zGOXwx1HOH7OcTFoxCSGEOMM8x2a+UWN1rkU9DJ76t+2jLn+4dZc/333AQX/4SrYnyw1RkhIlKXGSkmQZttZorfFsm2rg4TkOWv3Eh/RrIsEYIYQQQgghhBBCCCGEEEIIcSoCBRULLriajwLFx4Hmk0DzUaAJNYSaZ5pEa1mKmqXwlcL6iZs3LMVlT/F+oGla4CvFKDf0c+hlhq8nkGZF1RjJxwghhDiLXNumXa2w2KxT8T0Asjwny3P2en2+ebTN3e09hpPolWyPMYbMGJIsLU5pinYcLMC2LQLj4joWWkswRgghhBBCCCGEEEIIIYQQQrwlFLDiKj7yNR8EmvcDxVVPsWArqlYxSXUa02c5kBiwgHlbsWgrEqMYG7gxMSw4OTmGQV7cTgghhDhrbMui4nvUwwDPLmIdkyRhOInoDkf0R2PGUUyW5690u/LckKR5UTHGsnAsC0tpHNvC1hp1Kp/sL0+CMUIIIYQQQgghhBBCCCGEEOJE2apojbThKv62qvllRXPd06y4xYSZORZIyY3BwOykKNoovWg7htQYJqa4r5al2PA0AIkxbLiKJUcxymGSG5KXeI5CCCHEabG0JvQ8akGA6xSxjihO6I3GdEdjBpMJk+TVf4oZA1mekaYZuV18mGutsCnaKp3RTkoSjBFCCCGEEEIIIYQQQgghhBAna81RXPIUv6poPgw0F9yiSsxxOUU7o3EOwwwmxswqvXRsResFZ7GGOWzGhkeuYfithfQtCy66mkGWc5QZxtmLPYYQQghxmrRSOLaN5zjYuvgATbKMURQTJyl5/ppKnilQSpWn4ipjDFluyHPzVPD1LJFgjBBCCCGEEEIIIYQQQgghhDhRa47i16HFr0LNh4Fi2VHob90mA1ID/Qz2UkM3K4IsXlltpmW/2LLzYQaPEsOjxDA8NnGogKal2HAV24nibvzCT08IIYQ4VVorXMvCs20sS2OAJM0YRxFRkpK/pgSKogjGaK1mbZNyY8jy/LVt07OQYIwQQgghhBBCCCGEEEIIIYR4aQrwFfgaLnmKn4WKK56ibiksFDkwzAyPE8Pj1LCbGnYTOMoM3QxGuSE2MG8rfK3Z8F5sO8bGsJvCbmoY50VLpen21SzFiqNo2+AoxZN/FUIIIc4OYwxpnpPmGUopLKuo0mJpXYZSXq1pIMa2LFzbxrVtLF1EXtMsY5IkJOnrC+z8FAnGCCGEEEIIIYQQQgghhBBCiJemgYoFLUtxydN8EmpWHUWgi/hJbmCQw42J4Q+jjK8iw1eTnEEGkSmqxxjgmqd4x3/xKb9xXoRi9hLDODcYygk9oGbBslNso/OqZxWFEEKIZ5QbQ5plxGmKVhrL0lhaY1sWttbM+hi9ItMqMbal8Wwbz3aeVLLJcsZxQpxmGAnGCCGEEEIIIYQQQgghhBBCiDeVrWDOVlxyNWuuomMrqlYxcTcoK8Xcjgy/H+X80yjnbmS4GxsmedFWaTqV1rBglL/4dqSmCMcM8+J+JrnBUWABgYaOrahZxfYKIYQQZ1GeG6IkYRwlWNrCc2xcx6YW+ASei21pXmXdM9exqXge9TDEd4tQjFIKYwyTOKY7HDGKIrL8JT7AT5EEY4QQQgghhBBCCCGEEEIIIcRLcxQsO4oPA8Wyo3CPBU8OM8O/jHJ+N8r58zjn83HOIOc7oZiTkFPcYWSKcMwgg4ouQjGBUjQtqGiFdYKPKYQQQpykLC+qsAwnEzzHBjwC14FqlWrg49gWSisoK6OdtsB1mW/UmKvXCFwXXVasyQ2Mopj9Xp/BRIIxQgghhBBCCCGEEEIIIYQQ4g1mK5i3Fe/4mnlbYVO0gsgM7KfwxcTwu2HOndjwMDndbcmBxMAoNwxzg6sUIeBpqFlFeydLKsYIIYQ4o5Isoz8aczAYEnoeAK5to5WmEYa0qhVqQcA4iojT7NS3px74rM93WOu0qPg+qgzGGHIG4wnbR126wxFpdvrb8iL0694AIYQQQgghhBBCCCGEEEIIcf5ZQNNSrLuKllUETxID/Rx2UsOdOOdmZDhIX03jh9wYorKdUlI+pK0g1OApJZNkQgghzqwoSdnt9Xl0cEh/PAFAK4VtaVrVkEsL86zPtan4/ivZnlatyrurK1xbWaJRCWbXG2PojkY82DvgoD8gOaPBGKkYI4QQQohTo5XC0hrfdfBdB3jxZTjGGPI8J81zoiQlTpJX1jtTCCGEeBYKUOUAhW1Z2NrC0gqti57Lxz8Fc2MwGLLckGU5WZ6RZBlpdjbLzZ5XSilsrQlcB891X/fmvACDMdPyyTGT+JSXVQshhBBCvCRLQcOCVUfRKIMx4xx6Gewmhgex4WHy6kZ0Mop2SuMciiyOwlGABkeDkooxQgghzqgoSdjp9niwd8Bqpw0U4xyWUrRrVa6uLHIwGDKYTOiNRsVY0yl8xNqWhWNplpoN3l1b5sryAvUwwJQPluU5h4MR93b22Ov1SV5B9ZoXIcEYIYQQQpwK27Ko+h7tWpWfX9ng08sXsfSLr8OJ05SDwZC9bp/P7z/k8/ubxGl6glsshBBCvBzXtnEdh6VWg/W5NgvNOq1qhXoQ4DkOrmPPBg0mccIkjjkajtjr9dk+6rG5f8Djwy6ZyclziX++LEtrPMdmsdngV9ev8Onljde9Sc8tMzlJmnI4GPKPN27x2xu3XvcmCSGEEEL8KAV4CmpWUZFFUYRS9tOc/ayo3vIqGQOZgdQY8nILFUVlG4uXWcIlhBBCnK5RFLO5f8itrR2uryw99W9LzQa/vHaZ3Bj6ozH90YRRFDE+hQU1y60Ga3MdPrl0gXfWlllpt6h4HoYiFBMlKduHXW5sbrF1eESUnM15GwnGCCGEEOJU2JamFgSszbX5959+xP/l7/8Wx7Je+P6Gk5g727t88+gxucn5+tFjCcYIIYQ4Uxzbpup7bCzM8ctrl3lvbYWNhTlW2k2qgU/V92ard3rjMUfDEQ/39vnm0TZf3N8kyzP2+wNIIedsrq45TyytCVyX1U6L//0vPub//G//5nVv0nNLsoxRFHN3e5dxlEgwRgghhBBnnlbgaajp4lwDk9ywlxr2U8PkNJay/wgDZBhSA9NMjqaoFKORYIwQQoizaxzHbO4d0AgDDgfDp/5tsdWgHgbkueHO4x3u7+6X1WZPNhijlGKp1eTTyxf4+NI611eXWOm0UBRV/rMsZxInPD7qcmPzMXvd/pmdt5FgjBBCCCFOjVJP2ik5loVjv/iuh2Nn2JbGsjRa6twKIYQ4I5RS+I6N7zh8dHGdjy6uc21lictLCyy3m3SqVRqVJxVjMGAwKAWuXZSirfo+8/UaS60GV5YX+erBI758+Igkzchf8cTBm0QpQJVlhi39Uvshr5NtWdiWhday/yOEEEKI88FCYSvFtG5wDqTwVDjlVVGApRR2GYQBU1aQKU6yuy2EEOKsStKMo9GIrYMj7m7vcWNzi3a1SrtWKRYhuy4bCx3+u4/fZ75e5872Lvd29zgcDDnsDxnHCZMkKWul/fSYglYK1ykWfdXDkIVGncVmnQ831vno4hrXVpaoBcFsfmYcxzzYO+B2GcwZjCfEaXpmx7LO56iQEEIIIYQQQghxBmilCD2PRiXkF1cv8X/89c9Zn+9QDwMC1y1CnVqjlEIrxXRooOJrAtehHgastltcWV7g2uoSH2yv8T/99g/c3t4lzw0myzibwwlCCCGEEEJ8l0KhFUUQRRXTcDlFCCV7DUEUrYqWSY5Ws4m8DIifaq8khBBCnD1JmtIb5mwddrmzvctXD7a4urJIoxLg2jbaUVyYn6MRhry3tsKf7j7gL3cfcGtrm5tbOxz0ByRZxrPkYpRSaK0IXZeFRp31+Q4fbazz4cYaV5YXubq8QC0I8Jwn8ZJJnHBvZ4/f37zLvZ09RlFEkqZndhxLgjFCCCGEEEIIIcQLcm2L9fkO764u8+HGGpeWFpiv13AdG0vr79x+Ng4xragG4ILnOjiWjefYfL25zNebyzw6OGLnqHdmS9AKIYQQQgjxbYYiBBOZabWWIpjiKoVbhmVeJQsINFQ0uOVjJwZGuSF6DRVshBBCiGdlgDTPGYwnfPPoMfUwIMtzWtWQZqWC5zgEroNjF+NQxkDN99iY73B9dZnucERvPOGTi+vM12uz+1VaEXge7VqV99ZX+e8/+YDBZIJr21QDj7l6jcVmg8tLC1xenGehWadTq+HYFgBRkjKKIh7uHfDF/U1+f/M2D/f2idOzvbhLgjFCCCGEEEIIIcQL8hyHayuL/LtP3ufdtRUaYblq5znb/tlaUw99oMH1lSU+u3qJP915QG80lmCMEEIIIYQ4N4wxJAbGGWgLnLJ6TKgh0AobBa9w2sxWiqqGhgVeuYseGxjmRXgnP8szeEIIIQQwTmJubD6mOxoRei4XFjpopWlVNZ5jY2tNLfC5srzAUqvBKI4ZRzGTJCFKUpqVkLW59uz+tFLUAh9LK/7m3atsLMwBhtBzCVwX33UIXJeq71PxPTzHeWrx1ySO2T7qcnNrmz/ffcA/f3OH3nhClp/tuKkEY4QQQgghhBBCiBdgaUXguazPdfj08gaLrQaB52JZ360U81O01nhaUwspytVeXGe/P+DG5tYpbLkQQgghhBCnIwfGueEoM1hKEWjwlKJpGRoW+Bo0RTTmNDMpNuBqqFlQtRQVrXBU8Zjj3HCQGfqZITvFbRBCCCFOQppm7PZ69Mdj/nrvIUutJoPJhMuLC7RrFXzHwStP7Vr1yfdlOVmeoxRPBVu0UgSug21pPNdhtdPCtiwC18W1LbRS6O+pgjyJE8ZxzOb+IV8+2ORfbt/nxuYWm/uHZ7pSzJQEY4QQQgghhBBCiOektSpKzPoe840aF+Y7BJ73ve2TnoelNPP1GtdXl/nywSPcskytEEIIIYQQ50FOUY1lLzX4GhqmCMfM24pFR1GzipZKieFUQymBhratWLAVDUvhq6KtE0A/g63EcJgV2yGEEEKcZQbIspyJSfj8/ibjOGHr8IjROzHXlhdZbDZo2N+NfWitUKoYp/p2ZWOtNW7Z5tuzbbTS2JZGK4X6gSrIvdGIzf1D/nLvIf/w5Tf86c497u8enItQDEgwRgghhBBCCCGEeG6W0viuQy3waVcrLDQbJ3K/Wita1QpKKebqNZzvGdgQQgghhBDirMoN9DPD48RQtxRLzrRKjGLeVszb0LIV/cwwOMWOC1UL1lzFuqtoWuDqYpIvM4ZebtiMDfupIT4vs3lCCCHearkx5FnG3Z1dHh8ekWQprm2R5zlJlpHlOa5tF+29dRF40UrB94RclFJY5fW29f0LsowxZHlOlhvitGjJdG93nxsPH/H7m3f47de3+OL+5plvn3ScjLAJIYQQQgghhBDPybYsqkFAq1rFd90Tu1+lFL7r0lJQ8T1srVFKYYyM2AshhBBCiLMvNUW1mFuRoWMbUqPwFDgKOrbiw0BzmMKXk5yvo5Pfx1XladFWfBpofhZq5uwnk4IGOEzhdmzYTg1xLvvZQgghzo80y5mQcGtrhzTLubO9x7WVRS4vLrA+32at06YWBtQD/wcrvzyLLM/pjyf0xxPu7exxd2ePbx495pvNx9ze3mHr4Igsz8nP0XiVBGOEEEIIIYQQQojnZFuamu/TqoYErnNi96uAwHUIXIfQc7EtqxjIMObclKY9q46Hi15mcEgIIYQQQvywFNhP4VaUc9lTpKbYx7WnwRhfM8mhlxluRsU+7knu5+rysZYcxaeh5pOgCMZM9wVzAweZ4XZk2E4Mp5DNEUIIIU5NUcUl5872Lne2d/ni/ibXV5Z4/8Iqv7h6Ea0US8YQuA6WMd8Z//ih0ZDjH4fGGOI0ozsc8fioyx9v3+O3N25x4+Ejbm5t0x2NT+35nSYJxgghhBBCCCGEEM9JKYVlaRyr6MN8GrTW2JaFrTWpMVI15jmZcpbFlCchhBBCCHH6UgPbqcGawLuB4TAzeLqoGlPRcNFT5GhSAxVL8TDOeZgYRjlMcniRhgwK8FTRsumiq7jkKX5ZsbjuKzq2wteQAcMcjrKijdL92LCfIq2UhBBCnGujKOLh/iFpnrHfH/D5/U06tSqdepVaEFANPALXxXMcXNvG1hrL0kVARimyLCfNMpI0I0pTxlFEbzyhNxqx3x+y3+tzf2+f+zv77HR7RGn6up/yC5NgjBBCCCGEEEII8ZyUUthlcEXr06k+YimFbRUDFlmeS7rjBRShmCJUZPjhlVFCCCGEEOJkJAa2E8NRZvgs1hxm0LDA1mUwxlW0LEWoYcFR/HYIk2HObmJIVFHR5XlpINBQt+CjQPNvapr3fc1VT9O2i39PDHQzw1ZieJgY7sc5B+mLBXGEEEKIs2IUxWzuH7B9dMTn9zdxbZt6GFALA5aadZZaTdrVCvUwpOJ7+I6N69gopVAooiQlShKGk4jBZMJ+r8+jgyO2j7ocDUf0RmOSMjiT5lkxPnVOSTBGCCGEEEIIIYR4XsaQ54Ysz0+lkosBclPcf35Kj/Gmy/OcKE3Y7fb4h6++QZdVfqaroyxdVOOxZl/rp75++t+sJ/9e3vb7vra0LsJMWqOVQuvTqSYkhBBCCHFWGSAykOZwJzL80zBnkive8TVtS+EqqFuGDVfhKPCVxbKj2E0MhxkMc8Mkh3VXsfitjqW+hpaluOAqPgo0c7bBVxBqRccuWzUFig8DzYqjqFpFKCYH+jl8PTH8cZRzMyoq1GSv4ecjhBBCnKTcGPIsI8kyIAFgGEUcDYf0R2P2egOqgU/Fc/EdB8e2sS1dBmOYhV4mScI4iumPJ+z3B3SHI0ZxzCROXuvzO0kSjBFCCCGEEEIIIZ5TbgxpnpGk6YmvljEUVU7SLC9W5GSZBGNeQJbnTOKEzYND/tPv/8zvvr6N59h4joNfnnuOg+fa+NPL039znfI6+9j1x7+2n/7a/dZ92ja2bSGxGCGEEEK8jXKKyn13opz/Xx+MsViwDU1LoQFHFdVi6pZi3TX8JtMcZIb91HCQFu2OQg1rztN7U6FWzNuG677CVZpRDi2rCMQsOopFW1G3oG4V7ZNcVexbT6vF/GWc8597OffiXFooCSGEeGPFSUqW5UySlIP+AMuysLTCUhqlFRo1K6lrjCnCNeXir7QM2STp+a4O830kGCOEEEIIIYQQQjynLM8ZRzGDyYQ4TZ8Krij14g17DBAnCVGSMo5jkiwjz4s2QOL5GIrXaTiJGE4iHuzu49pFyWDPsfFsG3cabjl++Vj45Qdv89T9OOXlJ0GZZiXk4sIcGwtzr/vHIF4D29LY2sKxLZyfaLeW5YY8z4nTjPgUgnZCCCHE62KAnRQYG1pWzpJTBGbmy/CKryC0Fe1yZq6fGbqZoZsVIRYNzH9rBitUMGcrtFI0LENuoGlB01J0bEXbhqIxBBgMGdDL4HFiuDHJ+es458Ykp58bMtnBFkIIccZppXDsooJtkk6rwvy041Vkxqe8jeeJBGOEEEIIIYQQQojnlGY5/fGEg/6QcXRyZWWNMQwmEYeDEf3xhCzLJBRzQnJjSLKMzOTEacpIabRWsxZIWutiBdXs62I11bf/7anL6unri9ZKFutzbf7j3/xCgjFvIQX4jkPF96iFAY0gwLGtH7z9tJ97dzQu/p7E8avbWCGEEOKU9TJDYgx/HoOl4CiDz0LFNV9jK56qruepIuASapizARTVb5XfCzTMKUXNgiW7CN+4SuEp8HTxOTyNo2ZAlMOjxPCPg4x/GuX8dWw4zAyJKUI6QgghxFnm2Bb1MMC1HfrjMdl4gjGyeOpFSTBGCCGEEEIIIYR4TlmeM4wiusMR/fGY4SQqqkPYNi9eLwby3NAdjniwu89Bf/DMq4HEs8nynCyHhNP7uWqtub6yxGdXL53aY4izSylFPQxYajVZajVYajbwXfcHb98fj+mPJzzcO2AcxRKMEUII8UaZGJhkcDvKSQ3ExuApC1uZsuVR0e7IVeAohaOgqoAf2KP2tMKbffXkNse7jsbGEJsilHOYwefjnH8a5vx2mPM4NQwlESOEEOKcCD2Pjfk55ho1DgdDjgajWaujou1RTpZnpFlOmudkWUaa57O2SOJpEowRQgghhBBCCCGeU24MSZoxjCJ2e33u7e7RqdXo1KroH6kO8VOyPOfxYZe/3HvA5v4hUZKe4FYLIU6b1prVTptPr2xwdXmRy4sLVAPvB2+/0+2zfdTlj7fusdvrczAYvsKtFUIIIV6Nfg4Pk5x8pBhm8E2Uc93TXPc1i45i0QZb/VAc5tkZYD81bKeGm5Hhq0nOjUnRRklCMUIIIc6bhUadf/vhu3x27TKjKGIUxfRGY/rjMb3RhN5oTG88Ls7LU7F4K2YUReRGasscJ8EYIYQQQgghhBDiOZmyLc8witg+6nH78Q4AjTDAtoqa70o9+9C+MYbcGKIkYfPgkL/cfcDDvQPiVIIxQpwnllKsdlr8/MpFPr64znvrqzQr4Q/e/v7uPne3d+mNxvzpzv1XuKVCCCHEqzPKi9NBargXZXwxUfxNBRIDsdH4SuFrU4RjTNli6VhQ5tt71dNpPmOKyzmQG8hM0Trp68jwz8Ocfxhm3I4M/ayoXiOEEEKcJ516lb959xr/8W8/KyrFpBl7vT673T473V5xOuqyfVScF9f1ORoMORwo0iwnN6Zsv1Sem2KxV/E18Ba1ZpJgjBBCCCGEEEII8YKiJOWbR4/5L3/6gihJi4oxuoJtWVjPEYyZJAm73R4Pdg/4/N5D/nr/IY8OjoilYowQ54pSikYYsD7XoVOr4lgvXkFKCCGEeNOkBsYGdhLDH0c5+6lhaZSz7ChatqJpQc1SVDUEWpUtlsBSYFGEYDJT3E8CTHLDIId+ZjjK4Cg1PEoMW4nhfmJ4FBeBnPRtmfETQgjxRlKApTTYUA8DLK2pBT6LzTqDxXkG4wnDyYTBJGIwiWaXh5MJg3HEcBIxmEzK86cvT+KESRy/FdVlJBgjhBBCCCGEEEK8oChJuflom+5wRKde48ONdSqej9aa55kOj+KEzf1DPr//kL/e3+Tze5uM41h6QgtxziilaFRC1ufatGtVnJdorSaEEEK8aTKKoMo4h/0s5y8TqOoiDLPsKNac4nzRUbRtRVgGZDwFrioCLqkpAjFjA93MsJ3AVmJ4EOc8iA29MigTlRVkcnhrVsILIYR4c2mt0Fg0woBa4BdV08rqw6Y85Rjy3BCnKXGasn+8usxR71iVmaKyzE63R3c4IklT8ix73U/x1EkwRgghhBBCCCGEeEF5ntMfT8hNzh9u3SVwHS4vLbDaadGpVakGPqHn4VgWjm3NBiuiJGUcx3RHY/b7Azb3DvjiwSO+eLDJza1tCcUIcc5opfAch2Y1pFEJqYcBgetiaf26N00IIYQ4U0x5ik1xygyMc0NsoJ8VIZeGpaha4KonVWNsVdw2M9MWTIZRDr2yWsx+atjPDFFetE2SMIwQQojzLkoSdro97u/uE7guvuvg2jaubaF0UaX42228jTFkeU6W57i2TcX3adeqrLRb9Ebj2ak7GtMbjxmMJ/THE0ZRzDiOGX/rfBTHjKOEcRwTJ0Xg5rxWl5FgjBBCCCGEEEII8YJyY4rBgTTh9zfv8OjgkPfXV/n40gWuLi+y2mmx0KhT8TyUUuVqnpzeeMx+b8DdnT2+eviIrx5u8dXDR9za2mE4mZBLKEaIc8XSmorv0alWaYYhtcDHdx30c7RUE0IIId5GcVkFJk4Mh6nBLkMwFkXwVFO0kFA8CdUYIDeQY2ZVZJLyJBVihBBCvCnGccLW4RG3H+/QrlVpVytUAx/b8n+0fbelNVop6mFAxfOYb9RJs4wsz0mzjDTLSfOcLMuYxAnjOOFoOGS/P2C/N2CvN2Cv32e/12ev12e/X1zXG43J8vzcVpeRYIwQQgghhBBCCPESipU4sNvt0R9PiNOMcRyztX/IYqtBp1bFd10C1yEvgzH90YSj4YjN/UNuP97h7s4eD/cO2D7qvu6nI4R4AbalaVZClttNGpUQx7alWowQQgjxDAxFi6XMQPSdRItEXIQQQry9esMxX9zfRJctexthSC3wqAY+vlNWj3HssoqMjXfs8rSyjFNer5T6TnUZgCRNSbKM/njC0WDE4XDI4WDE0WBYXh4W1w+GswozoygmTlOipDjFaTK7PI5ihlF0JqsgSzBGCCGEEEIIIYQ4AXGakeUR93Z2ORwM+cvdhwSug+c4WJYuJsmNwQBJmhGnKaMooj+eMJxEDKPodT8FIcQLsi2Ldq3C+nyHZiWQSjFCCCGEEEIIIV7KwWDA7765zc2t7VnIJXAcfNehHhZtfJuVgGZlerlCsxLOTvUwoF4J8MqFG98XjJleXw8DfMehXasQpylxkhGlyexynBahl1EU0RuPORwUAZrDwZCDwbD8esjWwRGb+4eM4/g1/MR+nARjhBBCCCGEEEKIEzDt4XzQTznoD1/35gghXiHHsmjXqlyYa9OohGgtwRghhBBCCCGEEC9uFMXc393n/u7+7DrbsnAsTSMMaVUrtKoV2rXj50XLpVa1QrNaBGVCz8WzbRzbxrY0tmVha411/LLWeI5N6LnoshUT8FSYpgjJpPRG46LtUtl6qbhctFz6050HHPQHEowRQgghhBBCCCGEEOJNY9sWnVqVCwsdmpVQKsYIIYQQQgghhDhxeZ6TYOiNx8RpSnc04vHhEb7r4LkOvuPgu255Xnxd8Yv2S7XApx4E1AKfWhhQD/zZ9RXfo+r7hJ5LUAZpvl1hxtIa17GphwGObdOshKy0W0zimHGcMIljFIqvN7c4GJy9BWMSjBFCCCGEEEIIIYQQ4iU4lkW7WmFtrlNUjFH6dW+SEEIIIYQQQog3TG4MeWZIs5hR9ONVWRRFxZeK79GshLSrVTr1Kp1albl6jU6tSrtWpVNWnGlVKzQqIbXAJ/Q8tFZYZfUYS2u01lha4bkOoeeiVLV4nGMBmm+2tgk97zR/BC9MgjFCCCGEEEIIIYQQQrwgpRSubdOuVVnrtGiE0kpJCCGEEEIIIcTrZQCMISrbHyVpRm88ZvuoR+i5s1Pglifv6WozxXUuzUpYBmsqtGvVok1TJaTin80AzA+RYIwQQgghhBBCCCGEEC9AAVopXMemVa2w2mnj2ra0UhJCCCGEEEII8doZIE5T4rQIx6AU06PVaaUXdez/ptVhXNumWQloVkPW5zqsz3e4tDjPpcV5Li7O4Tm2BGOEEEIIIYQQQgghhHgbuI5NLfBZaNSohwGuY2NraaMkhBBCPCtPgach1FDRiqD82lMKS4EFaAWaYnIvM5CV57GBSW4YGxjlMMwMsYHIlKvkhRBCCDEzrSCDUviOg+fahK53rHqMR8V3qfg+9cCnVa3SrlVmrZfm6lU6ZQsm33Ve99N5bhKMEUIIIYQQQgghhBDiBbi2TataZaHRKIIxlo0UixFCCCGejQJ8DQ0L5m3FvK3p2NC0FDUNbhmQsRU4ClIDiYHYGCIDwwwOMsNBCjupYUcZ+hkkWRGeEUIIIcR3aaUIyxZJc40a8/VaGXypMd+oMd+oM9+o0anVmCtDML7r4Ng2jqWxLQvbsl7303huEowRQgghhBBCCCGEEOIFeI7DXL3KcrtJzffRWlIxQgghxA9xFVQ11CxFy4K2rejYio4NLUvRshR1S1GzigoyDgpHga3AUk+qxUzDMeMc+hn0MsNhZjjMFPspHKSGg6w472WGYV5UkRFCCCHeZJbW2FrjlUEW3zl+7hKUlwPPpR4G1MOAViWkWa3QrIQ0KiHNSkirGtIIQ+phQC0IsKzifqetl7IsJ0kz4jRlEidM4phxkjCJEx7s7hMlyWv+SXw/CcYIIYQQQgghhBBCCPECfMdmoVFnpd2kGpyv/upCCCHEq+YrWHYUF13Fe77mXV+z4MCCo/CVwtVFZRiHIgijKVa1K4rqMqY85caQo8gMJBSVZOK8CMtsp7CdGL6Jcr4YG25HOY8SQyQlZIQQQrzBtFI4toXvOHRqVTr1anleVH2ZtkBq1yq0qhVC1yXwXFzbxrGtJ+fWk69ty8KxLYpP4ifSPGM4ieiOxuz3++z3Buz3++z1Bny1ucUwil7TT+HHSTBGCCGEEEIIIYQQQogX4LkO8406K+0W1SB43ZsjhBBCnEk1DQ1LseoqrnuKd3zN+77iXV/PKsZYz9WL8Idvu5ca9lLDvK1o6JyWDc2J4X5i6GaGrgRkhBBCnDNaqSKkUgZVXNsq2xo9CbR4jkPouVR9j06tRqdeZa7+5HyuDMZ0alVa1RCnDMBMq8DkxmCMIcty4iwlSTNGUUySpcRpRpIW18VZxmgS0RuNORqO2OsVgZi9fp/9Xp9bWzuMo/g1/8S+nwRjhBBCCCGEEEIIIYR4Ab7jFBVjOi1qgf+6N0cIIYQ4U6aVXlZdxaeh5n1f845fVIxpW4qWrfD1j8Vcnl9Fg2UrvACWHYt3YsUNz/DFJOdP45y/js2s8owQQghx1qkyFDNrfVQNaVUqNGfnRQWYZqVoe1QL/Cdtk1yHwHWLdkrHWim5to3W+qnHyfOcNCvCMIfDEUfDEUeDIUeDEYfDIYfTy4Mh/fGY4SRiFMWM44RJUp7HMd3hmIm0UhJCCCGEEEIIIYQQ4s2ggMB1mW/UWG41qfrSSkkIIYQ4LtAQarjqKX5T0fwi1Fz2NMvOd6MwRXskyA3FOWDMkwCL4UmARgFq2moJ0OVlBQRaEWho2YpLHlz0FEtOUTlmYmAryRjlMMolHCOEEOJs8xybehjQqIR0akVLpIVmnYVGncXyfKHZYKFZZ65epR4W4ZgpY8zsPDOGPM/JcsMkScvL05MhThLGSUJvOGan22O312PnqMdOtzjfLs93jrr0RmOiJCXJzlcZNgnGCCGEEEIIIYQQQgjxHLRW2Nqi4nt0alXmGzVCT4IxQgghxHEXXcX7vuKzisXHgWbdVVT19982NjAuAyuj3DDOITGGpAzKZKYIwFiAo8BRRQCmohWhBl+D9z2lZ0INa67CoBnnxaTYl5OcLyeGSJIxQgghzrDlVpN/8+G7/OzyBhXfo+p7VDyPin/s5PlUfI/Qc3Htp6MfhiIUE8UJwyhiMI7ojcf0RxN64zG90ZNTfzymP54wGE8YRhHDSfTkfPL013GakuX56/mhvAQJxgghhBBCCCGEEEII8RwsrXEdm4rv0S57tk97swshhBCicNFV/H3N4meh5l1f07GLz8rpCnZ4UrUlMtDL4CAz7KeGbmYY5TDJDamB1IClilCMrxWhNjQsRcdmdr+uVdz38U/kUCtCV9G0DLaCugUpcCvKJBgjhBDiTFtqNfkPP/+Y//g3v8C2LGzLmv3b8c/S4/Lp9QZyU1SDGUUxB/0hu90ejw+7PD7ssnV4xOOjLlsHR2wdHLHX63MwGDCK4lfx1F4LCcYIIYQQQgghhBBCCPEcQs9jrl5jodkgdF2UUkgsRgghhCgqutQtaFiKq77mHV+z4ij8Yx+UiYH9zLCfwlZieJQYDlLDUQb9zDAsAzGJYVYxJjdPWiY5xwIyFQ1VS9G0oGkpVhzFsqOYsxVtG4LycV0FS44iN5pbkeFLT7GVGHpZ8RhCCCHEWaMUWFphWdZ3FmLEacokThhF8Xeru0QRo2PXDSYRg/GE/ngyqwzTH09mlWJ6ownDSUSSnq/WSM9LgjFCCCGEEEIIIYQQQjyHiueWPd1rhJ4roRghhBCiZCloW4o1V3HFU7zrKxZshX3swzI2sJ0Yvo4Mfxjm/H5k2EmLcMzEGPIyDAPTNhBPvldRTBSq8rIu2ypNK8f8PNB8WlaoCXTRbgmKIM2SrWhaii8nhg3XEOf5LIAjhBBCnDVKKbTW2Pq7fQjjNKU3HrPXG7Bz1GWn22e322On22O3vLzXG7Df7zOKYpI0Jc1ysjwnN4Y8L6rJTKvK5Hn+g1Vo3hQSjBFCCCGEEEIIIYQQ4jlUfI/lVpPFZoPAc6WNkhBCCFFyFCw4ivd8zaqjqGqFq4vPyWHZJulhYvjTOOdPo5ybkeFmVLROGmRFm6PnpSnaLh2mgMnpZbCXGvqZ5qJXVI+pWwpXgTaGZacI7IxyxV5qGJ7oT0AIIYQ4OQr1vcebCoVWGq2KqKgxhjTLSdKMKEkYxzHDyYT+aEJ/MmESJ6TZm10R5qdIMEYIIYQQQgghhBBCiOdQ8TyW202WWg0C133dmyOEEEKcGXbZsujDQLPkPF0ppp/DjcjwL6Ocfxrm/G6UM8wNw7Kd0YtO1+XAMIMoN0xyw53YsJUo+hkMc8VHgaZuFRuigPkyuLOTGL7WCrI3e4W8EEKIN4/WGs+2CVyX0CtOVd9jGHiMIp9RFDOOkyIQk2ekWSbBmNe9AUIIIYQQQgghhBBCnCeh77HUarDYbBB6EowRQgghpmyKlkaXPEW7bKGUGUMOHKSGryZFIObzSc69+OQCKSmQGphksJ8ZLMBWGY6yWHAMK47BKlswNS3YcBULTlFFRgghhDiL0ixnMJlwNBzh2jaubaFVUUHG1hrPcaj6Hkm1ilIK33GohT6dWpWlVpOjwZDD4YjecERvPGEUxcRpWpyS4jxKUuI0Kc+Ldku5yXkTuypJMEYIIYQQQgghhBBCiOdQ8YpWSgvNulSMEUIIIY7RCuoaVhxFQyussiDLxMBOavh8nPPHUc5+erozbvup4c9jCHTOu4HiugeBBldBVSuWHGhaCkeCMUIIIc6oKEnY7fV5uHdAq1qhVQ2xLQvHsrAsjadstA7xXZdOvUKUFEGXaBp0SVKipKgaM45jBpOIo+GIo8GQg/6Qg8HgqfPDwZDBZEKcpKQmf91P/8RJMEYIIYQQbz2lFFopbEtjWxa21liWxtLFSSuNpRVaa1R5e6UUCkAV/TwBDIbyP4wxGGPIj53nuSHL89kpzfOyhGHxtXkTY9hniKIoMWlpjX389dXl61u+ztP3wzR9/0OvN5SveXHhqdd9enn2+ueG3ORkuSHPi/PifZCR5vnsOnF6tFJorXBtG8+2cWx79jtf/NuT3+/jv7+5KV6r6e/qdFVFlhW/w6/CdLuKlSE2jl0cANuWnr2np+/bb/8dOv5+m5ZMjdOseA4mJ5f3nRBCPJPp32LL0tjaolmtsNhsMFer4bvO6948ccYpwCqPM6b7H8V+qJodb2j97X3Q4jvV9x5vGIzhqf2VPC8+1zNTHm9kOWmWk2QZWbm/KZ/654tWqjx2eTL5Yeknx6ZWuQ+rnzpeUbO/V1PT4xPK982TY5S83Nf91nFqud+bZtmx7xXi2VlA1VLM24qKBRoYG+hnhu2kaHN0Ozr991Yvh0FsmLcNW4mhmxuUUngKQg1ztqKuearVkxBCCHGWDCcRd7d3+fPd+8zX68zVawSug+86xTxGOT5oa03V92lUiuPV6bHFdJ8wzTKSNGMwidjv99nrDdg56rLT7bFz1CvOy8vd4YhRFDNJkif7hXlONruclfuN5tzNZ0gwRgghhBBvPcey8BybZiWkXavSrITUAp9a4BN6HqHvEbougevi2NZToYrphLRSFOGHY4PRcZoRJ0U6e5IkTMpU9mAyoT+a0BuPORqMOBgMGU2i2aC1OHnFZERxgFDxPephQC0IqPoeFd8rXueyF6tr23iOg+cUIYTpAYb1nUFnvhV8MbMB5CTLSNL0yXsgTRlFcXmKGE4iBpOI3mhMfzxmMI4YRtG5O5g4TzzHIfRcFpsNVjst5ht12rUKjTAgcF181yl/p60isJRlREnKOI4ZTiIOhyMOB0MeHx6xddilPxrTH09eye+sZVk4lmax2WCl3WK+UaNTr9KsVKiW71/XtnBsezZBNg3ATOLifdcfTzgcFCs/Hh912T7sMowiJnEif3eEEOIZWGWYoRmGNCohq50Wc/UatcDHsWR4TfwwXQaqGkFAPQxoVEKa1eJ4o+L5hJ5L4LmzAW7fcbD0t0IQSgFFePdJeKE4n0xXgEYxo/jJfmZ/POGwP+RwMJgdg6SZfOafF1ZZGr/iubRrVdq1CrUgoB74s+OXoDx+8RxnFrqa7s8qXbz3jOFJUNoUxypxkhKlKZM4IUqS2XtmMC6OUXvDMQeDIUfDIUlaHNsI8TyUKqqwhGV1FgWMcthJYTc1jPMyyP8KtiUHJsawn8LjGBwXGhocVVaP0ceXvgghhBBny35/wD/euMnDvQNC36PiFePajfK4olEJaVZCGmFQnJenwHWeqmxaLAq2qPguWtWo+B7z9RoXy3Hq6Xj1MIoYjCP64zG90ZjucMzRaER3WJyOhiO6w2JMdBhFREnyGn86z0+O3IUQQghxvrzkyMl09dyTFZmaauBT9T2W2y0uzHdYbjdZaNSZr9doVUOa1QqNsNjJLAITxQS0a9vY5UpPpdRsgHoajJhOqA/LgeneeMxBb8B+fzBLYG/uH2JbFgfWgHEUEyfpbNXndIJbPLvpitrj1V6OVwqZq9fo1KosNOssNOqzQeaiFGXxOld8l4r3JDDzVECmrDAzXYCZm6dXV8ZJVpSnTIrylOMoLg8uYo6GQ44GIw6HQw77Q/Z6A7bLZP6+PQDMrKLM8ffAm7RKc7rqVZcVemYUT363p5eno5OmWNk6/Rk/7+/EdEKpHvq0qlWurizy0cYaV5YXWOu0WWo1aVQC6kGAY9s4lkWcZeUkwYTeaMx+f8Dm/iEP9w64sbmFbVlsH/WKyagyWHIav6vTn1cxWeaysTDH++srXF5aZGOhw0q7RadepVWtEJThvTzPyYwhSooJsmkgZrfXZ3PvgIf7h9zY3EJRHFx3GTFJ0tn77k0wrfqlKFfGzN5LfP977Ycuf/v7nuXys973jz3Ot97vEpgT4nRN9x2mK+nUsWoLs/2Kcj/Cdx2WW81in3Guw1y9SjXwX+7xKSraOZb1ZPDyNP62/NDlE7jvrNz/fVM+R17G7Fij3A+dVir0HIeFZoPFZoPldpOVTpP5em0Wym9WwjK4XYTzp/sk0ypxWhf7TcZAkqYkWVH9LUkz+uMJ/XE5aD0sQrB7vQG73R4P9w54uH/Abq8PwCRJZoFuY3LysurM26Z4bRS2tp5UVnme3x2YVeI7qZ+e/taxi+c4VH2fdq3ChfkO63MdFhp1Fho1WrVqcZxaCcvjF784ZnGevG+ssgpRbszsd3T6vhlO4nLSY0x/UgSo9vsDdrt9dro9Hh92ebh3AFAc08Txk2OU/M06PhGnQ1EET/yyGosCxsawmxr2UmbBmFclyuEgNeykhrZdbOF0uxxVtH4SQgghzqLDwZDf3xzy+5t3Z8canVqVTr1aHpuWp1Zzdqy63E6phwHGMJu3UGUlSse28WyHVrUyqzT4beM45mg4Yr8/YOvgiK3DIx4fdGeXtw6O2O32OBho+pOy8nZuyGfVCc9uhWoJxgghhBDiXCjKhU9LhT//9yulsJQi9D3m6jXm67UiHNGs065WaFYqNKuVYlA68KkG5epNt1jB6TvHShTq4214jlUQKavHWFrNShn6jkM18GlVK0yShFG7VSSwx8WqvO5oNOvreTgYst8fstvtstPts1+GaGSi4acpwHeLlbbNSjh7LRtlYn5aIaZWvrZV36Pq+7NVlsXr7OA7Lq5tle1qbFzbmpW9P16C8vhBg7IstNLY2mBrC9cuJraqvlcOPmckZeWRSRlWGMfTlZmTcjJjMgswHA2HHPQH7PeL88PBkOEkOvfvAc+xWeu0WZtrs9ZpszrXxrWtn/y+URQzmEy4u73HX+894NHB0TM9nlaKwHO5MN/hwnyHiwvzXFyYY7ndZKnVoFOr0iirQ/mOg+c6WKr4vXYpBkctrXBth9DzaIQhq502l5cW+OzqZTYPDtncO+Duzh53tnfZ7faI0/TEVmIHrstSq5g8u7gwz6XFOVbaLZbbTTq1IgxTC30qnkfgurOWUMrSaFNWSdIax7YIPJdGJWS+UePS0gLvri+z1+2zeXDIw71DHuzuc393j91u/9xXrgo9l3fXVnh3bXm2asbS+qe/8QyJ05QbD7e4sbnFfn/I0WAoK7WFOAVFNYYi7BJ6xcq7onqcR1iGZGdfe24ZmHWpBwG1MODq8iLNSuWlt6MWBqx12vzte9doVkN2jnon8OxerS8ebPL7m3fZPuqSpOf7c+RlKKVmKzXbtWoRyK5X6VSrtGoV6mERxK2HAfWwqPoRuN6TSjFuUbHQs51Zq89p2089baWkDNh28RlvWWROjmvbVH2vON6IG7MKhUV1wlEZmBnRHRWD2/u9Abu9fjGY3R8yiooQ99ti+nt9dXmRjy+us9CsP/d9xGnKH27e5fe37jIsK3++aMBo2hZprl5jrl5joVFnsVmnUysWabSqldk+TeXYMcw0SOc7Dq5jz0JYWh1vs8lsIkRrVVQhLKsMhr5LIwyIkoSlZvG+OV5t6Gg4KoJW/eI4dRqa2ev1OegP6E8mmFwCMuL7GSA1EE2PSxTkBhIDiTG86k+J6fYkxpCZ4u9pZiA2xfXn/FBbCCHEW8IAGFPsu/cHxGnK4WDIg70DaoFfHqsW59UycD8dD5+eqseuKyrQuE+1XIKiun7V99FK4TsOnVqVjfm5Yvx6NKZXBvOn49mDpy5PeHRwxOb+IeP47B1jSDBGCCGEEOeDKUrg5ibnRYbfpiXMa4HPxYU53llb5oMLa3xwYXVWPcSz7bIayDQAwVOJ6uN924HvJKotpbAALAsDBOVKOnP8vKx+MQ35TKsC9EZjtg4Oube7zxf3N/nywSNubj2mPxmT57msyvsJSilCz6VZCbkw32FjYY6NhTkuzHdYm2uz3GoyV6/NQi/Hq8mo73mtp/c5fb1/aAGZNb1xOe8+PUAx5Rdm+m6dvu5MV+g+eT9keT5rt3VvZ497u3vcfrzDza1tbj/eIc0yRnGMys/3il7Pdri4OM+vrl/hl9cu8avrl6l43k9+315/wM5Rj//6+Vfs9frPFIwpqkJpQs/l+soSf/veNT6+eIGPL61TC4JjQSc9+10//jprbWFTBNtqAeSmWqx8KF+v3OTc39nnzs4ev71xkzTLGE4ms3ZaJyHwHDYW5vjk0gV+/c4VfnP9CtUgICgDek8HtZ68b6d/mSxL4xmbiu/N3mvTVb5ZXvQGvrO9y5cPHvH7m3dI84zeeIKJzbme0Axcl08uXeD/8MtPWZ9vc2G+g2efr8PewSTi//W7fyHPDVrtMBxPJBgjxCmwtC6Cj5WAuVqNTr3GXL1aTk5Xy69rzNWqtGtV6uUA4/Tzwy4nmF9WvQzsLrbq/PLaZfJz+Df4//6Pv2e3W/Sin37OvG2m+5X1sNgXvbK8yPXVJa4uL3Jpcb4IBFtFIEH/yD7okwC2mv737UfC0mCwpjueVAOeHGNgjn3ul8dOuWEYxQyjCQ92D/j60WNuPNziq4ePuMUOZjq4/pYIXJdOvcpn1y7xf/q73/DhhdXnvo9hFPF//f/8V26V++pZWbHveU0rRrm2zVKzwfXVJd6/sMoHF9a4uDDHQqNOoxLOqsjMjmGOv1+OH5t+z3GLArSlAF2+ZRxCzzw5VjFPL0Ixx/YXkyxj6+CIRweH3Hi4xRcPNrmx+ZgkyxhFMZnKz/XxiTg9xhhSY4hNMQHlqGI8JzGGxPDKF30YIKMI5kw/oaZfZzLWIoQQ4hwxwCiKGMcxh/0halYV/8lYt6U1Fb+ohr7YbLDcarLUarLcbhTnrWLR4Hy9hu/YoPWTMW7AtiyqfnEfnVrtqcr2RdVJU7ZvT+iPxzw+7LJ9VFSUeXzY5Y+373EwGEgwRgghhBDiRRkgK0s/Z9mz190tVmxWWGw2WGm3WO20WJtrsz5XVq6Y69Aoy5bb1stPbkwdD9D8mGngpWjVowk8j5rvs9pp8c7aMg/29mc7lXu9PkfD0Vs1cP1tttbYdpFab1WnFWHC2crcTq3KXL3KfKM2W3U5LVFfC4LZSsrT8qyv+3G5MYRZPpv4Lg46qlyY7/De2gqb+4c8Puyy2+uz1+2z3++z3x+Q5fm5WtmmVLHiwHeLKkqNMHym9hNKKxzLYr5Rw3edn3iMomJTu1rl8tI811aW+OTSBX52aYP1+Q7tahXPsWe3/dH7mm40lIG3p/99qdXAsjR5nuM7DutzHW5sPuLO9l5RHSh+vh6703Ko7VqV9fk2V5YW+XCjCO9dXV5kvlHHdexZZZhnub/vey9OJy8MsNJuAmBbmqrvcWGuwzePHnNne5dJkp67PsFQ/AxduwgE1YNg1gLvPLEti9D3islT/b2zokKIb1EKtCqqZPmOM6v057vfvuzOLoeeS8XzqQReWS3wyUq64yvsisoe/nd6tP/U58izKqqBFL/7gfuTNz+TKp6HbVnPuwt0rilV7L83K0U7zmnQfqXdnFV4W2k3WWw1mK8XFSotrb+zGvOFH//p//tJnuNQ8T0sVbR1mqtVubg4x6P9I7YODnl0eMTOUY+doy6DScQ4iknf0IDTtMWV5zjUAp9m9fkrPzm2TataHHuM45goSZ8rEBa4Dq1qcdyy0m6y3GmxXlZWXC+PUefqNephQOid3B+GZ33fTI9Rp0G96d+/uUaNy0sLPNg7YHP/gK2DYhJkWgH1HB2aiFNmgImBo9SgbIVPcTjlKYWniwoyr5IGPAWBLkI6ULRX6maGUV6EZIQQQojzYroANzfHEp/fMkkSBuMJkzihOxzz+KjL3Z2wPH550pKzXglm1dT9YxUJZ8fQx792HOyyumVoDImXUfGL72tVQ5aaDY6GI/rjMZ/ffwgMX+WP5ZlIMEYIIYQQ54IpKzHE5aDjs6zpUcBcvcb11WJy/OdXLnJpcb5sq+PjTdsjaeu1ttoo2gA5dHQx+LnSbvFRss5h2V7pr/ce8odbd/nywSPSrZ23Ohjj2Bah57HcbnJlaYHLSwtcWpznwnxnFoRxnaIFkmOV57Y1a4F1UpNYJ0lRVPfQWjHfqM2q3kRJynAy4WhYVBP64v4mnz8oqgn1RuOi2sx5SsZ82zO+FL5T9L1thGFR7YcfzsVppXBsm8VWg3/1/jv86/eus7HQ4cLCHL7jnMjK/qlaGOC7Lo0w5MrSAtdWl/jPf3AYTCL2e4PnD8aUK4GXWg3+9t1r/PL6Fa6vLHF5cb5o5+YWB54n9Q5WQLNSKSY5alWuLC3wztoK/+8//IWj4ZjucEScprIKWAhxLhQVXIoKMK1K0XqkXa3QqlVnrUjatQqtarW4vlqhFgRF2xrHLtpkTttlWrrYN7T0sa+LdjZCwJMwa+C6rM21ubayxMcX1/no4hrzjSIEU/E9PMfBLVtz2pb1WnOOtqXR2mGx1aBZrXB5aZ4oSemPJ9zf3ePezh5/vH2Pf7l9j0cHRyRZRhq/mcGYk6BU0ZKpU6/SHRbtqp75eynCZBcXOry3vsrPr17k08sXi6pUYTCbjJgew7wu07ac03BOp17j2soS/fGYg8GQB7v7/OHWXf505z43t3boDkey3yhmcmCUw0EGvjY0tMJWEGoIlML60aO6k2eVoZiqVjiqDO7kcJTBMC/aKgkhhBBvkiTNSLOcKM04HAyx9ywcqxwjt4vLnm3jOtYs7N+uVmjXqrPzJ8fRT/7ddx2csjKNY1tYVjHH0qlVSbKcNM249XjnRMPdJ0mCMUIIIYQ4F4pgTEaUpKQ/0FKiCBhYeI49681+fXWZd9eWeX99lfcvrLLSbuHa9olOkL+MaVDDUgrL1fgUrVuMMXRqVUZRXAZ43HJntMrd7d2yt/uwbOvyZo7iaF1MOASuOwszFVVhKqy0W1yYtkrqtFlpN8vqMcGZDL/8mOMtm4rn++TfkjRlEicsNOpUfI9mtTKrijMtU9kfT557lep5UqxAV+XK/uL9EGfp97YsateqrM+1iyDc5Q0+vLg2O5g7acVEVzGh2qiEaK046A9Is4wv7j9iHMfFpFKaPdOQb6dWZand5NPLG/zi6iU+uXSBlVaThWb9RLf7+O/HdELYdxxqYYDnOBwOhsRpyo3NLW483CJKE7IslxXAQogzafp3eKnVZH2+zXy9TiMMaIQhjUow2zd4crm8PgwJPQ/b0q914lmcL9OKRI1KyHyjxkq7xdXlRa6tLPHO6jLvrC5RDwMqvnfm3ldPVyZ6srMZpyn1wGeuXiNwi7akd7f3uL+3z/Zhl8PBkP54MiufLgoKRcXzmKvV2Dnq/eQiC0trLK1pl9WFNuaL1r7vra/w/oVV3l9fLfYtHfuZKgOetuP7i9N93rBsgdpJqyw0G7RrFRzbohYEzNWLcP9ut8dur88kTop2wK/rCYjXLjVwmBruRTm+0szZ4GtF04KWXYRUNOWK91PcjqKJGARa0bQUHVsR6OL93c0ND2PDXlq0fBJCCCHeJLkxULaEj35g7d60XWc9DKiXFdlblQqdepX5cgFqp15USZyeF5X3A0LfI3CLhQC21qhjxxj1MMDSZ+t4aEqCMUIIIYQ4FwyQ5nnRSukHWshorYvSfZWQz65e4jfvXuXiwjwbC0U1kVa1guvYT/XMPMtc20YrzeWlBdrVKpcW57m+ssyXDzb53Td3+HN0nzhNiZL0dW/qqXAsqwgLNBtcWV7k8tIC6/Nt1jpt2rUKtaBobVDxPULXxbXfvF1bq3xPz9WruPYqK50W76wu8atrV/jnm7f5p69vc293j4PBkPF5qyT0jIOPWimYlbsPqIUB/fGYNHvyfKcrt1c7Lf7ug3f41fXLfLC+xkKjPmuddFq00rg2LDYb/M27V2lXq9iWxdbhEf3xhEE2+cmJJAWsz3f4V+9d4xdXL/HRxjoX5toEr2h1hWVpQtdlqdXgN+9cYa5e5T//4S88PuzSHY4Y57FMhgkhzqSK79GshPzq+mX++08+4OLCXFk5zp5V6nDK8yIY/eTyNHgpxLMKXZdOrca11SU+u3qR99dXWW43WWo1ywBWiGNbaHV+qgtZWtOuVQg8l1Yl5IMLq9x+vMuNzUd8fn+TP999wGR7lzTLSKWkwsw0tD1Xr5UteX/8NXfsIpB0bWWJX79zhQ831thYmGOl3aJVDfFdB+sEKwOeJktrQs9lsdnAsx0uzM9xdXmRd9dW+MOtu/zum9vs9fpvdHBf/LTUwE5quDExtG3DZaMIFCw4sGArqmVLo9ScbhsjC3A11DQsOIolp3hsAxykhltRzuPEEOXy900IIcTbxxhDlsNwEhEnGcPxhIP+gL1ej91atagaUwlpVov2S61KhflmncVGg8VWncVm49yNx5+vrRVCCCHEW8sYQ5Zls2DMcVopHMuiGvgstRpsLMzxq+tX+PsP32Ox1WCuXjv1yfGTppQqShtaFr7rsNCoM9+oMV8GfNI8Z5Ik7Bz12Ol2SbP83A88WlrPBo0rvke7WmF9vjNbUfnu6jLr8x3W5lpUPK+otPKGT2jpsnWDY9uz9/dqu0V/PMF1bDJjCDyXO9u77HZ7TJKEJD0nHdKf8aVTSmEphec41MOARhgQp+lTLcVC36Pq+1xZXuCzq5f4+ZWLLDYb1MPglDb+Ca0VGot6GHBteYlaEPDo4JA723s82N0nihOi9IfDaxXfo+p5XFtZ4lfXr/DJpQusdlqnUuXmh0xXMTd1iLuyRKdWZevgiFtbO9zf3ePxYZdJ8nytoYQQ4rQpwLNt6mHA5cUFfvPuVd5ZXZ6FJYU4KRXPI/RdVjttNubn+PjiOn/73jU+uLBKoxK+kv2N02JpXQbNi6oxUIR9O/UqtSBAl8ckB/1BWRkvJ/mB6p1vE6WKfbi5epVa4P9gxZhpufrFVp3lVpOfX73Iv37/Oh9cWGOubKF63kz3G13bphGGrHRatKsVVtpNLK0ZRzG3Hu+w0+3RH4/Jcqk29DZKDWwnhi8nORdcxcA3NC1FTSvmbcWyo1iyi1ZG3VMcxqhYMGcr1l3Foq1oWMX+wyQvtu/GJOdRYpjIW1QIIcQbSKkn+27fbRd87OvyOte28WyH0HepBQGB68wqYSZZzjiJmcQxUTn+nJ/DYOn5miESQgghxFvr2xVjjpeb8ByHRiVgY2GOX1+/wi+uXuTK0iIrnVZZyvz8rNr8MYHrstRqzgIkq502v71xk9/euEVvPGYcx+dyh3Qq9FzatSoX5ju8t77C1eVFlltNllqNWX/TWhjg2c5bO+GllMJ3HbTWfHRxjWYl5OLCHL/7+jZfPnzE5v4he73+697MU+HaFo1KQKtaoT+ePPVvy60m11eX+PTyBpeXFlho1J9qE/AqaFUEmBphyIcbayRpxn/9/Ct2u70fDMZopViba3N9ZYmfX9ng+uoSS63Ga+vDq5WatYh4/8Iqg0nEP351k/54IsEYIcSZpMre5koriv8JcbKmn9XXVhf5YH2VDy6scWlpgdV2i0YlxHOc172JJ65RCbm6vEjV91hpN3n/whp/uHWXf7l9j6PhiO5w9Ma2cn1WRcUYj069RjUIvjcYo5WiFvg0KiGfXbvEr69f4b31Fa4sLdKpVwncN+O9YylFq1rBtiyy3NCuVfnDrbv89sZNbj/eYRwnxD8SEhdvpsTAVmJITM41T/E4UdhKUdFFUOXjQNPN4K+TnO4ppVIUsOQofh5oflnRLDkKDYxy6OeGe7HhrxPDgyRncr7XGAkhhBDfMW2TVPE8qoFP1fepBcWpOj33/fLfituEnkvoTVskOWU11mn1Vatsr+lS8Twqvk/ov57xy5chwRghhBBCnA/GkGY5cZoVrZR40j6lGLRt8f76Cn/3wTv8/UfvEbguoee+UQEK33XwXYdGWPRxv7y4QJplPNw/QB0o0iwnys/v5LXvurSrFa6vLPH3H77HL65eYq5efaWVM846VVZO8RyH6ytLXF1anK3uzUxOnKR0hyOyPD/7ExbPuXmubdOohLSqIdvdLlD8PBSw0m7yiysX+fjiBTYW5l7Le0ZrhdYWtdDn+uoyjTBk+6jLv9y5zyiKSfP8qdWyWilc2+bCXIdfXr/MxxcvcGlxgflG7ZVv+5PnoHG1RmvFtZUlfNelOxzxxYNNjoYj8vJvrxBCnBVKlQN+KJSSSjHi5Ew/p33X4fLSAr++fpXPrl7k08sXWWjWgTf3/VYPA+phwFKrybWVJa6vLmNbmu5oxMO9A6IkIUrSt3q/QPF0KyXrWwsxtFK4jk2nXmV9rsMvr13mP/ziY9Y6bULPxTlnJed/jNaaRiWkUQmpBT4XF+eo+B4H/QG98Zj93oAkTd/a98rbKgX20mm7oiKEEmiD6yialuL9QBMZGOaGh7EhNcX35AaeXgb1bFR50oBWRZsmR8GGq/isovk00CzYihzoZoatxHAnzvl6knOQgXSKE0IIcR5M50JmC0SOnReXy8UjWs0qFzYrFdrVCu1albl6lU7ZIqlTr9KuFgtRW7UK7VqFWhBQ9b3vhP+Pj2fmpqgGOD2fxMlT1+XGMI5i8jNa2f7N2QsXQgghxBut6HlZtFJKsxxMERQJPY/rq0v85t1rfHb1ItdWlghcF8e2XvcmnxpLa0LfZb5R4xdXL6K14ndf3+Z339xmt9snzbKzH4r4HtMdaEtr6mFAu1bBf8VVP84TpRRKw2Krzq+uXyHwXFzbxmDY6w3OfuWY55xLmpZrb1Yr+E5RNSgsA3AXF+f55PIGV5cXqAbe6WzvM7JU8f7VSnFxcZ731lZwLIvto+6s/ZOlNbXAp1Wt8M7aMr+8epnLS/OvrVLMt2mlaFZClIKNhTkuLs4TJSmHgyHjOP7pOxBCCCHOqWm58Zrv887aCu+uLfPxxXU+vnSB9bkOFf/17me8SpZW+K7LQrPOb965SrNS4V9u3+OPt++xdXDIbrf/1laUU6po5TlXr1INfOxjFWNsS1PxPDq1Kr+6foXfvHOVDy6slu19i8qPbyrPcWiEIddXlvgffvYh7VqF3319m88fbJJmWXEcL94a04DLN1HOf+7Bfmr4rGLRtmHZUeiKxlaw4CgeJYZHseEwK4IrE1OEVZ5lVENThGA8BS27CN6sOrDqKt73NT8LNSuuwlKwkxh+P8r551HOX8eGcV6Ecc7f6IkQQoi3jVYKz7HxHYfQ96j4XtHy1fOo+G557s3awBbn3mzsNPC8siKMW17nEXgugesSeA6B6+I59g+2CM1yQ5bnjKOIwSRiMJkwGJfnk4jheEJ/MmEwmfDfvrzJ0Wj0in9Cz0aCMUIIIYQ4FwyUFWPSsmKMIXCKCiPXVpb4dx+/z6/fuULoufhvYEnz46ZlEH3H4RdXLnFpcR6F4u72Lt3hmNzk5OdwyVMRfsqPBWOq0hLhJ2ilWGw2mKvXmKvXGEcxR4MReW7OfjDmOT2pGFMEY7RSs/Zblxbn+dmlC6zPd56amHgdtFY0woB64HNpaZ5315YZxzG90XgWjLGt4j2+3G7yzuoyv7x2iUYl/MGDz1dNKUWjElIPAy4uzHFpYZ6jwYhxHEswRgghxBtNobC1Rb0S8rPLG/yHn3/M5aV5Li8tFO0s39AqMd/H0prA1XhOg3a1yscXL9CqhCRZhgJ6o/FbHIwpjsdmFWOOB2O0RS3wWWm3+OW1y/zHv/mMeugTuO6Z2dc7LZ5j4zo211eX6NSrdGoVDvoDbj3eYWKQYMxbxjANxhh205zIFG2U6pZmxVGsu4oFW3HNV/xxlPPHUVFZJjXF5JsxkD3D42jAVVCzFKuO4oKr+DTU/DzUXHAVS47CUTDIYCeF348M/8+jnL3UMMqLAI8QQghx1ilVhNbrgc9co8ZcvV5WgKkxV6+W15WXa1WalQrNaoitLZQuqqyW/0FZgXtaAfP4dT8kz3OSLKU3nrB71GOn22P7qMtOt8fOUY/tox473S7bRz32en26QwnGCCGEEEK8MGMMaZaRJClKKQLX5cryIp9dvcQvr19mY6FDxfOwLf3GljWfmj4/rTUV30NrxXvrK/ybD9+lHgZ89XCLnW7vNW/l85skCQf9AY+Pujw+7LLX65c9S9+elbnPY/Y+ALRl0a5V+PjihSJcZGl2e30mccwkSZ8qeXleuY5NswzGeK6DbWk2Fub4cGONq8uLs9W6r/v3f3ZQqRTLrSafXN6gN55wf3ef/f4AgMB1ubayxC+vXebK8gL+GZsombaoQinmG3Xev7BalMLv9zkcDF/35j2DYhj+/L/rhRBCvCrTMuRz9RrXV5d4f32VX12/zNWVRTq16o+unnxTHd/XdGyLinK5vrZMZnJalRDPdbi7vct+f8BwEr3ejX3FFMXxaKtaoer7OLaFbWksrVlo1vnFlYt8du0yH26sUQ8DPMdGn4H91NM23Yf0HJtWJWRjYY5fXrtMlKTc2Nziq4dbr3sTxStiAXUL6paiaUHDUtS1YmKgnxX/FiqYs4uKm45SLNuG/cxwmBkGOUxyiHNDxtPVYxRFuyQLsFURigm0oqKhbSvaVhGOWXcVbVvhqaJN09hAYmDZgV9XNJExxEUxYvQJ/Gp+M8m5ERVhGyGEEOKkLDbrfLSxzpXlxVlFmGrgUQ18qr5P1feK86C8HPhU/Gl1GG+2f/bt/dBZ66M8ZxwnjOOYURQzjmJGUcQonl6eniKGk4jBeEJ/PKE3HtMflefjCb3RmP54TG80YRRFZzYQLcEYIYQQQpwLxkCW58RphlYK33W4vrrEv//5R3y4sc58o4ZrW2/8YONxiqKdlGvbvLO6DBSVKHa7/XMZjBlHMUmasnVwxKODQ7aPeiw26xKMeUaNMODjS2s0qyEH/QGf33vI4VARpxnZmxCMsS0alZB2WTHGsSwuLszxr96/ztWVRULXPXO//0utBj+7dIFH+4f809e3ZtcHnss7q0v8/UfvcnFx/ky3fptv1PhgY5XdXo8vH2y+7s15JoZp/+Pz/74XQgjxamilcCyLhUbRNujvPniHy0vzXFqcw7asty4U823Tn8+15UVW202qvk9mDAqI0/TtC8YoCLwiqF0NPGzLwrYsPNtmqdngN+9e5T/8/BPmGzUCt2ifdLb2Uk+XY9lYgWZtrs0vr1/BdWziNJVgzFvEUkVIZd1Rs7BKx1YkBvqZITEKW0HLUtQsWLQVHweQGkNiYGJglMM4N0Q5xMbMKtBYFN/ravAVeBp8pfBVEZSxVRGG8XTxtQVE5X2lxrDhapqWwVFFCyaLIhhTTBq++HP+n47gYZJJMEYIIcSJWmo1+Q+/+Jh//+lHeI6N5zhYWs9OWqunvra0QmuNpfRPVrvM8pwky+iORhz0h+z1+sdOA/Z7fXZ7g1kFmKPhqKjmn2WkeU6W5WR5cUrL8yzLyU1Olp/NMTkJxgghhBDiXDAY0iwnzTMWmnVCz+WjjXWuLi+y3GqcSL/2JMtI0ow4SZgkKXGSFNdlWbmTZ2Zp6mKVUrGjOd0BtXWxUtB3HXzXxbNtHPv0BtKVUlhKYeli8hoMu90eNx4+5nA4pD+aMIzOzyB1bgxxmnE4GHL78Q5rc20cS7PQqJ/6Y2d5XlQkSjOiJCVKE9Ks3ME3OXn5+ud5TmaevA90ubr4yYFI8R5wbZvAdfAcB8e2cKzTC21N79exLJqVCnlueHdthc+uXebGw0fciN6M9jeubdMMAzq1Ks1KSKMSsjbX5v31VZZbTVzH/t7VD0mWkWYZw0mxsiFOU5IsIy8P0LTWsx6905UV08mLl33NaoGPardYbjeZr9fZrfextGal3WJjYZ4ry4u0yhZKP/RYxpji71KWFis0JhFRks7+LilAaYVr27i2Ta1cMeJYFlqrl34O9TBgY36O9bk2jUqIa9tkeXZmD3DjNOXu9h7/7aub3Nne46v21myVv6V0MTjwrUGDbw8ifHdQ4Xtuo77/e6bOWkhLiDeV4ViNKMNrqZD2sr/vb0JVt+nP/7xSCubqVdbnOvzs8gY/u7zBu2vLdGpVQu/0AtrTQeQkzWZV/pJyPyUtB5nzPCc/9h5RqKIUulLYloVjaRzbxrEsPMcpQ/MWWhWfTSfh+Hu84hfVHK+tLDGKYmytZy/9eTv2eFm21mhHE7outcBnudVkqdXgo4113l1b4cJCB7+cuHiZvxN5uTgkyTImcUI0PUZNU9L8yXGKKY9RdLmfcnyfx7asJ8cnbhEwd+3TmxbQWqEpWkptLHRIs4xbWzt88eAR3eGI/nhClkt64E3mKbjmKf62alHTRZujpqVoWdAsq7hopXAVuEBY7kabMkKWGFNUjDGKODekRs0+84tqMQpHF9Vi3DLg4vzI75mtDKFWtG1oWEUFGkcpXF0GY3i5UAzA75y83IZz/IEohBDizAlcl+V2k6vLi9jlGPMPMcfGrCdJsd8YJSlROdcRHbtuUlaJGccx3eGI7mjM0WDE0XDIURmCmYZhjgYjBpMJg0l07vfhJBgjhBBCiHPBlD3Js8xwcWGehUZtVinGcx0s9fLhkyRJ6Y8nHA1HHAwGT+30RUlClKblNmSoctWkY9t4dtFLPfRcAtct+3rWaYTBd3rOn5ZaUJTwvrK8yHvrK3RHI24/3j2Xg9P98ZhvHj2mVa2w0Kjz7trpP2aW5YyimMF4wuFwyNFgVJaQTIjTtDglxfl0wiLLTfkeKE7FYLNL4Lk0woC5epV2rVq8Nj9y0HJSlFLYWlPxfa6vLhOnRQule7v7b0wwplEJmWvU6NSrzNVrrHZaXF6aL9oofc/PODeGKEkYRTGb+wc83DukNxozmExI0mx2v61qhXatwvp8B89xcJ2XD5QA+K6LbVnM12sstRr0xmM82+bCfIf1uTaLzUY5efXDj2WMYRzH9McTHh8e8ejgiMPBkMF4QpQWreVsy6IRBjTCgAsLHS7Mz1HxPBxlYZ1AuMexLJZbTVrVCqHnMo5jsjx9qfs9LaMo5s937/Po4JBaUPwN9l1n9nfac4rLnuOUK23K622n/PfyZDtP/m162+PXTW9vP7kPpdSTNlRCiFfKUPzNz19hyOSkf9+nAZnzOJ1mzLRa1+vekuenFGilWe20+bcfvcsvr13m/fVVllrNUw0OQBGMiZKE3mjCXq/PwWDIoCxFPo4TJnFMkhYhGWMMlBPJRSDGIixLpNcCn1oQ0K5WmKvXqIU+jgWa09v/XGk3y/LsLmmekWU5d3fO57HHiyrabxWVAJuVCrUg4JNLF/jZpQtcWpwn9E6mVWaWG0ZRTH885qA/4GAwpD+eMBhPGMcxUZqW75Mi+F20dbJm+z6B6xC4LvVKyHy9RqdWpRr4p/7+hmI/e75eJ88N11eX+XBjjduPd5g83j33kyrixwUaPgw0/7Fp4agnLY/csppL8BO/GnZ5H56BXCueyuSX1V00RUhGl5d/jKugYxetnXJTBHCm36+Ku3xpVa1+cjuEEEKI5zWt3Oja310Q+G2GYt8xyTK6wxGHwxGH5f7jwWDIYX/IwWBQng/pjkb0huNyfzIlTrPZ2Hc8XUD81L7m+d9/k2CMEEIIIc4F29I0KgEr7SZXlhe4vLTA2lybehA8V+hg2jszzTKGZY/MSRwzjhN6ozFHgyGHgyH7/QGHgyH9STHoWKSrU9Ky+oRWCtu2cW1rNmEalIPD840a84067WqFRiWkFgSEnkvF82a3+aH+ni+qmLh1WG23eP/CKt3RmN5ozNbh4bmbpBhOIu7t7tOohHy4scY4jmfVeF7k53W8Gsw0LR+n2SzgkqQZ4zhhMC5+ZgeDIhk/7aE6DcREaVJeLt4DWZ4fC8bYs2BM6Lk0KgHzjTpztSqNSkizEhavvVv0dw09F8e2Zis6T8J0Ut537LLajsXtxzu0qxUmcUKcJme2ysezsG2LauCz2GhwdXmRKEnZWJijU6vOQjHTScUoSemPx3RH41kJ0Ae7Bzzc2+doOGIwiY4FYyxatSpztSo73R6Hg+HstQvKCY0XndRwyomrVq3KWqdNludUfY/1uQ7L7Sa1wP/O90xXd8RpRm88pjccsdPtsX3U49HBIZv7h8XE2WgajKEMxoQ0KwHbRz32egOWW00WGvVZaO77gkPPYlqJpl2rMl+v0a5V2O8ZouRsBmPSLOPxYZfHh91y2y3cWRjGnv2tnF72Z+EY59i/H/8357vfZz8J1XiOQ+i5zNVrzNVrs5X0LxtIEkL8NAMkacowini0f8hf7j2gOxqd+uNOq3S0qhXm6kUVw5cRp8U+Znc04rA/ZHQOw6y3trbpjcZkeX7uKuDUg4BGNeTdtWV+fuUSn1y6wGKz8b2f0S/ClO0/8jxnPF2VWVbzG0yiWSh7r9tnvz+gP57QH40ZxwmjWTAmwxiDQqH108GYiudSCwPqQUC7VmG+UadVDal4HuH02KOsZum7zmy/80X2qY9/Tz0MqIcBSZrSHY6K/eM842gwnA2iv8mmPwsFdGpV3l1bxrVtfn7lIu+urZTh52cfdp+u7M3ynEmcMIqicgVvwnASlat3R+z3y/fJaEJ/UgZjkpQkeVI9xi6PT6Yh3sB1yuOTkIVGnbl6bXZ8UoSbvFnIybFslDq5Y9Rpi6m5eo0rywv8/MpFkjTl0f4hUZKcyyCgeDa2Uiw5ig/851twML2lUmXI5IR2qW1VtF86Ta46sc0VQgghnqKUwmBmxwbT8explezp5eLYMmEcJxyWQZj9waAIV/eL+Y6D6WkwpFfOH7zKBSavmwRjhBBCCHEuBK7L1eVFPMdhoVFnoVmnHvg4z7nSLS8HG3vjMXd39ri3vcfD/QMeHRxy2C92CIdRxCROnipnnmVFr8ynWilphVZlKw1LY5dlqqcBiGrgUw8DFht1Li7Oc3Fxjo2F4mS/xGT7j2nVKnx4oQiT3N3Z5YsHm+T5q11B/bLGccLjwy71MGDr4IiD/rBsD+O90CBtmmWzcpDbR8WE+eGgOACYloocjCeMykmKaXnJ9Ftl7Kfl7qc/z2krpVnvVv3kPVAMQrvHVvH6XFiYY2O+eP0vLszRqlZwHRt9wtVktNY0KyGubXGhfLwky9jt9s915RhbW1Q8l5VOk1+/c4UL83NcX13+Tgu13Bi6wxGfP3jIVw+2uPV4h9uPd+iNxvTH42LyIM3ITLHKwVIaz3UIXZfFVoPFZp1fXL3Er9+5wmqnTeUEVvvWA5+NxTmqgU+7VmGl3WKx+f0twowxpHnO0XDIX+895IsHj7jzeIfb27uzajdRXIS7sjyfTV5MK6F06veYq9X4+NI6v75+lSvLCzQrIdXg5d5noeey0m6y1mmXE7jjl7q/VyHNM0xStOGLdPKk9ZH1dO/l77/+W6fyb/z3/Vst9Pn44gU+ubTOxYV5NhbmsFxZLyrEqzAt5fzfvvqGzf3DEwsz/CDF7HP9l1cv828+fJfQa7/UXfbHE3a7ff5y9wH/9M0tHuwenNDGvjoP9vZ5uHfAJEnOXRWItbk2H11c55fXLnN9ZZGFRoPAfbmw07fleU6UpGzuH/Bg74CHewc82NtntwzD9EZjxnHMJE5mKzWn+6G5KfY9DcxC9UoVAZlpAPdJQLsIQNTDIqC90KizPt/hwlyb5bK1Y+A6J/rcOvUaP796Ec+xmUQxe91+MQg/HJ67cP6Lurg4z//wsw9wLIv1uQ4LzToV//lbcMVpUdJ+c/+Qezt73N/bZ3P/kJ2jbjlpMSmPUeNZyH96rDINpc1aKX2rBaRTHp+Erkvoe9SDIth0qTxGvVgeozYrleJ7Tzjg69o2lxbmUcBut8ef7z5gMInI81zCMUIIIYQQP8JQhKfjNJ0FWbqj8azVUXc4pjsazca4+6NjFSiT4hij2Id8+jxKigWg52nO4CRIMEYIIYQQ54LnFO1H5uo1quWK/G9PiH+f6arVNCt2IIdRNAtI/PXeQ/56/yHfPHrMzUfbHA6GDCcRSXYyKxw9x6Hqe6y0W3x4cY0P+2tM4gTbssqgh1+0UTnBqiGNMODK8gKDaMJvb9yi6vuznd7zIk5TDvoDHu0fsnlwyNbBIaZVlGv/oVfclCssi+owRYWYdFoZaBKx2+3z+KjLve1d7u7slRUljtgtq4n0y6pA6Qm99lNaqVmVoPfWV3l/fYXDwZA0y1ibaxeBBd/HtvQLV/T4Nkvr2aTd2lyby0sLxerjstz6eVX8jFzm6nVc2+bK0iKNSoBWT1YhTpKEcRTxYG+ff7l9n3+8cZMvHzziywePyMvJgh+ioFhxHQaMo5hGJcTWFkutJyt+X3T1bCMMubw4z1KrwXy9xlyjTqdee+o2x6vd9MZj7u/s88fb9/iHL7/h683HfP1oizT76clGz3HwXYf9/oDAdXFtC0vrJ5WqnvM5TG8feh5LrSYrnRbbR73nuo/XJc8NOdmJ/U3/IY0wZBzFVHyPql/83gkhXo3pIN/hYMTn9zdfyWPO1at06jU82+aTyxu8bMfHURSz2+3x1/sP+U+//wuf3394ItspfpxjFdUILy7M8+vrV/n08gYXFuZo1yoncv/TfdI4TRlNIo6GI2483OLLh4+4sbnFjYdbPDo4YrfbYxSd3P6ZUoqK5xVh1rk2766tsL+2zGASYTC0qhV8x5kdg7xo+He6f1BUx/TxHYfN/UMe7h9wZ3uP/nhSVLo5sWd2di23mtQDH8vSVH0fz/np8NF0vy83hiRNidJ0VhXmxuYWn997yFcPt/hm6zEP9w4YTqITe59opaj6PtXA58ONNT7cWKM/npAbWO1kVH3vpasmfptjW6x0mjQqAf9y5z6taoX+uAj6nLcwnXg2uTGMMtjPQL0VfwlgmIO8m4UQQpy0KEnZ6w24v7vPfm/Afn/AbrfHbrdfjGt3++z2euz2+uz3BhwNh3SH41nlSvE0CcYIIYQQ4lzQZUUErTWubT3z5K6hGHjc6/W5v7vHne09bj/e4e7O7qzdxkF/wOFweOIDc2mWMYpito+6cNew2+3x9eZjfvv1LT7aWOeji2ssNOrUw+CZBlCfhaU1gevSrla5uFBU1NjcP2Bz//BE7v9VmsQJ93b2+MPte/zskmG+UfvB8EhuzKwqzG6vODjY6/VnpSIPh0WLrKPhiKPBiMFkwmASMZpEjKKIOE1PpU9q0RInxRjDvZ09RpOIh3sH/OnOfS4vLfDBhVWurSwx3yjasJy0hUaNDy6sFm21Do44HAxP/DFetSLk4eHYNr7z9OHM48MjPr+3yZ/u3OePt+/x5YNNdrv9nwzFQPG3IkoSeiP44sEjLMvioD/gX79/nWoZxHvR1bPNasi11SXSLCvL1XtUvKdXEhtTvI+3Do/44+17/On2ff567wFfPXzEfm9A/oxtsNIsYxLD3Z1d/r9/+ZLhJEIpRbMalpOALxbAClyH+UadxWbjpduGCCGEEK+TbenyM63OBxdW+fjiOhsLne98Nr+MURSz3+vzcP+Qrzcfc3Pr8Sz0XbR5LNomnXTLoem+535/QJJl9McT7mzv8ue7D1iba3N1eYF3VpdZ7bSph8ELVTY5TlEcpzUqIT+7vIFSiv/lr1+x1+szmkTEZRuoN5ljW1TKypbPEyQxxsyOd+7tFseotx/vsLl/xPbR0ayi0PBYC9CTYIwp2xgZbm1t0x+Pubezx7/cvse1lSU+urjO1eUF6kFALQxO5DGVUri2jfIVy60m76wuk+eGzf1DBpPJiTyGOFsmBv46yfl/HGVvTXuhv4xzxue4dbEQQoizaevwiP/0+z9xY3OL0SRiGBWB6WE5pj2K4qeunySJhGJ+hARjhBBCCHEuFK1CbDzn+XZfjDHkuWG/N+Av9x7yT1/f4nff3OHLB5uzlZynJcvzsjd8zE63x+cPNql4RbWb//FXn1LxPRzLxnfdEw3GWK6mVa2wsTDHO6tLREnCo4OjczcoPUmKgeI/3rrLfL3Ghxs/vCY7z3O6wxEP9w/45tFjbmxucWtrm9uPd9k6PJq1SnrVDBR9XtOsGPTe2StaLVkW76yt0Pv5R9iWhWNbpxKMmW/U+XBjjceHR/zpzr0Tv//XwdLqB4MZjw+7/MOX3/APX33DN48eP3cgLEpSoiTlywebbO4fMokTLi3Oc2lxAUcpXrSmT7MS0qyEP3obgyHPc7YOuvxvn3/N//LXr3h0cPDc1VmmlZPubO+yfdRjEsdcXprnvfUVFOqFgzG+6zLfqLHYrBOe4MShEEII8apZWrPQrPHO2jIfbKzy0cV15urVE32MURTx6OCIP9+9z3/58xf8t69u0i/bd572Hvk0GLPfH3BnexeAdrVCp17l19evkOUGz3VmgY6XpZSiEYZ8enmDlXaLvV6fP9y8S5IWFRyzc3YM8rymLa2ehwFyA+M45vb2Lr+9cZN//uYOv7t5m95oTJblp1bW3gBRWaWmP55w6/EOvutQ8T0+uXSBLM+pBwGWtk4uGEPRTsm1bVbaRTCmP55wMBhIMOYNNcnhr+Oc0VtUQuVO9HY9XyGEEK/G44Mj/uejP6OUIs9Pbx/xbSHBGCGEEEKcC8/T/sMYU7TTyTNub+3w9aPHfPngEV882OTm1jY7R13SUxxs/MHtyosVnEzgr/eKMvn3L23w6eUNNhbmaFQCqr7/Uo8x/TkFrjMrn/7o4AgF5y4pHicpjw+7ePYWH26s0RuNMaZYlTqcROz3i9W2u90+u90ej4+KCkC73R67vR57ZXnJ0QmvsnxZeZ6TADtHXf7p61v0xxO2Do44GgxZajVZajVOrK1SPQxYn2uz1GpSDXwcyyI75wdR3/e34KCc/PnywSO+frTFg919+uMXH2SP04zBZMKjg0P+eu8hjTDgwvwcy+3miW3zt+0c9bi/u8/vb92Z/Z0aTl48zJVlOZM4Ybfb56vNLZbbLTYW5rgw33mh+/Mdm06tyly9RuCdTJBPCCGEeJWUUtiWph4GvLO6wn/30XtcW1kicJ0XbpcIPBU+f3zY5eFeEdT+/MEmXz54xM2tbQbjSVFF8CSeyAsYxwmHgyFfPHhEVlYy/ODCKtdXl1ho/P/Z+7PnRrIsz/P83qsbdoA7abuZ7xEZkRGZGVlVKdndVW/z2P/kPI7IPI30SFdXT3VnZWVWxh6+u+3cN+yA7vfOgwI0modHhDsBIwnyfERgoBGgQgEFlRd6f3pOg7Vm40KvwfRntC6qezarFT66d4f/+JNP+Gx7l6929m988OGHvG75pNXrSX/A17uHfL27z+fbu3z+epftkzZhnFzJWD3Lc8I4Yfv4lP/66Zd0hiN+9uQhP310n1a1QrNamamt0vnXaKVRhNKOuj2e7h3MY/XFNZRZOM0s9hY1F2pnlmxxP2YLIYS4popAtYXvUQ1b/GUSjBFCCCHEjWOZtBNJU77Y2eN/+9Xv+Xy7ONjYHgxJs/xKeplbirBHmuV8+mqHl4cnnPQHuFrjuQ7upC/9PJR8n3srywzDiN+/fM0iJmOSrAjGhEnK7mmHQRid9bo/6Q/4eu+Ar3b2+Hx7j693DzgdDIvtm+dkeXGGapYbjDHX6oODsRaT5xz1+vTGReny/jgkzTJ+9uQhq43aXIMxZd9nc6lJvVzCdx3izGLy6/N6zEN7OOKbvUO+3Nnn690Dtk/aZObiYag0y8jynP12l89e7dAolygH/oWDMd/HUbfHb56/4jfPXvJs/5CjXn+m/VRmDHmacjoY8vXuAav1GmXfv3AwJvA8lqfBGF9aKQkhhFg8Wil8x6VRLvPR3U3+l598wkq9RuDPL/C53+nyy6fP+eXTl/z66QteHJ0QpylJml3peDRKU5IsYxzv8erohK939jntD0myjL96eI+1ZmOm5etJdc9mpXht0ywjMznbx6c3PhjzQ+TGEGcZe+0u//T5V/zT51+xfdxm57RNkhWfE68iwF58ZkrZPmnTGY54dXRCnGbUyyUerq9SL5dmCsact1qv8dHdLV4cHlOW9pw3VgacZtDN7a1ppZTZ4nkLIYQQ83adjmsvOgnGCCGEEOLGsNaSm6Jn+tP9Q57uH/IvXz3l09c7vD4+pTscESbp1a7jZD1HUUyYJHyzd0ir+gyLxdHFGazuBcpxf5vvOqw0atxdWWalUacaBMRpSprlC5OPMbbYlv1xyNe7B/zXT78k8Fzy3HA6GLJ9fMrrk1NeHZ2ye9phFEUMo/iqV/t7S/OcNM+xXcsX27uAxXNd1pr1s23mubO9D1zHmbyvKqw3m6w26rSHo5mqqVwX0w+FlqKs6G+eveSL7V1OJpM8My17svzeaMzTg0OW6lXev7OBsW8O7M5yZvnZ41hLNnkf7HW6fPpqmy939jmZBLzmsfxhFPH6+JS1Rp3372xeeFme61Avl2hWypR8D0crjLXIZ3MhhBCLohz4PFxb4aN7d3hva4ONVoOS7+Oo2Sb8jbUcdnscdnv88psX/I+vn/P56112Ttv0RuM5rf1srLXk1jKOE8I4QSvFb1+8IjeGJMtxtcNyvcpSvXahzyFKKZRSeK7D1lILC7w+PuWr3X2yPGcYxTOPzxZZbgzGWPbbXZ7uH/K7F6/5zfOXfLN3QGc4vhZjc2MtcVJ8XlTqlN+9eI3vOvy7j95nqVahViqqT+oZAzL1cok7yy02Wg0alTIlzyPNr+bEFfFuZSAVVIQQQghxrUgwRgghhBA3RhGMKVqg/O7Fa/63X/+eZ/uHvDg8ZjCOSPLrczDWWIs1lt3TDmn2NWmWsd5scH9tuQhEzBiMcR2HZqXC5lKTlXqNZqVCbzwmMwZrFufolLFF+6nPX++SZBlJljGMYkZhEYKZBozCJCHLF/NgapSkPNs/pD0YslSr8mBtBQt4S87MwRhFMVFRKwXcWW6xudQiSrNrcfB9HqYBlt12l3/75gVfbO/RH4dzW/4ginh5eEKrWqE9GGGNgcnEz7zEWcY4jtk97fDZ692zdgvzEsYJe6cdlqpVusOLT865jkM1CKiVS5Q8D9dxyHJDbhfz904IIcTtUysFfHTvDv/w8Qc83lij7Ae4jmbWP+u5Mbw8POaX37zgl09f8KunL9lvdxjFF2+J+C5ZoDcO+ez1Dqf9IoyrFXxy/+5Z682L0loXAe9yiad3Dnlvc4MwTtmdVES5rYwxpHnOy8Nj/o/ffca/ffOCF4dHHHb716rlq6VY18E44tNX27SHQ6qlgA/vbpwF7metG1MtBfiuy1qjQatapVIKGEWxBGOEEEIIIcQ7J8EYIYQQQtwYUZpy0Onx8uiE3714za+fvuRkMKA3CsnmUH1h3qyFwTgkShIalQpf7Oyxtdzi/uoKlSCYadmO1jh+0ZppuVZlvdXAWEuUpBiu32vx5+QmZ7/TZZzEhEnKMIxIsozc3IzeqrkxdEZjhlHMlzv7Z+16mpUylUl58YsGMaY/VwkC1ltN1lsNDru9uaz3zGbcdNZCmCZEScpBp8vLo2MOuz2idH5VoeJJK6KDTo/j/oDuaEw58OfWSshaS38cctDpsXPSZr/dpTMcYeY4MZBkGe3hiINuj954TJymZy3Jfsj7SiuFdh1Knkcl8KkEPmGSkicyiSGEEOJ600rhOQ7LtRofbG3wsycPuLOyhOc66BlSMVmeM4piOsMRX2zv869fP+OLnT22T06vfQg5yTJO+kPCOKVRLeNohVaalUnbxJLvXai1p1bqbJzwcH2Fnzy8xziO6Y3H9OYYXl407UExFvvDqx1+8/wVn7/epTceM76G4SlLEdw+6vYZRTFf7ezz+es9PriTc39thdqMJ3B4rovnujSrZdaadZZrVfI8J57jGF4IIYQQQojvIsEYIYQQQtwYgzDiDy+3+ZevnvGHl9sc9fqEcXKtzz7LrcVmOce9Pr97/prA8/jHTxT3VpfnsnxHK1rVCg/WVkjSjM5wPi1aLpO1MI4TMmPIJ21nbkoo5rzcGJ4fHKEU+K7Lk801luu1mSZspsq+x0q9xkq9Rsn35rC2czDj0zLW0BuNOer1Oer16Y9DoiSd6+/7tDXbIIw46vbZPe2w3mpQ8vyZzy4HMBaOuwO+2N5j+6TNOI4xxsy13VmWm2JCalSU6R9GMWXfu/BzcBxNtRTQrFSwdkx0xe3phBBCiL/Ec11qpYD1VoPHG2t8eHeTRrk861CEOM3YPe0UrXFevua3z19z1Osv1N/GOMt4fnBEfxxSCQLWmkWYfqPVvFAw5rytpSX+7oMnDKOYF4fH7J12Fqal67y9Oj7hv3/5lH/75jkvD4/pjsbXuoKOtZbU5IRJwtP9Q/7rp1+S5jnL9Rq1Umkuj1EJAjZbTTZaDYZRdKuDU0IIIYQQ4nJIMEYIIYQQCy/Lc5Is57g34NPXu/zzl9/w+uiE3miMuebhCWstubXFmaY7e7iOw+P1NdIsQ2uNnrFti9aaVrXC/dVlTvoDnBl7wl+VaRulm8xYy36nS38c8mhjjZP+gI1Wk8ArzqqcRcn3WGlMgjHeNQnGzCg3lu5ozPZxm+PegFEczz30Za0lyy3jKOakP2C33aHke6w1G8yc7Jks/7g/4MudPXZPO4RJMvcJI2MtcZoximMG44j+OEQBgefxQ57DdD/kaIdKENColAkXaOJPCCHE7VX2vaJl6eoy99dWuLuyPNNf8WlL1NEk8PHrZy/5/PUuzw6OFq7qRZbnHHR6HHZ63FtZ5s5yC891qJVKlH0PNcNnkdVGDde5w95ph7Vmg0pwQpxl17KS57tgrCXNMpIs5/nBMf/61TM+fb3DfrvLOI6vevX+ImOKMeSr41OshbVmnZ8+us9KvXb2OXUWlcBno9VkvdVkr92dz0oLIYQQQgjxZ0gwRgghhBALbxjFHHS6fLGzxzd7B7w8PKY3Gi9URZEoTTns9mmUTzjo9s5atlR8f6ZgjKM1jUqFO8tLPD88XthgzG2RpBnWWo66fZ4fHtOsVthcatKaMRgTeB5LtSpLtSrBdakYM+OvpzGGznDEq6MT2oPhO51kSfOc7mjMQafHRrMxt32LxdIeDHm2f8Rhp0ucvrvwlzGGYRRx0h/gOg71SpmLnAfuaEXJ86iVSnTc0dzXUwghhJi3VrXCJ/fv8JNH91lr1meOtua5IUpTjvsDPnu9yz999jUvj47JFzjwYYGXR8f818++AqVYbzZoVMt42sFxLvaKlXyPFhU2l1u8t7nOca/PQafH6WA435W/pvLccNTts9/p8dXuPk/3DznodOfa9vNds9bSHY4xxrJ72uG0PyxCTr6P7832+aTs+6w166w16pSvy+cTIYQQQghxo0kwRgghhBALazo5PYwiXh2d8uX2Hk/3Dnl9fHrFa/bDxWnGca9P4Lkcdnu0hyOWgZLnM0uURStFo1Jma6VFs1LGcSQYc52lk1ZRx70+zw+OWGvUqZdLtKrVmZYbeC5LtSqtWnVSKeQamEMrpe5wzOvjUzrDEVn+7lqmZbmhOxxx0OnyZHN95qou032XMUW1qBeHRxz1+u+0KlJuDKMo5rQ/pFEuY43lIskYrTQl36daKuG7LoqZM05CCCHEO9WqVfn4/h1+/OAeq436TKFzKKqsjKKIw26Pz7d3+ZevnpJkGdk1bt/6fbw+PuV0MGSpVuHnTx5yd2UJ5asLf34IPI/A89haavLe1joH3R7jOLnxwZjpOC8zOYfdPl9s7/L17gHPD44W7rlboDce0xuP2Wt3OO4PuBuGeI4zezAm8Flt1llt1Cn5/nxWWCw0de5afet7Z/dRRavl8+y5a/ut7wkhhBBCnCfBGCGEEEIsLEtx4LHdH/Lpq21+/ewVh93eVa/WTJI0Y++0w6evdvjw7iaNShl3hjCL1opqKWC1XqdaKuEoCcYsgu5wzLP9IzZaTe6vrsy8PM91qZUCqqUAz7lInZDrxxjLMIw47PToj0PydzgZleY5vXHIYbfPKIz++GjsD2SBNMsZxzG98ZjTwYhBGL3TcI+xljBJ6I3GRGmKveDh4qJijEu15M/c4ksIIYR4lxytcR3Ncq3Kw7VVHm2s0qiUZ15ubzzm8+09fvX0BbunHZIsu/btW7+PNM8Zxwn77S6fvtqh5Hs83lhjo9WcabmtaoWP7t2hMyyq7704PJ7TGl9fxlriJOPF4TH/7YtveL6Abba+rTMY8c3eAa1qBc9xqZaCmZYXuC6tapVmtYwvY8pbr6SgpKGmFTUHKlpRVhDoIsvvKtCq+NoAuS0uGZBYGBsYG8swh6GxxAYiKwEZIYQQQrxNRp1CCCGEWFjWWnJjOB2M+MOrHX7z7CWd4WK39kiyjN12h89e79ColHmysU4wQ4EPrRTVIGC1UadWCtB61uLx4jJ0RyOe7R9yd3mJnz15OPPyPMehWipRu07BmFlbKVnLYHK29rsOxmSTVkpH3T7DKJ5LxZg0yxjHCf1xSHswLJb7DifVjLGMk4TuOCRMkgtP4GmtCXyPShDguQ5SMkYIIcR15Wp91k7y4foqj9ZX8ZzZD4X2RiFfbO/y66cv2Tttky5wC6Xz0iwnyw177S6fvt6hVi6xVK3OHoypVfn47hb9ccjvXrya09peX5ZinBqlKc8PjvjnL77huNcneoctMy9De1gEY1YbdbaWW8Bs74vA82hVKzSrFYIZq8+IxaYoQjEtB9Y92HA1qy4suYqGhkApAg2eKi6pLS6JhchYhgbaGZxklsPMcphaekCSw83YOwshhBBiXmTUKYQQQoiFNQgj2oMhr45POOj06IxGC9Wz/btkeU5nOOL18Sk/un935rNPlVKUA5+lWpVK4KOlYsxCGMUJh90+x/0BUZKcBSYuWvrfdTQV36Ps+zNVIJqrmVspWUZRzEl/wDCK32kwJjeGME7ojSfVVmYMguTGMAgjjvt9BmFEmufvNBQDkzOX04xhFJGk2YWfg1IKz3Eo+S6u1kgyRgghxHXVqJTZWGpyb2WJ1qQqhdYXHweleU6aZZwMBjw/OObrvQPag8UO5X+btZb2YMhXO/ssV6t8cGeDJ9k6WiucC752Jc9jpVFja6nJWrPBUq1KmCREyWJ/bvtTkjQ7+4y61+5w3OszjCLMgrfaGkUx++0uR70+YZLMvDzfdWiUyzTK5SJsLW6NQEHDgaajWHUVa65ixYVVV9FyFE0H6o6ipqGswVMKD3BUcTGTSjHZJCATTsIxgxy6uaWXa04zy2kGx5nlJLN08qKaTCgfW4QQQohbTYIxQgghhFhY3dGY5wdHvDw85qTXZxzF5Atexjwzhu5wxO5Jm95oPPMBVK0U5cADKpQDXyrGLIgwTjju9zkdDImSDMtsORJXO5QDn3Lg416XijEzstYyjmNOBsPJZMO7rbYSJgmDMJqUwZ/tsbLc0A9DDjo9BmH0zkMxULxeSZoyiiKSLLvwY2pVtOYKPO/GvJeEEELcTK1ahfc217m/tkKtXLpwsGMqzXKGUcxxb8CLw2OeHxzNJSBw3XSGI77c2WepVuXf998nzTI817nw6+d7Li1dZb3ZYKPVZK1Z57Q/vLHBmChN2Wt3+Wr3gL12h0EYEt+AdlujOOaw2+OkPyCew7bzXJd6pUS9XMKfQyUnsTjKGrY8xXu+5q/Kih+XNeueYsMtKsO4qpi0cpTCAZSC6d5n+pnYUrRUsra4zizkWFJbfH2QFtVjvowsfxgbvokNu9YSSgkZIYQQ4laTUacQQgghFlZ3OOLp/iEvDo/pjsdkC34WHkCeG/rjkINuMWGeGzNTtRClFL7rolBnE9laqYU/MHvTpXnOKIoZhiHDKGIcx/iui+9ebPiutcJVDp7j4DoaR2uMtZcSyPiTLvjQ1lqMsSRZTpikk7DKu51syK05e6wkm70M/rRizElvwCiOL+X30drJaxYnpNnFjwhPK8YErjvzBKMQQgjxLrWqVZ5MgjHVUunClfemhlHEXrvLzkmbo16f3ji82rHUOxIlKVk+5LDTY6/d4aDbY6lWZal2sXGoo4uxZ71S5s5yi0fra5N2uMM5r/n1ECUpu6dtvtzZ47DTJ8mydxrgvixhnHDSH9AeDCcVFGevaFmaVLT03OIzqrVW6hDeUApoOkVVmPu+4sNA8WGg+aik+aCkWHIUy24RhpntUQqrruVOZmloS0PDmqd4GhleJZbTzNLOpealEEIIcRtJMEYIIYQQC6s9HPH17gEvDo8ZhtFVr85cTCfMtdZvBWNmOZDvaI32ioCM5xRne9pzgRtx/RhjSLGM45TeaEx3NKZZqVw4GANF9SBnUgbf0RpMTn6Vb4ELvqWNtaR5TpymRElKlCSk+cUroHyvxzSWKEkZhrO1IXqzPMMoijkdDBlHyaX8LhprSSdhollaN2mlcB2N77k4jpZGSkIIIa6tVrVSBGNWl6kG/szL643GPJuE8vs3NBQDRZg2y3P6Ycj2SZvnB0e8t7XBUq0603LLvs+91WU+urdFbzzm2f7RnNb4eomShO2TNl+83uWo1+cGZGKAIvBzOhjRHY2J0xQz+Yx60U+pWms8FL7n4rkuruuQ5+adtkcVV0NRVHy55yl+UXX4q7Lio5LmoV+0TWo4ikDN3Gn3LTUNrqcoa7jvO3ySWL4MFJ9Fhl+NDZ1x8Yt5Q349hRBCCPE9STBGCCGEEAvFWntW6aI7HPHy6Jjd0zbj+GaUMTfWEiYpMGYUx0RpSpbnuI5z4Yox07OuPMfB94qDjia1C9926iazgDWWOCuqlAzGEWXPh/LFljd97yhVhGJcR2OsYREPBRprSbKMcZwQpylplr/zs3CnjxnGCUlWhEpmOUs2N5ZxFNMZjgiTywnGAGSTQFGWmwtveYXCdRw8x8VRUjFGCCHE9aOUQqkiGHN/dYXNVouyP49gTMiLg2NeHp3cmFD+d7EUn7mGYcTOJBizXK/xeGNtpuWWPI+t5SXe31zn6d7hjQvXmklVw1Ecs9/u8OzgiM5wxMyJ6msiyTJyW5zEEcYpaZYV1Ugv2FpTK4V2JoFr18F3XRKbkksu5sapa2g48FFJ8/dVzc8qmse+YsP7489RubUYIJ+0RDKAsZP90uSizl30pM2Sq8CZfK2BQCsCoOko7gGbnmXJhboDoYHjLGeQQz8vHkMIIYQQt4MEY4QQQgixcNKsmNztDMccdvu0ByPi9Ob0qDfWkhlDGCcMxhH1cplqoJm1a4nnOJR9j8B1ybIcaa99/eW5IUpSxnFMms++xZR6U85eK82VHga84ByBMYYwSRhGRQulyzA9czrJc7I8J8sNxli0vth5jcYWz6E7ComS9FLmS6y15MaQZvlMZ+JO30Ouoy/8/IUQQoh3yXU0nuPSqJRZb9VZqldnqro31R+PeXl0zPbx6Y0OxkyFScLOSZtnk4oxswo8l41mgwfrq7SqZW5aMibPDXGa0h9HnPSHHHb7jOP4xjxFay15bkjSjGEcM4xiqkGAe8FgzJTWmsDzKHsexhiSGVp+iuvpUaD4aVnzdxXNT8uKB76i9ieObSS2CK6MDAxzy9hAYi3pJCST2yL44ijwFAQKylpRc6Cqiwoxpe/4iFLRcN9XaDSxBV/BH0LD70NLfFN+SYUQQgjxF0kwRgghhBALxQJxWlTR6AxHnPQHdEfjq16tuZoedIzTlEEUESUpZd8DZjvo6Dqakufhuy6hTpBkzPWXG0OUJoRJQjaPYAwKrabBmCsONVy0ldL5tkZZdmmTDWYSjsnynMzk5NagcC70NKaVoXrjMdGkFP27ZineT2meF9WCLvqYk5ZcrnMN3kNCCCHEtyjAd10qQUCzWmGlXqdRKV+4RYe19qyCSm8c8vr4lN3TNqM4nuNaX09hnLDX7vDisEZ3NC5a50xuu0jFPN91WW3UuL+6TLNawdF60jZ2vut9VbI8ZxzH9EZjTgdDTvqDq16luZr+HiRZxjiKGUUxnutetKDlGUcVLX9LvnejTnYRb6q3PPYV/1NN89Oy5sOSZtkt9h/WWnIm1WEm1/0curmlk1naOfRyS2QskSkqyGQUE1qugpIuQjENx7LsKpadojJNw1G42LeqyJS1oqwVdV3sx+paERl4GuekUjVGCCGEuDUkGCOEEEKIhWKtpTsas3va4aQ/uLFnlFkgm5yRl+X5XCbOlVK42sHRmot3gxeXyVhLmuUkaTZTlY8ppUBr0LpoMbCIjLXEadFKKc1yLvVUY1u0IJtWjEFbLvJCTsM9gzCaTABcRskYyK0p9ifGztBKqdiXaKUvNCkmhBBCvEtKK5qVCptLTZbrNTz3YiHW8+I0JUpSuqMx3dGYQRhNxiA3W5zltAcjDjs9eqMxSZrhOBr3gmUstdaUA59GpcxStcpyvcYoignj5FJCwu9amCQcdHrstTsMo5tbUejs80mWYeby+USdVbRU0qbzxnCAJQdaruK9QPNRSXPXV5TObeLEwnFmOc4s24llJ4HT3NLNLAMD4blATIrFTKrGTAM3nlJF1ZhJQKami8dbcuCep7nnKzZcWPUUlckfAl/BplccDfkmVjyMNHupoZsX6yOEEEKIm02CMUIIIYRYKNZaeqMxr49POOkPSLPLaaVyFXJjiNOMNMvncialVgpn0v5E5rMXQ1FOPCPO5hOMgWsUapihldJZMGYOVXR+CEsRaslMUXXFXrCKk7FFJaBBGBKnl9RKCXu27rmd7b2klJL9iBBCiGtJK0WzWub+6jIr9Rq+O1vFRYA4yeiPQ7rDMZ3hiGEY3Zj2OH9OkmW0hyMOuj16o2LMEuBNQvY/nKMVZb8IxrRqFVbqNbCWOE0x+eK/ouM44aDbY/e0c6NbbRkz3+A+TKoRakfadN4groIlt2ib9H5J83FJs+oWgZap1MJhavkisvzb2PA/RobD1NLOLbGZVCk6d//zX6tvfa0mj7niKlZcxS8qll9UNT8qaapO0UoJivZLm55i2VV8HlkeBpbYKkbGSjBGCCGEuAUkGCOEEEKIhWKtZRBG7Hd6dEfjG3y2pj2rGJPmOXZOFWMcrXGU5sJ9bMSlMtaS5jlpls8tGAPXZOtftJXSpIR7mEyCMZd8ANNYQz6tGHNB1haTTeM4IclyLl6/5Yc+bhGOmeXhimBVcZHKU0IIIa4brRT1cpmtpRatagXXcWYOAw+jiINOj/ZwSJJeXhvHq2atPQvqd0dFQGa5VmXZrV2oYt50O7iOQ7Na4e7KElme0xuHZPniNzKJ05TT/pDj/oBxnFz16rwzxhqSPCOZ0+cTpUCryckbc1g/cT24kwDKj8uaLU8RqKJtFsAgtxyllleJ5beh4Xeh4UVs2Uks/dwyNkXLpB9KW1BZEXD5fWgY5JbD1NLJNe8FinVXseQqHMDDsu4pPilpRqaoWjNa/N2QEEIIIf4CCcYIIYQQYqFYioPTh90iGJOZmxqMmVSMydK5tVLSqjgbTyo9LI63S5XflmmYP694TTKiJCHL8kufnLLnWildNLBmrSVJc8ZxPLeKUN/rcSePPWvQbhqOkf2IEEKI60YpRb1cYnN5EozRs1WMscAgjNhrd2gPRyQ3uFrld7GTcVd3POag08VzHFrVKs4MHW8crWhVKtxbWaY3aZF7E8RpRns45KQ/IExucDDGzPfziaJo8+pojZbB5Y3hKdjwFD8uaTa9ouXR1CC3fB1bfjU2/Oso599Ghshy1jbpovkUA4wNxNYyyi3PYjjILCNjiYzGq2iW3GJFFLDuKj4pKQ5TzZfq2/VphBBCCHETSTBGCCGEEAvFWsswijnq9enfkLML/5TcGNIsJzNmbhVj1KSFjpyPtyDsmyofl1VV5NJc8OlYa0nzjCjNriQYZ6zFGIOZoR3RtBJQGKdFRajL2rbWYmcrGANMypUrdfXtuIQQQohvUUpRKwWsN+vUKyWcWRIcANYyjCKOun26w/Glt3G8DrLc0B+FHHR6tKrVyRjo4oEjrTT1SonNpSavj09x9Izb6JqI05T2cMRpf0CYpFe9Ou+MsZbMGNJ89vacAEzGlFqrC1UiEteTAyw7ioeBYskBR0FuLZmF0xw+jwy/HBm+jiyHc8wb5kBuIbHQN/A0tvjK4E8q2NzxLK4qWjo1HXjgK1Zd8OWtJ4QQQtwKN+OThxBCCCFuDWthFMUc9/r0w5Dsph6ctm8mz3Nj5jNtruDseKMc+FkYNywO88YMrZTSzJCkKfklB+OmFVdyazD24nEWe1b1pqgIdRkb2driYibhmFlIKEYIIcR1pVBUgoDVRp16uYQ7Y+jCUnz2OOr16Y3HN/ezx5+RG0M/DDns9hhG0cyBfa0VtVKJ9VaDerl0c4IxWUZ3OKI9HBHd4GCMtZY8z8lyg51TxRilpuPL2ddPXA+OgoYDdzxF01E4qqgGE1k4Si2fhYZfh4aD9N1+EDrNLH8IDb8LLbtp0aZp+pA1rdh0FS1H4cp7TwghhLgVpGKMEEIIIRaKxRImCe3BiGEYzaWv+XVlrZ1MYk9mtOdBUjELxZ5d39h4zA9mLWR5TpzlV/L7bydVfCxcvOoNxdnXcZoWkwpzXL+/9LgzrTjn9h6yLxFCCHENKQXVks9Ko069NJ/QRRgnnPQH9Mch6Q2uVvmn5MYwDCOOewNGUTxzi1dHaWrlEuvNBrVyqagUcgOkWU5vHNIdjonTGxyMYVJB0c5vDKuQUMxNo4GKVqw4ioou/h9Z6OWWo8yyk1p2k3f/KXdkivZK24nlMLV0cotCUXKgrGHJVdQcJBgjhBBC3BI3I5IvhBBCiNvDQpSk9EZjxnFCPoez1IQQV2CGVkqZyUnTbHGDcedK0BtjuMF1gYQQQohLpdWkYky9Rq08h1ZKQJgkdIaTUP4trRgzjGJOB0PGUTxzXr+oGBOw3mxSK5Vw1M04PJ3mOcMwph+GJNkce8MIsYCUUvgKKg54qojTjw0cpXCUWUIDl/UpyAKRtZxkcJBahpOPkJ4qwjGBUjJJJoQQQtwS8jdfCCGEEAthWj0lt4YoSemHEWGSTCaVhRAL54Jn5VksWW5I8mkwZvFCJZZikinNJs9h8Z6CEEIIcS1prakEPku1KtUgmLlijLUQJind4ZhRFJPdws8exljGUUx7MGIcJzNXjNFKUS2VWG3UqZWCha8YY63FGEuSZYyimGEUk2S3L0AlxHmKop2Sr4pqLIoinHKaW9oZRJe8K01MUa3mJIPx5OSqt9ZvsXdDQgghhPiepJWSEEIIIRbCtH1KlKREaTppQZLP3ONeCLFYrAVjDHluZp6YuSrW2iIYkxftoBbzWQghhBDXhwIcxyHwXALPo+R7eK6Dmnm20xKnKb0wZBzHi1utbgbGGsZJSm88JkrTmT9/KaUp+x6tWoVy4KMXvGLMdEwXJ8Vn1DTL5OQNcetZLLmF2L4JyRgLqYXMWi77N8QCmYXUWowt/i7kFpLJ+izox0ohhBBC/EASjBFCCCHEQrBY0jwjmhxwjNOMLJcDjkIsrIu2UsKST9opGfvu+9K/C5Yi3JNm+cKGe4QQQojrRCmF5zgEnjcJxvi4jjOXZcdpRn8cFm1cb+HnD2MsYZLQG4VEyezBGK0UZd9HTa4XvWJMlhvi9M3JG6lUixGiOLHJWhJjcXXRVslQfC+1XPpnIAtkFOGY6V48ZxrUkQKeQgghxG0hwRghhBBCLARrLUmWEyZJcbBRJpPFHCmK0vuuo4vJFM/Fc11818VzHDzXwXUcPMfBdTSOLi5aT79WaK3RSqOVQmtVXCuFeuv/uvj/9LZz99NanbutWM7mcpOP797hydY6S7XqVb9M83XROZDzFWPMgh7FnBwMnl6EEEIIMRutFIHnUgkCfNdFwUzVYqbhD2s5a5ETpemt/LttrCVKUgZhSJymMw+9lALX0ZTw8L1irO1ojVnQKnq5MURJRpxm5GYRn4EQ82eAsYF2XnzsK+liIqqsFGUNjlJc5gc5BygrqGrwJn8aIgPd3DIyRThGCCGEEDefBGOEEEIIsRCMtaTTYEyeL+RBU3F9KaVwtabk+TQqZZqVMtVScHapBD7lwKfs+5Q8D9918V2nCM64zlmIpgjNvAnPuI7G1Q6Oo3H127dNv3d2+7mfmd6v5HlUSgFl38NzZOgORcUYYyyZMQvcSq0IxNzGdgxCCCHEu6B0EYyplXx8z7l4APccSzHuSLKMcRQTJyn5wo49Ls5YS5wmk2BMNpfxlzsJw0zH0o7WWGsXcmyX5TlxmpJkGcbK2E4IKIIxoYFOBmVlaVmFq6CsoaSLry+TM3nsqlNUr7FMgjEZjExRPUYIIYQQN58cXRdCCCHEQrD2TSulLM8X8qCpuHxaKTzXoey/CbaUfY+S71HyfALPnZTcdyl5HmXfL4IwpUkIxvcoTUryT+/rf6t6jOsU/3e1xnGcs+oxjlY46ltVZdS00ow6V3FGvfme0n/8faUXvsT8d7ror/Ck2kpuzMKdtX129nnxnytdFyGEEOImKSrGeOcqxsw+dsqNIcky0jwnM/mtDMXAucqdcUqaZ28FWC5SlWf6M0opfNehHBRjcmMNJl+81zgzZtJGKZPQsxATuYXT3PI8NpS0Zt0rAjHLLqw4UFFFFRfDu60bowGtoKIVy65izVVUtMJSVIt5lRiOM0uyeLseIYQQQlyABGOEEEIIsRDeaqWUy/k84i/TqgiWVPyA9VadtWaDtWad1UadlXqNlXqdpVqFVq1KvVyiEgSUfG9S2eV8u6RpQGXaLulNi6Si9RFnXyulzkr3KwUK9dbB/2/fxtl9vnX79DY1j2mda+qCT8wyDcYs5lnFliITs3hrLoQQQlxfWulJxZhSEYyZcQBlrSXL8yKUn+ULF8adp2nlzihNSfP5tjvyXJfqZAwepxnFNPliKVoppSRZWrT5FEKQWThKLV9FhlVX8X5QtFBac2HdVdScoqVRat9ttRatIFBQd2DNVWx6iqoubmvnlmex5SC1xPK7K4QQQtwKEowRQgghxEKwFvI8J8ky8jkfkBWLTaliMqTse28qwwQ+Fd+nEgS0qhXWW29CMdNgzHK9xlK1QrNWoVYqUfaLyjDiuivaEFlrsQu7J1jU9RZCCCGuJ6UUnuMWIWfHYdZeShZI85w4zchyc+sLvRljyLKcLM/J8yIopGdNH0HRytQv2pQuaoXE3BjSvHif3OYAlRDnpRYOU8vnkeWBb+jliiVHUdWKNU9x31c88BUnmaX9DpMxDQ2bnuJJoNn0FHVd7N9HBvZTy5eRYTcxRPKrK4QQQtwKEowRQgghxEKwQG4t+fSAoxy4EBRTHo7S+J7LxlKTO8tL3F0pLhutJmuNBku1CtVSQLUUUPI8Sm+1SHLxPXfSFsm56qdzu1zwd3jahqgo4z/PFbokdnHjPEIIIcR1pRS4jsZ3XRytZ17eWcWYNCU1Obf9w8dZxb7ckEwCMp7jXKiV0nmOLraZ5zhzCdpcBWsteV60+ZRRnhCFzMJ+ZolCw4eB4iC1eArqWrHqKn5S1vRz+O3Y0H5HLdQURSjmF1XN31U0W15RjXVsoJ9bXiWWzyLDdmqJFq9YlRBCCCEuQIIxQgghhFgQFmssmZmeiScHHW+jaashz3Xw3eKs4EoQ0CiXeLy5xuONdZ5srvPe1jr3V5bZWm7RrFRwHD2XSRIxRxed+7DTdkSLuQ+YBntkFyaEEELMj5q00PRcB0fP3oqyqFZpSNJJtUr5u42lCH9keU5uzFxC5Y7WeI6LM4eQzVWxtnhdjDEyvhNiIgPaGfSyol3RN5HFVQrXh7qGj0ua1EBo4CTLiS3EtgjU5LZoqvZDfp0UoAFXFZeShpKCD0uaX1QcflpWLDuK1MJJZnmdWJ7FhuexpZMXjymEEEKIm0+CMUIIIYRYCNYWZykaYxd2QlzMznUcfM9lrVHnwdoK99dWuL+6zN2VZVbqNVYaNZZqVZaqFeqVMtUgwHH0wh5oF99t2kZJ9gVCCCGEgMmkqC6C0POqPGKmgQcZb5wxdnKiwpw+k2mtcB09CTMt5ni9+Jxqzlp9CiEKFsiBb2LD/7cP7dzy76uaNVex5Sn8qsbXsOnBdmLZTiynOXQzS3guIPOXaMCfhGGWHcWyW7RpeuArPilp/qqsuOMpHAVHmeWXY8O/jgyfhZaxASPnLAghhBC3hgRjhBBCCLEwpgen5YDj7aOUQiso+R61con7a8v8/L2H/OzJQ37y8AEf3d3Ec118d3HPNhU/hJVJKiGEEEK8xVEKV2u00hevTDdhKQL58tnjbfMOCymlcB0HR2sWdQhvJydvGCONlIT4Li8TSzszWGDLU7QcxaZXBFfWXMX7geLXY8tvxoZXSfFbpHJLOqkg86d+r6a7DFdBRUHTmQZiNH9TUfy8ork/eQxHwSCH4wx+P7b8576hk1tyC46CeTRVNrYIAgkhhBDi+pJgjBBCCCEWSHGwUQ443h5qMsGxudRkc6nFw/UVHq2vnVWLubeyxEargee6OHpBj6YLIYQQQoiZKKXO2inNK2BRtMgpwrjy+aNw1jbIzqe9lJ5sM60Xt8Jj8flU3iNCnOcALQdabhGEaTmw4hatjIYGWhYqGpbcogmSqyx3PUUnt3RzGBlLZIr2SrktAizTY0FagaYIu3iqqBZTVlDRiiW3eKy7nuKur2g4Ck9BamFsLJm1PAwU/7GuSS0k1hbtmifrPcte6LPI8mloGH2fMjdCCCGEuBISjBFCCCHEwrB28o8cnL41tFJ4jsO9lWX++vED/vb9x/zdB4/ZWmpR8j0Cz8NxNK7WV72qQgghhBDiCmmt5t5KqQiASDQfAHuuYoyZTxREq0krJbWojZQKZ59ThRBAUcVlZdLSaMVVLDvFdWJgkFsSo3AdWHKgoYsQy88rb9onRaYIx4QGYmtJTLEXNpNlO0oRTNonlSbXgVJoigow7uSiKS6R5aw900NfseYUbZwCVQRsNEXgZhb/r07Oi1iCMUIIIcR1JsEYIYQQQiwUOdx482mt8B2XeqXEg7VVHq2t8vH9O3xy/w7vb21wb2WZZrV8dnapEEIIIYQQQHG6/zwrj0jY4U9a5CDLu2DP/hFCBAo+Lmn+l7qmphVVXbQ6ajmw6irKuqj05VAEWfzJz01/hTJriY0inrRTSs+1VNIUbZan1WK8ycX9M/t+T1nqWoEHKxZyq85+Xk+CMTDbn48Vd7oOsiMQQgghrisJxgghhBBCiGvF1Q6VwOfOUot/+PgD/vFHH3J/dZl7q8vUyyUqQYCjnbnOeQghhBBCiMUn05HvVtFyRM05fDS/RQkhroeyhr8qK/7XllNUeEFNwitFGCX4C+e3OBRVYHwLFvVWS+3p3kdT7Io0fzmo56siuNK0b5Y1/bnp7mzWvVpNK+S0HSGEEOJ6k2CMEEIIIYS4FlxH47kua406jzfW+NH9u/z9h0/4+ZOHLNWrLNWqOFdQIcZOWncZY8hyQ2Zy8tyQm/MXizFmUnK/uFgzubZvrq21GKZf89Ztb+7D2deVwGe5XqVRqVDyPEq+d+nPXwghhBBiEVhrMZPx1zwopdB6sVv8zJWavCZKoScRmVlZpuNeyccIcZM4SrHsKh77CvUDgnTTe6pJW6R57YCdScukd8lTUklLCCGEuO4kGCOEEEIIIa6FwPNoVip8dHeL//iTT/jFB4+5t7rCeqtB4HnoKyoRMw2wJGnGKE4YxzFhkhAmKVGSEqcJcZoRpxlpnpNmxXWWG7LJdW6m15PvmenXhnzy/+JrM7mtuP/dlSX++vEDPrq7xXqrIcEYIYQQQojvYK0lN5YszzHGzGWZWim01ig9nxDITaCmr4lScykaY6wtxr7WYKVtlRBCCCGEEOIdkmCMEEIIIYS4UlopHK1Zrdd4tLHGz5485N9//D5/+94jSr5H4L27MEhuzFklmDTPJ4GW4npaFSbNiu+Nk4RhGDGMYkZxzDiaBGTihCgtQjJJlk0uOWn2ZnlvLubN96Yhmezc96a3T4IxH9/dol4usdas06iU39nrIIQQQgix6IwpQsZmDuVHFKB0MUbVSqrGTE3H7VrP5xWxxp6Nx4UQN0duLd3Msp1OGyHdfN0c8qteCSGEEEL8WRKMEUIIIYQQV6rkeZQDn0/u3+F//quP+fmTRzxaX6Xke++8dVKSZYyjmN445HQwpD0Y0R2N6A7HDMKQwTQIE8WT4Es6Cb1MqsNMqsLk56rAFAf3Jwf5z0r6n/+6+L81b9oumWk7pnNtlYwx9MOQKE3JppM8QgghhBDij0xbUWamGGPNrmgZ5E6CMaKglcJ1NI7+Ye1R/hRjLXmekxsrFWOEuEEiC59Glv93J781Bbd+HxrCufz9EUIIIcS7IsEYIYQQQghxZRRQLQWsNev86ME9/tNPfsSPH9wl8D18dz5D1elBdsvkTOJpCMUYeuOQznDEQbfHzvEpO6cd9tsd9jtdjntDTvqDIigzGpOk2aWHU0ZRTJxm5FYmC4QQQggh/rQilJyZvBg3zbg0pcBRCtdx0OrdBrUXh0LrIhijtZ7LXLex5qzdqAx1hbg5IgNf3LKgyKvYEkrxKyGEEOJak2CMEEIIIYS4ElopHEfz4d1N/v7D9/jFB09YbzXwPXeulWKmgZg4zTjq9jnq9Tns9jjo9jjtDzgdDOkMx/RGY/rjkP6kUsx40jIpTIqKLRJMEUIIIYS4noy1pHlOnKRkec6svZQUCtd1KPkenuvMpTrKIlMKHK1wHAfPcXC1Lr45ozw3xFlGmuVSHVGIGySzcJpbTHzVa3J5urklk92YEEIIca1JMEYIIYQQQlyJ4oxThw/vbvH/+Nuf8v7WBhut5twqxUxZa8lzwzhO2D455fPtXT59tcOnr3bY73Q57Q8ZxzHGFvc9u2Cx0+/NdY2EEEIIIcQ8WQtplk9aUOYzL08p8ByXkufjOs48MiALTalJtRit8dz5hdhzY0jSjCzPJYQuxA2SA6cZdG5RUsQCUjBGCCGEuN4kGCOEEEIIIS6d77psLbe4s9ziw7ub3FtZZqlWnesZueM4ZjCOOOr1eXV0wuvjU14dnfDq+JSd0za7J2164zHDMCadwwSKEEIIIYS4GsYa4jRlFMWkWT57Wx5VtAwKPLdoHaSK1kG3Z4r3DaUUnuNQ8jw8pxirz2u8nuY54zgmSlNyK1PKQtwkliIgI4QQQghxXUgwRgghhBBCXDrfdXiwtsLPnzzkgzubrLca1MqlubZQGkUJe+0On73e5Z8+/5rfPH9FdziiMxoRp1lxdqrJyXM5CH8lbuPMkhBCCCHeCWMtcZoxjGKSLGPWen8KcLXGd108x0HrIgxyG6uaFNVzirZSruMwz+I5SfYmGGPM7XtthRBCCCGEEJdHgjFCCCGEEOLSKEBrTaUU8Gh9lV988IRH66tUgwDPcebyGL3xmN4o5PnBEZ+/3uUPL7f57fNXfL27T5SkRGk6l8cRM7rlLQmEEEIIMT/G2EnFmIg4y2DSDhO4cHUTpRSOVniuS9n38V2XJMswtywco5Ui8DxqpRK+585cLcZai7EWYyxplhGnGVmW37rXVQghhBBCCHG5JBgjhBBCCCEuzbQUe71c4vHGOn/3wROWJy2U5uW4N+Dr3X1+/fQl//r1M77ePaA9HDGKY3Ij1WGEEEIIIW4aay1RmjGKYpJ0fuEVpRSB61IrBZR8j9wYzC1rwamVpuR71MtlSp47c7bZAlmek2Y5SZaR5jmZMbeyGo8QQgghhBDi8kgwRgghhBBCXBrPdWlVK2wutbi3usyj9VUcrWduoWSsJU5S4jTlxcERv3r6kl9+85zfPn/F7mlnobv2KKWKCYibVmFlkTeKEEIIIa4VY4vqI9FkPJhkGVlucBx9oSHU+aoovudSL5co+z5hksDtysWglaLkezQqZQLPm0vFmHTSQilOU7I8l1CMEEIIIYQQ4p2TYIwQQgghhLg0lcDn3toyH93dYr1Zx3U0esaD6wDGGE4GAw46PX774jX/9PnXPN0/pDsaL3T+QqliMsLRCnXTkjE37OkIIYQQ4mpZa8mMIUxS+uOQwHUpBz56pnadRRuheqVMJfDpjWcLcy8irRVl36dZKVPyPGYdultrCZOE7mhMGKfSQkkIIYQQQghxKSQYI4QQQgghLk3Z97i/ssyHdzZZbdRxZ5qoKA6sWyDNcg46PT57vcPvXrzm189ectIfzGelr5BCoZVCq/kEiIQQQgghbioL5MYQJgm9cUi1FBB4Hsww3FRAyXNpVipUgmDmKoeLSCtNxfdpVSuUfH/msLaxljBO6AxHjJMEYyQYI4QQQgghhHj3bt+nOSGEEEIIcWVKvs/mcovHG2u0apWZl2esJUkz+uOQL3f2+S+/+5wvd/aLMvc3gFIK19Fzq6xzrcgciBBCCCHmzFrLOIo56fUZhBGZMbMtUEE58Fmu16hXSjOHuheRoxXVcomVRp1qKZh5TGqMZRjFHPcGDMMIY2fcRkIIIYQQQgjxPUjFGCGEEEIIcWlKnsfWUpNHG6u0qtWZl2etJcky+mHEl9t7/JfffU5vPCaMb04wxtEaz3FQNy0Yc8OejhBCCCGunrUwimOO+wNWmw1yk8+8zLLvs1KvUi+XcJ3bd46hozW1UsBqo0Yl8GcekxprGEUxx/0+oygml4oxQgghhBBCiEsgwRghhBBCCPHOKUBrTTnwWK7X2Gg1qZaCmZcbpSn77S5P9w/Z73QZRjFJlmHtzTjA7mpN2fcpBwGee/vOUBZCCCGE+CGstUXoojfg3kpIls9WjUQB1VLAWrNBs1LBu40VYxxNo1JmvdWkVi6h9TwqxkRFxZgowsxa1UcIsVA04CsINNS1ouYU//eVwgG0utxzKI4zy25qGcuuSAghhLjxJBgjhBBCCCHeOaWLyidlvyhFv95qzKUUfZxk7LU7fLmzx0GnS5gkpFl+Y7r0OFpT8n2qgX/zJmJuykYSQgghxLVh7bRNT59+GJLPHLpQVIOA9WadZrV888Zj34OjNfVymY1Wg1qpNIeKMcU2OuoNGEYx+Q0JtAshvh9HQUlDy1Hc8RSbnqKmoaoVgQZPFeEZuJyAzB8iQy+XYIwQQghxG0gwRgghhBBCvHOe41AJAurlEpXAJ3DdubQGiicVY77ZO+SkPyQ3NycUo5TCcx0qgU8lCG7eRIy0UhJCCCHEnBlrGYxD9tpdusMxWT5jKyUF9XKJzaUWS7Uqnnu7DqUqwHNcmtUym0tN6uUSesYxfG4M/XHIfrtLbzyWijFC3HBqcllyYd1VrLuKDU+x5ipWXcWKC2WtKCtwJ5fLDMaMLXwWWuTMDSGEEOLmu12f5oQQQgghxJXwXZdGpUyjUiFwvbmEYgDiNGO/U7RSOh0MMTfkWJZSCq0UnutSDQJqpeDWTcQIIYQQQvxQ1lp645Cdkzbt4Yh0xmCMogjG3FleYqVeu1WtLaetUH3XoVWtsLXUoloKZg7GGGPojUN2T9v0RrO3uxJCXG+aokrMXU/xd1XNj0ua9wPFPV8TKAhUcbvmTRulyzyH4lViKeu/fD8hhBBCLD45ui6EEEIIId45z3Wol0rUyyX8OVSLsZOS60mWcdofsn1ySn88hhtSit1zHEqeR60UUA58fM+beRLi2rkZm0oIIYQQ14ixlkFYVIzpDIbESUZuDFqpC48/y4HPMopWtUq9VCLwXLI8J78piew/wXEcyr5Hs1qhVa3QrFZwtb7w62itJTeGOMvojcYcdHr0xyHGSjBGiJts2YU1V/HTsubvK5qflDWPA82Gpy49BHO217aWFMgsVLTi9kQehRBCiNtNgjFCCCGEEOKd8xyHaimgWgrw3PmdjpXlOf0w5LQ/ZJwkNyZrUfI9lmtVWrUKJc+dTOZc9VrN2U17PkIIIYS4ctZaBmFEnhvawxHjJCbNcjzXwbngYMpzXWpK0ayWWWnUaFUr9MchYZLOee2vl8B1WanX2Fpq0ahU8BxnpnC7MZYkyxhFMd3RiONenzBJbnzASIjb7kmg+XdVzV+XNT8pF5ViGs7Vfhw0wNjAILcMjGXGpntCCCGEWBASjBFCCCGEEO+c6ziUA49K4OM68zkfy1hLmueMopjeeIy5QQfVy77ParPOSr1GyffRWlIkQgghxHVgJ//Mc9Sh1OWfNX9TWSCME6IkpTMc0RuFjOOYqgpw9A8PZyul8BwHz3FoViqsNxus1GvEaXbzgzG+y1qzwd2VJZrV8sxj+MwYxnFCdzSmOwrpjkOMkWoxQtxULuAqeOwr/qGq+VFZ88BXNJ3ir521FksRUslscTGT/0OxP3coWi155z4PZ9aSmOJ+07/F07+h7vm2THAW5susJTYQ2+ISGUs7h3Zm2U8tkeyKhBBCiFtBgjFCCCGEEOKd0+cmFebREig3hiTLiZKUdFrK/oa0UQKolQPuLi+x2WpRDvyrXp134+ZsLiGEELeJBYudDDtm/2OmVDFO0kpJMmZOik1j6Y9Ddk7arDRq3FleIvC8mZbbrJZ5vLHGYbdPP4zojsZzWd/rquL73Ftd4r2tdZaq1ZmXl2Qpx70+28en9Ebjs9aoQoibxwWWXFhyFI8CxZNAseEqSuf+zlkgtZDYIqBymltCA5GBjOLjfdWBR77inv/mB9sZ7KeWkbFkk6Cqp4oATdMpgjcVDWXNWYukfg4vYsvLxLCdWHZSyzCHobE8iy2dXPZHQgghxG0gwRghhBBCCPHOaaVwHQfXcdBq9lZKxliSNCNKU9Isv3EH1uulEndXltlcalLxb2gwRib/hBBCLKAiFGOxc0p4KhRaFxf50zg/FuiNQ7ZPTtlcarJcq0K1MtMyG5UKjzbW2Gt3eXV0Mp8VvcYqQcC9lWWebK6zVJs9GBOnGUe9Aa+PT+mNxzcq1C6EeJujoOUoHviaR77mcaBZdd+uFJMDkYVRbtlNLS8SSze3DHJIrCW3sOYqKtrhrvfm4+NpZvk6MpxklngSjCkpqDqKOx7c9WEJRfFwFk3RMulpbPiXkeFXY8NvQ0NiilCO7ImEEEKI20OCMUIIIYQQ4t1TCq303M6Gzq0hyTKSNCO/gSXYm9UKjzfWuL+2QrUUXPXqCCGEEGLCGkuWG4yxc5nXdx1N4Hp4jou+QKsf8ad1hiOe7h+y3mrwYG1l5uU1K2WebK6z1+7yuxev0UqdTfDeJFopHK2pV8rcW13m8cYardpsoSKAKEnZO+3wzd4Bp/3hjXvdhBBvuArWXcVHJcW6+/YkVGShm8FBZvkqMnwTGU5yOMkmFWMmoRgLPPAUjwONKReHETTF/T6PDK8SSz8vqs64CnwFDUfRdOCer7jnKR75mkeBouIUVWsiq+nklp1U0c0saS7BGCGEEOI2kWCMEEIIIYR45xRFf2+lFPM4H9oYS5rnJFmGuaHBmEcba9xfXb65wRg5AimEEGIBGWvJjcEYM5eqMY7WBJ6L5zqoObSbFG90hiOe7h1yb2WZ0ZN45uW1qhWebKyxc9KmUSmjtS7eBzes8onWCs91aEyCMU821yn5s7WhAojSlJ3TNl/vHXA6GM5hTYUQ15WrYN1TfFxSrHvT6i2FyBStkD6LDP+5n/N/DnJiC7EFY+H8p/vTkuYfakVQxpks4ySzfBYW4ZiTzDI2k+MNgFZFeObjkuajkuYfatBwNHd8xXuBJlCGV7HiMwdSoxjklpt3NEEIIYQQf4oEY4QQQgghxDtnLZjpJNIcJg/U5ExWx9EofXMmkerlEvVKma3lFhutBq1qhcC7oUP2m7PZhBBC3CK5sSRZTmbMnCrGOJQDn8DzcG7QmOY6GIQRO6dtdk87dIYjxnGC5zp4jnOh5fmuS6NSZqPV4OH6Kg/XVzjtD+mOxnNe86vVqFTYWmry3uY6680GlcDHmaGaUZbnpHlObzTmoNNl+7hNf3yzXjMhxNscoOnAXU/RcBSOKoKlhiLY8vvQ8N9Hhi8iy2EGuS1aK31baCyxtWTWoijCMTlFlZjIwNjA8DuSLS8TS2oNJQ0VDZ8YzaZbtGb6q7JmYOBXY0Mvt4wMEo4RQgghbokbepRdCCGEEEJcJ8ZaMmPIjMHMYRZpeiar77ozHai/TpRSLNWq3Ftd5t7KMquNOrVy6cY8PyGEEOImyE3RzjHL87mEfT3XoRIElHxP/ubP2TCMSLOM/U6X9nDEKIqolkoXDsa4jkZrn5VGnSeb6+yetvnKHty4YMxSrcpHd+/w0d0tVup1PGe2akZZbhjHCZ3hmINOj712hzjN5rjGQojrRiuoa8WGp6jrooqLoQi0HGeWX40N/9cg5yS3ZPZPFxO1FFVkcoqwDRTLclURkvlTe6bTzDIyFq2KhcQG/r6qeewrflrWLDmK0MAXURG8Sf/MOgghhBDi5pBgjBBCCCGEeOeMNaRZTprlcwnGOErhuy6B5+JODtYvehl7Rys2l1r89eMHvLe5TrNaxndv8HB9sTeXEEKIWyo3hiTNzqrGGGPO2kVehOc4lAOPShBQ9n181yUzOcbIH8pZpXlOluec9Ae8Pj5l+6TN3ZUlKoF/oeVprdHAUq3Ch3c36YxG9EYhr49OikoIN2As6mjNRrPBjx7c5eN7WyzVq+gZA1vjOGa/3eX18Skn/QHDMJJhoBA3nAbKGpZcRUUrtCrCKQNjOUwtrxPLq6QIpPy5ai12cntuwao3y3ZVcflTf3ljC3EOr2ODS1E15nGgeBwoVifr9F5geOgXjZ7bmSWWHZMQQghx493gI+1CCCGEEOK6yI0hTlPiNCU3sxcq1lrjuw4lz8N3HFytya1Z2EkkrRSu4/BwfYX/8PEHfHRvi2opuOrVerekW4QQQogFlOVFyDdOU7IsIzcGR+sLB2Ncx6GsFLVSQL1cplYKGMUJsUnnvOa3kwV6ozFf7+6z2qhT9j02Ws2ZltmoVPj43hZplvHy8JjgpUeaFWGpRea5LmXfY2u5xV89uMtH97ZYqlZmXm5vHPLN3gFf7ezRHowkFCPELaCBkoaGA8GkYszYwmEKB5mln1uSvxCKmTIWMltco4rPzt60Ysxf+NPby+FZbFhxFQdp0TbJV8V63feLtkpgipZNi70LF0IIIcT3IMEYIYQQQgjxzuW5IUpTwiQly2c/4qSVwnMcAs+jHPhUSgFxkhIt4CSSozX1comlWpX3Njf4yaN73F1eouxd7GxmIYQQQrw7xlpMnpNkGVGakmQZvutx0aIajtY4WlMtBSzXqyzVqmeBYjEfRTDjkKValfury3xwJ0dPqvxcJNBUDXzur66QZBmPN9a5u7JEezCiPRgudNWYZqXMeqvJk8013tta597KMp57sbZTUPyuWGPpDEd8s3vAV7v7dIajOa6xEOK6Ugp8pahqhT+p7BIbSzu3tLMiJPN9jgpYivtlkxCNpQjEeErhKYX+C1G7sYUwg53EcJhqOpllxVXUHNj0FB+XFJ1M8TKe9FwSQgghxI0mzYuFEEIIIcQ7l+Y5oyhiFEdzCcYAqEk7paVala2lJrVyaSGLkJR8j/e3NvjHH33EJ/fvsNaoUy0FOM4NH6rLcUchhBALLEkzBmHEMIxJ5zC2qQQBW0sttpZbN79q3CXrj0OeHx7x1e4+B50eoyieqbqL1prAc1mp1/jJw3v8x7/6hCcba7jOxUMkV00BD9dX+Z9//BF//fghK406ruOgL1gJCYrqSlGactwb8PXeAd/sHdAZSTBGiNtBTQIsk8ouFOGWyEBkLdn3DBHayc8ltminBOBQVH3x+H6TWxaILBxllp3EMpgsqOUoHvqaNVcR3PCP3kIIIYQoSMUYIYQQQgjxzqV5zjCKGU4mIuzkQNhF2w5Mf853HZZrNe4sL5GkGaeDYdGIfAEoiomVernEB3c3+ccffchHd7dYqdcp+d5Vr967t4gpJiGEEGIiyXIG44hBGBV/t4PZKr1VSwF3Vpa4t7LMYbc/p7UUAMMoJjw6oVYqsdfu0B2NaVYqBN7FDotOq/ws1Wr86P5dAAZhxFd7B+TGzKVt6GVyJ21Jn2ys848/+pAfPbjLcq06U7UYKH5HhmHEYbfH04NDnh8eky54uykhxPejKAIsHuBMPvjlWCJricybkMtfcj4Yk02+56iiPZOvQX/Pz5SxgZMM9lLLmqdQFMGYBz6sukVrJiGEEELcfBKMEUIIIYQQ71w6OTDeH4eESUKa58WkwgxnoQIEnsed5RYf3NlkEEa8Oj753gfZrlq1XGJrqcn7dzb5myeP+NmTB2wttW5+pRghhBDiBojShPZgSGc4olEtz7y8VrXCh3c2aQ+GvDg8nsMaijPWYkxROear3X3+9etn/Oj+XRqVOxcOaUMR0N5YamKw7J52OBkMeHl4zM5JhzBJ5vgE3p3Ac3m4vsqj9VV+9t5D3tvaYL3ZIPBmD2kfdXt8s3fIlzt7dAYjsjxf6FZTQogfxlC0QVIUlV2mYRmH79/GwFhIbVFlJreTk2MU1DSUVbGs7yMDxsYyNJCYYl0CBU0HqlomyYQQQojbQv7mCyGEEEKIdy7NMvI8ZzAOCeOkOFvULc64nUXgeWwtt/jgzgavjk4ozv1ajAPutVLA4411fv7kIT977yE/e/wQrdXMr8nCWIzNJIQQQnynKElpD0d0RiO20tbMy2tWy3xwd5POcMS/fvVsgUY0158FrLX0w5Cvdvaplko0K2U+uXdnpuX6rstmq0mzWuakN2AQhijgdDBcmGCM77o82VznHz75gJ8/ecj7Wxs0KuWZWihNHXb7/O7FK77a2aczHJHli1VJRwhxcZZJMMYW4RWr3gRjXPX9i4daILWW2BSVYyzTYIyiohWu+n5/LXMLYwOD3JJYCyhKGlooKrqoQiOEEEKIm0+CMUIIIYQQ4p2zQG4tUZrRGY446vVpVSv4tdmGoyXf5c7yEuM44audfZZqVYZRTJym1/KMVKUUy7Uqm0tNPrizyd+8V1SKebC2gn/Bcv4LSw4+CiGEWGDjOOGw2+O4NyDcmD0EEbgeS9UKd1eW+PjeFrunHQ67PY560lZpXqI4ZfukTeB5PN5Y4+N7bZrVCrVSgOv88LZBSikcR1HC49HGKtmkIiIonh8ccdjtMQij+T+ROaiVSmwtt3i8scq/+/A9/v6DJzxcW6Xs+zOFtI21hHFCmCS8PDzmDy93eHZwdG1fByHEu2EtpAZCA0pbHAWegprzwwItBogsDI0ltlAEWhTLrqLhMFMLJE9BSRUtmeSjqRBCCHE73LKj70IIIYQQ4iolacrpYMhBp4vnOCzVqjMtL/A87q4s4bkOv3n2kpVGvTirLM8xeT6flZ4TpRRaKdZbDX7+3iP+9r1H/O37j/n43hbVILjq1RNCCCHEDzCO40kwpk+UpDMvz3cdHF1ma7nFjx7cozMc89sXryQYM0dhmrB72iHJMj6+d4fXR6fcW7WUfe9CwZgpR2vur66w2qjjuS5aawLPJU7TaxkIUUrRrJT58YO7/OKDJ/zd+4/52w8eU/Y9fPfirwMUlXmGUcRpf8iLwyP+8Gqb5wdHhHP4HRFCLA6LJZ1UaXEVBICvFDVdtEH6voEWY4twTT+HeFIxpqxg2YWmo35QMEYB+ly1GkdBoMFTCi3JGCGEEOJWkGCMEEIIIYS4NFGacdTr8/r4lEalzD2WZ1qeozWVwGelXuPDu1v8w8fv88XOHl/t7NMPQ3JjsVdcOcZzHFzHYaPVYL3V5K8e3OVv3n/Ejx/c48nmGquN+pWu35W5fgV9hBBCiO9tFMXst7scdLqM4vhsvKEu2IJGa43WsFSr8vG9LZIsI8mKSnv9cchgMq4RF2eMJUwS2oMhT/cP+Nevn5HkGc1qGUfrYhtcYPsppaiWAqqlgPe21kmzDM9x8D2XpVqVk/6QznBImhuyKwpuu44zCaVXWGs2eG9rg1988JifP3nIk611lmvVC793oQjEWCDNcnZO2nz+epevdg847PYYhpEM+4S4ZSwQGks3t3iTQIyvoOVAyynaGH2fmjE5MJosJzLFPqrmwKanWHOhrEFTVJb5cxxV3LeiwdMKJk2YixpfQgghhLgtJBgjhBBCCCEuTZQk7Le7vDg85t7KbKGYKaUUJd/jxw/uEngulVLA6WBIkmVESUp2hcEYPVm3WqnEXz9+yN9/9ISP797hva11NloNGpXyla3blZMjkEIIIRbYMIrZPe2w1+4yimKMtSilZv7zViuV+ODOJpUgIEpThlHEs/0jnh2k5EaqbsxDkmV8vXdAmuX4rsPjjTXKgY+PKmZPZ7DRbFDyPJbrNe6sLPHZxg6/fvaSz17tMIziKwvGlDyXernMR3fv8LcfPOInD+/zwZ0NHq6tUiuX5vIYxliiNOWbvQP+8+8+4/PXu4yiWEIxQtxCuYWhgZPMUtGwQhGGWXIVS66irMGhCLT8uVBLZi3DHE4zy9hYLIq6VtzzinBMVSscVZSS+XPLcVURqGk5itJkN28njy37KCGEEOL2kGCMEEIIIYS4NFGSst/u8vzgiB/dv0ueG5Qqwi0XOUt1+jOu43BvdZlWrUJ7OOKg06Xs+xz3+vTGIUmakV7CRIRWCtdxioBO4FMrlVhp1Flt1Ph3H73HP/7oQx6srbDWrFP5Hu2TjLUYY7CAoxRa63f+HIQQQgjxl0VJwunActTr0x4MGYxDSr5PyfdmWm7guay3GpQDn/ZwSJQkVAIfFLQHQ8ZRQpympCbHXHIFGcWkNaTWOFpNgkCK3BjSPL/yKn3fV5Yb9ttdBuOQRxurfHRvC6Vgrdmgqovx2UWrp9QrZeqVMrVSQKtWYalawdUOrnY46Q846Q8Ik4QwSUmzjDTLMXN+3bRSeK6D57qUfY+S57PWrLPRavDTRw/49x+/zyf37rDeaszc1nQqzXK6ozH7nS5fbO/zm2cvOezOp82YEGLxGGBgLAepZclR5ECgFFUNDQcaWlFzIDIQ/ZldYGahm1sOM8vQgLWTKjFKsekp7viK9QR6eRHE+TZNEYqpa1h1FRtesQ5gyWzx+KktWjYJIYQQ4uaTYIwQQgghhLg0YZKy1+5QLQUc9wdEWYo3Ke0+i2llFq01f/34ASXP4w+vtvn9i9c83T/ksNunOxrP6Vn8acHkbNz1VoMnm2s83ljjweoKD9ZWube6zL3VZRqVMp7z/YbheW6I0xRjLYHnEtykYIwcfBRCCLHAstwAKb3RmN3TDq+P22wuNWcOxkARQCl5Lh/e2aReLnF3eYlH62t8s3/As/0jDjo9+uOQMElmfqwfsk5aazzHoeR7lHzvrF3kMIrojcYk2dVUQ/mhrLXF+MpYvtzZ5//43WcMwoh/99F7VL9HcPn7KPk+G60mnuPQqlX5ycN7vDw64eXhMdsnbbZP2pz2B3TH47mHRzzXYalWY6Ve4/7qMvdXl3m4vsqjjTXurS5zZ7nFSr1G2ffn9pjDKObz7V1++/w1n73e4bDbZxhF5OYvNTgRQtxEuYVebtlJLXd8S24VShUhlapWrHuKO57iKLNE2Z9eTmqLajHbiaWXFS3bXFX8Tdr0FD8rayIDn4WGYfLHHzCDSaWYDU/xyNc89hWtSWWw2EDfFJVoFuOvlxBCCCFmJcEYIYQQQghxaeI05ajbx3c9Drs9eqOQWinAKWmcC56ZC8VZvYHnEXgeH9+7w4O1VdZbDTzHQWuNOwne5MaQG4MxFmMNxlqstcUZYtZ+Z1bjrC2CKjqRK1UEcZRSOFqjJ2dOa6VoViusNes82VjjZ08e8tNH93lva4P3tzaKM6y/Z2WcolKMZRzHtIcjsjxnpV7Dc92zFg0XPZP52ljw1RfXQ/G7qSZVDIrvnP99Pbs+f7uavv0U01+jN/c9t7xzX59d8+Z3b1o5oTGpDlDyPTx3tpDfdPklz6VeKbFUrbJSr1Hyk3P7KMu0uMC0OoM9/7Wd3Gdyw9lPfcf3z5ZTfGNy23c8zlvfv96m2wW+/Z741ntjcvtb2/78e+Jb2/lsSd96n7x130kFNEdplmqVuQQkQKEVuI6mWiqx2qhjp9vi+74nzt/3Iu+JP7H8RXlPvCvGWpIspzsK2T5u8+LwmJLvsdasn91nlmp4gefxcH2VB2srrDcb3F8trqfjnaNen95wRD4ZMxTbr9hW9s3GO7fg81fftf9Tb6r4cf59PR3zKDzHwXc96uUS1VJQBGNch4NOj3GcLE4wBkiynCTLebZ/SJJleK7Dg7UVlms1fNedeX8+DQ8t16o82VgnTBK+3j3g6719Pt/eo1YK2D4JKHX79MMQczY+/X7bcrqNiu2mJuPRYmxaKwVsLS9xb3WZH92/wyf37/LBnQ0+uLNJrRRcuFLjd8mNIctz2sMhn7/e5Z8+/4ovd/Y4HQwlFCPELZYD3Qy2E8MHgSK3oCe7nYouQi33fEVk4OTPjCZSC+0cdhJLN7ekFjxVXDZcxU/LmsTCyBS357Z47OlYvuUoVj3Fo0DzyFfc9TUOxb41tJZOZhlOfk4IIYQQN58EY4QQQgghxKWx1pIZwziOeXV0wq+fveDJxjpPNtdx/PlUQ/Ech0rg8XhjDQU82Vxnr91hv9PjuNvnqNdnEEYMwpBRHBctCbKMLM/J80lwxtqz0IvnFmdDF2dFa3zXpRIEVEoBzUqZZrVMs1KhWSmzXK+x2qix1mywtdRiY6nJcq36gycgoiRlFMc82z/kV09fMIpi/uHjD/jb9x/jOm+CPkLcVnoSTHMcjTsJvzla4zoaRzuT6+L/rnbO7uc4526b3m9621s/50zuf+7n/sTjVYOAJ1vrvLe5wcZSY+bJVM9x+PjeHUCda7uRkpucLDfnrs23rs9/Py+ujSHPp9d5cX3ue2f3m/zc2TJyQ3ZueW/f5/pNdE4niL+9vc7eD9NtN91u09ve2q7Oue37x++j6f+/6/1w/vHcSQWNtUadv3p4b+bnprXC9zzWGg3+008+oVEukU236Xdt82+/J6bb/lvb8s17IX/zPvmO98h3v9/efqxpyPS2GoQhX+/t06pVWKlX+eDOxtwfo1Wt8GhjjVLgcX9thaNej5P+kPZgSH8c0h+HRGlKlKSkeT7ZRpNwBRY9DU9M2h+9/b4t3tvT6i++6+J7RRse/+xSfL8I5bz5fpQkRGnKL795QWc4ZBTFc3/u71o/jNg5afPZ613Wm03iNOO9rXXuLC/N7TGUUviuy+ZyE891WG82+NH9u3SGIzqjEb3RmP44ZBBGRZulOCXJMuI0IzfF79v0V2waUnK0nmwTl7LvUw586uUSjUoxLl2qVVmqV1lv1FlrNlip1/A9d+7B6v44ZPe0w+fbu/zu5Wu+2N7jpD+Ye3soIcRiySycZJanMfy0bDlfFKaq4b6v+DDQtDPD8++o9HJ+Ob3ccpDCcQadSf6yrKHpKD4sga80LQc+KWl6uaWfvwnPrLuKu77ig5LmYaBweHN+RjeDV4nlOIM/swpCCCGEuEEkGCOEEEIIIS6NpTizdDQJxvzq6Ut81+XB2gowjzPrmUxM+jzaWOPh+iphnNAeDjns9vlyZ5+vdvY56HQ56HQ57g9oD0YMwogoTUlIsVhMbiehGJeS71H2PUpeceZvtRSwUqux0qhzd3WJuytL3FtZ5t7KEmvNBsv1GpXA/6Mzrn+IOE3pDkd8sb3H/+eXv+O0P6RVrfDjh3cp4UswRtx6zqSdh++5Z5O0geedTRIGnlvc5nqTaxd/MqF7dn/XPfv5s/t5Lr47ud+5233PK/7/1vKL7wWeS8nzCHzvLFA3C891+PjeFu9tbRCnKXFaTI4mWfF1kqbEWUaSZsXE6eTrOJ1+XUyoJmn+5rbpz2aTy7fuH3/r+8m5+5/9XJqT5Nm1DEGoSeUuz3EJXOdPbOvv2K6Tbf1Ht53d33nrZ8+CAW8t4zvee+cCBLPSShG4LqvNOv/pp5/wHz7+4Nx2Sd/a/m+/J87flr7Zvtm3t+vb76G3bsve/Gycvv0zZ4+TZZAb8mv2nrhM/XHI13sHlHyPHz24+04eY6lWpVWt8mhjFWst4zihMxxx0h+wd9phr9OlNwrpjcaEk7DKNOiELQJWjirCXGeBium+znfPxjhl36cSBFRL0+uA6uS6EgSU/en7WmGxHPfehPd+8/wV0Hsnz/9d6o9DBuOwqPDiFWPRRqU852BMsW/fXGqx2WpiuTtp55QRJsW23Gt3OOz06YxGdIdjhlHEMIqJ05Q0yzHGwKQyjOcWwaV6KaBWKtGqVViuVVlvNSdtkuqUJtvqTeXDN1Wu5qk/Dnm6f8hvnr3i9y+2+WJn79r9jRBCXL7MwkluyWI4zYr/T1W04oGvOCkpvv4LecoM6OeAtZxkRYWXQCl8BU0HGk7Rkum9QHGQWfYSy25qKWtFRcE9X/Ek0Ky6EGiYnopjKAI3rxPLcWZJZL8lhBBC3AoSjBFCCCGEEJcuyTK2j9v47gvWmnU+vLM5aYfkzhz6ON/+gskym5UKWmmUUizXqsXZ1WHIMIwYxTFxmpFm+eSsXEtuTFGNYjL57rnO2ZnUgecWE0WlEq1qpbjUiut6qUTJ9y70HKy1pFkx8fzN3gG/fvaSf/vmBa+PTjHWcNwfsN/usdqonU10CHGbOFqzXK+yXKvxeGONJ5tr1Eqltyp/TCsfnF1Pq4B8+/azajFvqoC8fdu3qsd8axlvL/PN1/P6vXQmy3J0UWWg7OdkJigmuvPzFTu+Ve3jW5Ve/uh7k/tn56vIvPUzb5b/7fuEScLOaZudkzYHnR4Hne61aJtSCXw+uX+Xj+9tUS+XqJVK+K771vvgrNrLH1V2mb5Hpre/eW+8qRr0x9v/7ffBt37m3PvO0bNXQpu+pzTguS5aaXzvO94TJp+8D85/nZ9VBnp7+75dRejs9rfeH/lblYPeft+9+X53NOL3L7b59PUOWZaT5lf/nrhsSZbRHozYPe3w/OCIr3b3Wa7XWKnXZmoTOfXt1mBQtOlpViu4jkPJ91lt1ItKI0kRokgn26qo2mHftNpRCq3eVEmavm+n4xxvUhnGPx8Sm3w9rRwzHeMYa8/2k0WryJmf6pWxQGc45qvdg7NQdJpl3FlZmjkgc/7vwnRsep6eBFYcrWlWKoRJwjhOJmG09Gx/Pg2bTFt5Oo4+C2dWgoBK4FOvlGhWKlRK/tm49V2ZBrM+e7XDP3/5lF8/e8l+uyuhGCEEUOxXQ1N8dZRZdhKDQlPRRdujXg7dHKLvUYjQUrRUepVY/mVk+ElZ8eOyxtfF/jNQliVX4SioacWGZ/EU+ErRcqDlQKDVJBRTVK9JDOymlj+EhteJnayrEEIIIW46CcYIIYQQQohLl6QZr09OaQ+HvL+1wckHQypB8E7aBDmOQ7UUUPJ9WrUK722un7WTMJMQzLTVgLVFv3EsZ2fWqslkj5q2IZi0ItBK8+02G44uqhZcVJxljKKIr3b3+d9/8ym/f7nNca9Pq1blpD9kr93B91yW63Xm03hKiMXhaM1Gq8mHdzb5n378Ef/xJ5+wXK+iUH/i9xWYXJ+v4PTmzPk/c9u5ZZwt6637vbmNc8uYF6UUjpruZyzWulgA+2Y/dX5/dfZ/a7FwNjF5/v/Trzn/vel9v7XM6bLOL2MYRfzqmxf829MX/PbZS9qD4bUIxlRLAX/3/mP+13//t6w0ijCC5zjnwgR/vD35o+3+Xdv4L70nvvUe+9b76V1UZ3C1xlEaj2+9J5hu4x/6ngCwb3+PP/OemC773P122x3+n//nP/Pi8IiQhOzcBP5tkWQ53dGbYMwX23t8eHeTVrUyl3DUd3Edh1opoOL7LNWqkzHNm7ZW598bU+dDGd+5//vWWGfaBnIaepl+fVN1RyPGcUyUJDhKkeeGv//wyVwrx3ybozXaU7iuQ7VUYqPVxFj7R9vy279T57fb+XHpNDDj/MAWnhfRHoz4amefXz59wX/74ms+fbVDlKTv9DGFEIvDUIReEgOHqWU7sfjKsOoqRgY6maWdff9ASga8ig3/PISydngSQGNy2MBVxdc1rVh3IWeyj5zc5qoiYKwoPuZnFkJbVJb53djyOjESjBFCCCFuCQnGCCGEEEKIS2esJYxj0izjm71D/vuX3zCOYz6+d4eVhjPXyRetFNpxcB3m0tZi3oyxpHnRouLp/iFP9w/4t2+e8/XeAYfdHlGSUgkC2oMhu6cdluu1WzfpKAQUE4CBW1RsWm3Uube6zGqjftWrNXdvVRc4VyHiqg3CiO3jU1rVMiXfvzYT5I7WNCpltpZbrDXrrDUbeDew3dx3VQ25DpSCZrV8VuXoNrLWkuW2aKm0e0C9XEYrxXqzQb1cxnedmUKz32U6tsEBf65Lvr2KqkgJh90+n2/vYSlaULmO80f7lnm918/CR7AQ+y1jLZ3BiM5wxO9fvuaXT1/y2+eveH18Sn8cXvXqCSGuGTO57KSWfxsbthNFzSlaIz2NLU9jw2n+/T7X5haOMvg8Mmx6RfukyChWXEXVUbgUY5LgT62LLSrFjHN4lRheJJbPQ8N+aumbt1s9CSGEEOLmun4zA0IIIYQQ4lYwxpKS83T/AKWKCYm1ZoNmtVxUjbklE2zGGsI4pTsa85tnL/nPv/uMb3YP2G93CZOE3FjSPJ8EY9o8XF/h7XPAhRBCCHHVxnHCV7v7DKOI5VqVj+5tTdoyluYejBHvziiKeLZ/yCAMyfNijPbz9x5SL5dxS7c3AAZgjWWv3eGL7T3+x9fP+Ocvn/Ly6JjuaHzVqyaEuMZexRZrDZ4qgjKhsXRz6OeWwfes1GKA08wyNrDqGuqOIrGan5YVFecvR4YNkBpo55bfjA3/99DwWWTp5pbYFLcLIYQQ4uaTYIwQQgghhLgSluIA+0GnqIqyUq9xf20ZR6siIFMpn51JexPlxpBmOcMo4vXRKS+OjvnV05f86psXHPcHDKOILC8O0aV5Tns4Yue0Q28USsUYIYQQ4ppJ84zjXp9xHPPZ6x0ebqzy4Z1NHm+sUS+XZ263KC5HkhVjrjBJ8V2POMuwWEqey9byEsv1GmXfQ2t9bSpnvSvTNnxJltMbj2kPRvz+5Ta/fvqS3754xde7+5wOhle9mkKIa+40t0SxJbcQWUhsUQHmh4RRLBBaCHN4FlsCbcgs5EAnV1Q0lBQ4SuFMds3WQoYlNTAy0MstrxPL/xgb/m1sOE6LoM3VNwYVQgghxGWRYIwQQgghhLhS4zghN4bPX+8SeC690Zh/99H7VEtBcab1DZ10SLOc/njMzkmbf/r8a/7bF9/w7OCI4/5g8pq8Cb9kWUZnMGL3tEM/DDESjBFCCCGuFWuL6ndhnPLpqx2yPOcff/wRJd/DdRxKvocvwZiFkWYZu6dtxnFMnKYcdXv8/Mkj/ub9x9xZbuF7btHO6gaz1pIZQ38c8oeX2/zuxWs+fbXDp692OOj0GEXxVa+iEGIBxAaMLcIt2SQQM8un2aPMko0N7czyMjE88DV3PdjwFBVdhGQMRfhmmBfVaQ7TIhTzOrG8Sgy7iSX8geEcIYQQQiw+CcYIIYQQQogrlWQZSZbx/PCYKE3JcsNyvcZSrUKtVKJaKqEVN6Z6TJrnpFlOdzRi77TDFzt7/MtXT/kvv/+MME4YJwnfzr2kuaE7GnHQ7tIfh+TGYKxFwY14TYQQQoibwFhLnKY8OzjiqNen5PvcXV7CdRzWGnXq5aKtkiMBmWsvM4bTwZDTwZBxnHDQ6RKnObVyCYBWtUKtHOA6Dt4NC8jkxpDlOVGSMowidk46/PrZS/6vz77i2f4hz/aPSHOpsSCE+H4yikDMvHRz6OaWo8zyMlHc8SzvBYqHvqLuFJfcWjJb3O84tWwnlmexZSe1xBZSOc9ECCGEuJUkGCOEEEIIIa6FcRxz2O3x6esdPNfhqNfjJw8f8KMHdyl5LoHnXfUqzkVvNGb3tMPT/UP+8HKbT1/t8PXeAeM4Ic3yPwrFQDFBMQhjTgZDeuOQME7wJhMxEowRQgghrg8LxGkGRHz6agetFK9P2vzte494b2uderlMtRRc9WqKH2AQhuyeWv7tm2f0xmM+urfFj+7d5cnWOhvNBqvN+lWv4lyNopjTwZDXx6d8ub3Hlzt7fL13wDd7B3SGI3IjNRaEEFcvsdDLihZNI2N5lSh8BYFSGGzRfsnA2Fj6ObQze9bGSQghhBC3kwRjhBBCCCHEtTCOE8ZxwihOOOkP2D3toJXm3uoytlzCdVycb51gfd1DIfZcysUW36A9GPHN3gH/+tUz/n+ffsHvX26T5+bPTjLkxjCMIpyBpj8OGccJJd/H0Q5yzrkQQghxvUyr4X2+vcvr41MOe33KvkejUsbRmrLv8+0hzHUf09xmgzBiEEac9od8+nqXT+7doffTEADPcViqV1Got7bpomzP7xqrDsYhu6cdfvf8Ff/5d5/xq6cv6YchwzC6svUUQohvS+wkHGMsuynM1qBJCCGEELeBBGOEEEIIIcS1kqYZ3eGY5wdH/Jfff85Rr8/7mxu8t7XOeqvJWqNOyV+M6jHG2rP2SDsnbbZP2nyzd8BXO/t8s3fAQadHnhdtkb7X8oyhPwonoSGF13Rwv50WWhRy3FIIIcQNl2Y54zjmxcER//tvP2XntM0HW5s82Vpna6nF1lIL15HWSosiM4Y4Tdlrd/jXr55y0u/z2fY6jzfWubuyxN2VJZqVMvVyGc9djPZKxlqGUcQoitk77bDX7vLq6IQXh8c8Pzji2f4RwygiSbOrXlUhhBBCCCGEmIkEY4QQQgghxLWSZBnd0ZhxHHPcH/Db56/5Dx+/z38IP+DHD+5SKwUEnrsQZ+IaaxnFRTn63z5/xb98+ZSvdg94cXhMezAkzrIfVI7eGEtvHLJ32qFWLrFUrwKLERL6I9d/8wkhhBAzSfOc3BieHx6z3+nx+etd/ua9R/y8/4ifP3nIcq2KUh5a6T+qICOun9wYTGrYb3c5HQz5YnuP+2vLPFxf4xcfPOYXHzzh/uoyJd9fmGBMbgyDccRht8evnr3k109f8s1eMVY9HQxJsmzS6lMSzUIIIYQQQojFJsEYIYQQQghxrViKg/RRasiGhjBO+PTVDlmes9fu8PzgiM2lJiv1Gku1Ko1KmVq5hKM1WqkrCcxYa7EWoiRhGMUMwpDeKKQ9HLLX7rLX7vDl9j5f7Oyx3+5y0h8QJskPfhxjLf3xmJ3TNmutBlm+8g6ejRBCCCHmxVhLlKQkaYbFEngeYZJy0h/w6uiEtWaD1UYxpmlWKlRLAb7rXrtghbEWYwxpnhMlKeM4Ya/dYb/d5ajXvzUVRawtAk9pnpNk2SQEnZDlOSf9IfdXl7mzssRqvUarWqFRrdAol4qxqtJofTVj1Tw3ZMYwjmP64/Ds0h6O2O902W93+GbvkKd7h+x3uhz3LjZWFUIIIYQQQojrSoIxQgghhBDiWrIWstwQmoRv9g7Yb3f59NUO660GTzbX+PjeHT64s8njjbXJBJKLf0WTSNaCsYZBFLF32uH18SnPDo54fnDEy8OiHP0gDBmEEXGaEmcXmzwy1tAbh+yctnm0sUaW53N+JpdITjwWQghxixhrGYUxz/YPOej0+HJ7j6ValQ/ubPDhvS3e39zgyeYam0stGpXr14rHGFu0hkoSTvqDs2DPy6MTdk7aRGl61at46bLc0B2NGMcxp/0Bf3i5zUarydZyi4frq7y/VbRZeri+guc6+K6Lr6/mUGxmcuI05bjX5/XxKS8PT3h+eMSroxP22kUwZhjFjKKYOM2Is9u3PYUQQgghhBA3mwRjhBBCCPFOGGOJ0pTucMSXO/v810+/xHUufoA/SlL22122T0457PZ/UPuZRWSxHPcGfLG9R5gk7Le7VEvBTMv8YnuX08GQKEkW5vWz1pJZS3c0pjsa05lUYDnpD+gOxxz3Buycdri3skStVKJWKhF4LoHn4bsO3uSMa1drXMfB0QpHa9SksoxCnbUusEwrvxTVXyz27OzoLDfkprhkeU6avTlTOE4zoiQlSlNOegP22h12Ttq8ODrm1dEpe6cddk/bc8mBGGM56Q34eveAShBgrWWpVv3eP//lzh4HnR5J/sNaOM1DlhvawyEvD4+pBD5ZnlP2/R+8nONeny939jno9BiE0aXma7I8Z/vklH/9+llxVn8Q4Dj6e/+8tRYLxXui3Xl3K/odjDWMopiT/oAvd/b5vz/76kL7lP445PnhEc/2D2kPh5f6+htrGIRFu4cvdvaol0s0q5VLXIPbLYwTPn29w6ujEzrDEdk1+TuSpBnbJ6f88psXtKoVWrUKjv7+v5diNofdHq+PT0mmrQGl3cqfleY5vUmljtPBAN916Y3HdEYjjro9dtsdtpZaRfWYapnA8yh5RfjXc5xiTOMU4xrH0ZNqeRpHT8c1wPSaN2Mbzo1rrLUYY8mtKa6NeeuS5TlZXlSGSbO8GPfkRagijFOGUcTpYEh7MK2K12X7pE2Y3L4ghbW2CJGkGYMwAnoc9wfst7scdnsc9/rF63O8wp2VFtVSadIS1CPw3CLY7Ti4rlNcn9uuSqmzSojTbTsdn07Hq8ZOxsomP6sIU2y/nCQrtt80kD0KI4ZRzEGnx87JKa+PT3l1fML2SZvT/pDTwfCqX85Lk+Y5oygu/nY8fUFnOJppeUfdPnvtDi+PThhG0ZzW8voahhEvj05ovnjNcW/A84OjmZb3dP+Q7ZNThlFMmi1w6F8IIYQQQlx76s/1iFVKyRENIYQQQlyIVorAc6kEAfdWl7m3sjxT2fDc5IzjhFEUs9/pctDpLUy44yIUsLnUYmOpSb1cohoEMwWLgCKwcdpmGEbE6eUHI+bBdTSe41ItBTSrZZqVCo1KiUalwlqzzlqjzkq9zmqjRqtaTCrVy2WqpYBK4FPyPcq+h6Md3LMJpeJ9aaYTRaaYWMjznMwYoiQlTBLCOCneg3HMIIwYjMNiYmg4oj0Y0h6M6I3G9CeVYaaXcRQziuO5PH+tFI1KmWalzEqjeJ6+633vn++ORrw6OuGw25tMgF3ecN91NEu1Ksu1Gku1Cku1Ko7+4e/paHqm+mB41gbgsriOw8O1FR6sreC7Lq7j/MD9WvF6j6KY54fHvDo6eTcr+h20VlSDgGoQsLnUZHOpdaF9Sppl9MOQ3jjkuNfnuDd4B2v73bRS1Msl6uUSa80Ga80GvivnelyW3OS0ByPawxGd4YjuNQnHBJ7LvZVl7q4uE7jFRPNVtCm5rcIk4dXRCdvHp8XfzmvwnlgUWiscpalXSjTKZeqVMvVSiWa1XPy9rFdZbTRYbdRpVso0z7XkqQQBZd+j5HvF+97zcHQRkDnfVvL82MZMxzfGTMIcKXFaBHunAd9p8GUUTcY60zHNuPi6Hxa3RWlKnKSM4phxnNAfh/TGY5nUBnzXJfCKsWq9XD77u1Uvl1mp1ybbtc5Ko2i11Ky8GatWSwFl36cc+OdC3RrXKYIyb7ZnEYRJJ2PVYowaM4rejFP74zHdURHAOu0P6Uz23f1xyDCKGIbF/UZxRJSkxLekFRYU28j3XNabDe6tLtMol2daXpgkk6pBQw46Pfrh5Y1Nr0KjUmaz1WSlUZvsi3540P28ok1sh+NenzjNSC5YWVMIIYQQQggAa+2fPCgkwRghhBBCXCse4CsINJQUuJNhjLEQW0gm17GVTiyzcoBATS66eN2nYgPh5PVOLVyXaQ5fvVlnX4GnQGmF6zg0mk0ajSbLzSYrrSYrjTrLtSqtWuVsYqIS+FQCH9cpzswtJpGKygK5nZw1fe5M6SzPz8IwoyhmOAm7dEdjusMRh70+R70ex90BR70BYRyT5jnmgmfMK0BTvPcrevL8AEPxno9MsT1u3znZQgghxO3gu+5ZOGZrqcXmUussUNGqVmhWK+fGNAElrwjIFNVGHLRSaK0mbR7PV74rxjeZySeh37eDv+M4ZhQn9Mdj+uOQ7mhMb1Kxrzsc0xuHDMKQcZxc9Uu0cJRSuI5mtV5npVEvAqqtJquNGku1Yrs2JmHvaUBmOlZ1HecsGGONJbf27aowec4ois7GqP0wojcaF8Ht/pCDbo/Dbo/2YEhnMCLJMvkMJYQQQgghhLixJBgjhBBCiIWx4cCGC/c9eORBY1LQIDSwlxWXnbS4yLlks2no4nW+58KWB1vnCi/spPAsKV7vkxyG1+QE8C0X7rtwZ7K+LQeUglxpDlTAgQ4I3YDQC3B9n7Lvv1Wu3nUcPLdoO6DV22dVF6Xpi3YtxrxpozRtJVBMPmRnZ1lHSXo2iTSOijOm0zzHGHPhCYdp8OexBx8FsOIU34stvEphO4XjDI5zCYYJIYQQN5GjNYHnUvI8auXSmyoivk/gF98/34JnWlnkrbY7irP2SdOAjD03vsm+FQJOzwUtkjQjzlKiJDurKBNPKorEWUaWX5e49GLRSlEJimow1aBErVxs15LvUTrfWsl18d1pwEmfBZ2KqPRkexqDmQa6rSXNiiobSTpt8/km+DSKinB3mCRESSpVnYQQQgghhBA32p8LxkjdaSGEEEJcK00HHnrwN2X4RRk2J6OVXg6fxfCHuKhisp9BJsmAmVQ0PPDgrwP4cQk+Cd7c9tuoqFaSWRgZGF7dar5lScMHAfxVAD8OioAMwNgY/ts4pD0I2UngeVpUvFk0voKahic+/GMZHvlQUTC08OuwGLznFk7z61PFRwghhBDzkxszqeCS0B6Ornp1xJwYaxlGMcMo5pjLa0MohBBXxQH0uWkpO6n6a7iakzz05HK2Pt+6CCGEEOLmk2CMEEIIIYQQ14ACWhruenDHhWW3CMn4Cqwpvh9a6Jmimo8EY4QQQgghhBBCXDeBgvu+4sG5fs2D3NLJoZ9bBvnlnshS1bDmKpYccFQRkBkYGOYwNMX6SEViIYQQ4uaTYIwQQgghhBDXgKKomHTfKyrhrDhQn5zSpjXc84qDeM+SyZl3clqbEEIIIYQQQohrxlfwxFf8h9qbGi37qeVlYtlJILWW8BLP9KhoeOArHvoKX4Gr4CC1HGRwmEJkrFQkFkIIIW4BCcYIIYQQQghxTWiKAboz+XpaelpNvudRhGOEEEIIIYQQQojryFdFEOXvq5rpx9enscVgGBtoX3IKpaoVjwLFz8qaugMVpXiZWF4mhi8U9PLLDeoIIYQQ4mpIMEYIIYQQQogFcNaPXc5kE0IIIYQQQghxTXkK7vuaX1Qc1CQZU1KGbmY5Si2lSy6BWtXw2Ff8bUWzMmmp9FVkWXZgbAzPY+hIMEYIIYS48SQYI4QQQgghxDUxNnCSFwflhgaqpqgQE02+v5NCz4CRcIwQQgghhBBCiGtIK0XVgVUX1CQZ03Sh6igCpXAuuS+woyBQiqqjWHYVG27xeTu0ipX/P3v/9SRJluX5nd97lRp37h48Oasu0lXVXd0zsw0IMAssZBey+wjBy/55+4CnFVkBZEXAdoBBT3dPd3V1VVYlJ5HBI5wbU3bvPpyr7p6ZkZHOIsIj4nxELN3Tw91MTdVUTe3en55TGFKjvYqVUkqpV4EGY5RSSimllLoAPBJ6+aaCSzFsNXJlW2pk0O5mBR8W8KDWITullFJKKaWUUuo4Gg8z75k6T+UBDB0Ly7FhYLVdsVJKKfWq0GCMUkoppZRSF4BHAjANEoL5tISJg9zKzz8u5GePGmmppJRSSimllFJKXVQeuAiZEwcUDmYOai/LlFvDKJIqNjpJppRSSr0a9D1fKaWUUkqpC6L20k7p81K+9sPVa6WXQMyjGqZeK8YopZRSSimllLrYLkIoBqQVceWhcJ7Gy1KlRiq0ZgbsRVlQpZRSSj1VGoxRSimllFLqgqiRcMytWm5KKaWUUkoppZQ6PYcEY0ovbZUAEgNdayQY81yXTimllFLPir7nK6WUUkoppZRSSimllFJKqXNzUSqdeiQc0/jDtsQRUjUmMebCVLZRSiml1NOlFWOUUkoppZRSSimllFJKKaXUubkogROPhGLqo8EYI22UYgPmoiyoUkoppZ4qDcYopZRSSimllFJKKaWUUkqpl06EhGA6VoIwbWTHX5SSNkoppZR6JrSVklJKKaWUUkoppZRSSimllDo3FyV3Yg3kFrrWkBz5uefiLKNSSimlnj6tGKOUUkqpF4ZHruhpBy9iIAlX/fQtdMNgR2bkiqAolMM1HPaTrjwUHuYexk5upZfbeQ+IpAby9mbla2bk57GR5bdGls9w2PfahfK+ZVjeuYepg2n4+jSW9by1z2k5gtUIehYye3jy6ZDnNXfwqJFb9Zyfl0G2z0oEK7F8n5vD8s/ta2c/LPN2c7KBtEULSxEMIugZee0eV41s+4mDzUZu572uOgYGFoaRLGvPHj72rQpuV/K9R/avJKyffvjd3Mg2bve99jXQ7nt12M+KI/vePPzMPX6RzsyE5Uw4spxhWZPHHSc8NHz7ODF1cpuF/z+LNKyvoYWFCBbCOvbA/Rpu1bKNfVieNBwveuEY1x5PEvPtddyWBm+Q5S4dTMJ6noVjRn22RVdKKaWUUkqpE3neHYos8pmvZw2LkWEllnAMeGoPhZPPfu6iD7AopZRS6lxoMEYppZRSL4w2ONKWu20nmddjuJrApViCGIuRhBoyezhxXIVBj4mDbQebNXxTwzcV7DYyad+c47IaJGiwHMFyLOGQlUhCByML3XBLaEv5ymBMHZa1DAGMsYOHNTxo4F4Nd2uomsP1cVEZZADqRgJ/nsOVREIh3RAEqHwIeNTw2zlM5jKx73g+z8sgg2Z9C+9n8ItclncpOgxOjB1sNXCzhH+aw14jr5njLu+lBH6SyTq5EktA5rhmTrb/7Qr+pYCd5vyDDiML1xJ4K5V1cCk5fOz/aSJhoCaENpKw7y1H8jdXYnmdL0WHAbA29NWEkMnUSZhou5EAyM1Kvt8NwY2nwXIY+LkSlnM1gqVYftYG1SyyvG1Ibq+BPQcPG7hXybq/38D8jAeJjpFleD2B9zJ4JzsMV/2HKfyPE1nfDtl/ukaOGdcSuBbW8XIbNAsBO4McE9sgz04jtzthHT9sDo9xSimllFJKKfWqiMJn04GFtcSwkRj64XN46WV8aO78U7tQQymllFIXiwZjlFJKKfVC8BxWUsmMVLQYRrARy0Tz9QQuJxI+aYMx+XeCMfM2GNPAwxhGlYQB7oTAyX6ornDawEFKCAxEMvCyHMFqDGsRrMWybCMLoxAQ6YbKD/GRAEHD4eT8voP9sKz361BtxMr3O04m79uw0EUSc1gN450UfprLxP5y2C5lqGQB8hzayhfPi0HCHIsRXI0lFPKzPISaIlm/lZf1XnnZXvYUCzywEt56M5XwyeIJgjFjB8NSAhxfV09nfWWhismVBN7N4I1Ufj5x8HEpoQ4bKsIshH3vctj3riaH6+ugalPYrvV3gjFbDSxWUjWl3fd2GqnIcl4BmQQJjwzs4T54NSznaljOQQjxtMEY851gzG4Ipa1GsFzL8eJuLYGZ/RCKOum+lxh53huxvAZ+nsvP24oxoxlsh3XcDb+3EdbxjXB8W44PgzFt1aE2GFP4w/DRci3HmlthuR/VUnXqrFVvlFJKKaWUUq+mdnzlx0QcVrZsf99g5O/D52n7FJav/VwXI5/bpUqM4Z3ccjkxLESGxMpyzR1sN56Jk7EYpZRSSr38NBijlFJKqRdGgwxYLEQSLrgRqi6sxzLZ3D/SJiUyh4MxIIMjkZVJ8I6VihGXYvggg09K+LSEr0upIrN/iqSJRQIxi1YmvN/JZDJ+FMlydawEC462UkraShVHlrEt9ZuG3x2GZb2WwJuNVH+4WcHv5/Bx2wbq7Kv23Fhkud9M4c8yCcZcSyQkk4TgwbaDuxX881yqxdyrJRTxPKrFtJViliJZ3g8yeDu8pto2StNQZeizUCnmo0JCDCepFnPUizbm1raYGlhYDF9vhPDMtVgCagN72DIs4jDsBYeDnok9DCCtxbKPfBn2vS/Dvrd5DmWbDLLPvZFKZZYb4VjRD0GZTljO1Hy77RPhecZAHPbbxRCo2QkVm+7U8KdCbvMQRDmP7Wk4bPe0Gsl+vx7LOn4rlf8fhiBPJxw/4iODyd4caRtlJIC3Esnzv1PLOv68lApZt7WnklJKKaWUUuqE2qqwbUXVJ4m/Mx7T/r098lnmJK2Fj7t87X0PrGEYwVuZ5Scdw886ltcyQ2oPP0PtO8+9yrPdeKoX7UO6UkoppU5FgzFKKaWUemG0AzGrsdzeCxUXFqPDdiRtO57KQ/Wdv4vC4EsPCaEQWsW0k+UGqRIxcycPPbStk0YhtPNXHQnedOzhCVdb3aUhtE3yh8vd3kcb1IhDgGbYLiuyXHsO1iO5umkztEip3MUIW8TI812O4O0U/qIj1S5WI3k+Dql8creSkMmHBfx2drrKG+clNVK550oCP8mlhdJaCDg1yDbabuBmLVVTfj+XZXenWOYiVAHaaaQtUe2PXj0XwluEEEl4rR5n0PFpOQi2AD0DK6H90HokoZafZVKlqX0Nu1DxqOawbU/7eo5CoKPL4esZJJDUCYOTY3/Ynuq0r4cECbesx4fVit5I4Y3k8Hcch8eJtnXZ0efcBoG6FpbC/xcetpwEokC24WZoWXSWYNrRzdsJQZzIwEYkgZ6fZRKOaRexXccuLNPRZW4DdbkBY2E93PmVWirMJOFvHjaH1amUUkoppZRS6jgSI5/fhsf4kLoem++1Dk4NDK1UcLmSmHOv0tJeKJBaWIoMS7Hhpx3LX3Ytb+XyuEn4MNp4z17j+aZyPKr9U2vtq5RSSqmLRYMxSimllHohREjVhEuJTM4PrFSd6FqZhJ+G/tD7jUyw12Hity2hO7BStaRvZaDkyDw5qzF8QKhmEibm9xq5z+PyyKTzOIRq0iMtWuAwMDB2cpuFW+nl5yYsaxIm5Ds2VIkIFTgIz6MXKkl8ECbL/1TAfnH69k/nxSIVLd5KJZDwk0yCQQMrE/1zLyGemxX8S6i48U11+qorZ9WGCTZiCfG0lTlWQ5srj2yn3QY+KuFfQiBmszl9ZZt7tVTIuVXJ/XVtuKKNwyvb2m2+EUtYp/ccgzEti+xrH6QyEHolkeUbRhLUmIY2SXtOgj91eE23lWO6oUrMwB5WTGotRvJ6cV7+fuYknDY+ZTJmOZYQzNupVJN6I7SsMhwG0vaPPMb8O+2bsiOVmhaib1dnGYRyTj/NZLv8oYDfFxKOOY/X8UKoNlV7WceXQwAQJAg3PdJerfCHj5mEZV4Iy9w+h3Y19yy8lsj/j720stptZH1ftDZsSimllFJKqYtpOYb/bBDxm96PN0HqW8Mvut/+MLsaG37RtWwkhl91LbvnnIz51kUZ1tCxEtC5khgWI0N2ZHE88KCCP84835SeudNkjFJKKfUq0GCMUkoppV4IsZGJ+A0vE8ZXEjmRMcgE916ownGvhoe1TByXHrLQvmUtlrYvFinf2wZjTPi3tVgmye82MvlcepieoKSCR/5mHIIBSQgAGA6rxBReJtEf1PJ1u5EWQm3lh+xIiGAxBmIJ8lh/uA5iA1E4gxtYebyPy8MKHc9DOwA1shLYaavlXIoPJ+dnTrbPFyX840yCIc+zUkxbYWMjhl91ZLkvxVIphrBc+w7uhtY5fzuV788SgLhXyy3i8PWRHbnlVpZhI5a2TkuRhBqetyjsI+9nsmw30sPAzjy85h81Uk3lXtj3Ci/7Z27leVz3YGOpZJIeWYFLkdwscK+tpFOfIRgTwc9yud1IpPpPyyOBnV0n4aSHTQjAtQGREH7pWznGREbar5lwvOgb6MWyTV5P5f5uVhLI8+dQgWUhBMsyA9cTaYUEcr/TEGi5V8t6HrvD40ZuZJmvJSFEF4VqQ+Hf+xb6oR3TwwZuV4fBLw3GKKWUUkoppY5jOTL820HE/3P58EOWOVoO9EesJobV8+6fdELey4ck5+F+7flw5vim9Mw0F6OUUkq9EjQYo5RSSqkXQhwqIkSxTPAaZIL4Ti2Bhbs1PKolzDBxh+1cjlbiWAjBgzdSmXjuh8oz7VjOKJJqE5NQ+WLrhMGYIvRKul3DHwtZtipU09htK2qE4M3MSSimCtVtMN+uGNM1EkK4FMuE9/WEg1LEbUho3cvk+aKV+577ZzvR3VZdWYlkGd9O4d1UKtr0wzaahCoXX5SyTj4uJBj0vCvFXA/r9CcZvJ5IoCI3slz7oVLMHwu5fVrKz05bKea7PIdttBoPpYGZgcQfhmUm7uK0ujFI6Ol6qNYUI5Vzju57D+rDaibtvmdDO6iugY8jqcbzZiqhkrbqUzuk2g33v9vIvnH/hMu4ENoQvZVKdZSNWB7XIfvfxEmI5esQiNkM++HcyT7YbtfMHlZfWYqkVVR7f/0QsstCEuxaIq3cOqVUP9o94853NJCTm9B27DvHuL0jwb22SlSMLNNnpayDNxI5xi0dqdIDsi0uhWpTNXL8fJ6BOqWUUkoppdSLwwFz7xm7wwq5L5rCw53Kc7v0/HHu+KbybDf+W+11lVJKKfXy0mCMUkoppV4IMVJRoQ2ytMGY387hkxK+LqXahIODXtUhbyLVQcIk/bVEwhqxkUnowZGKHCMrE8r7Dr4qT76MZQi63KmkykhmDgM2d2tZvjYI45CrlDyHk/LtslpzWM1kI4a/7MiEdz86bLk0DCGhlVjWSwVUzbMPxlgkVPLzHH6Wyfpdjw8DD2MnVS4+LuDvZvBlKYGg510p5noilW3eCiGpUSQ/L0NVn1u1tMn52ynshCDTeS2z4/B1WgH4w3WZhVDExHPuPddPy3Jk30P2v60GPizk9nUp4Y3vvqbbcdJ231uO4DdOvr8c2qC1r5NeCMbMQjWXk1oIgZC3QvBmI7wG26DTw3Cs+LuZ7IczJ+ve+W+HnWx4fm1A6e1UXicRUvGmE8m/tceSaagUs9OcTzCmY2R5rIGtWkJZ/zyXQM/XlRw/msccN9oqWImB33Tk5z5Un8nC76UhGFNncuyMgeJsi6yUUkoppZR6RTjkwoJxI2MTL2ow5qvS848Td9BGaf8Zj6MopZRS6vnRYIxSSimlXggmVFSxyKT8duSMPxQAAQAASURBVCOTxp+UErZ42Dy5/Yrxh6GIT6xMIke5TKC3M8wdK1UtViP53vLtCegf0/7uo0aCIJGRCfg2HLN33Koj7S/UUgVmLYYbtUx6D6wsW4wMRA2sVGyZeamKcZ5XOv3Qc2/Hv1YiWX/vZfBOKkGBxUiWbeokNPBZCR8V8FEpAZl993QrxTxpmVNzGDb6SSYhikuhEohHts9m2HYflfB5Kf9fPKUgz3eX1SGhqZrvBzaep3bfi40EQLZq2a6fFLKOHtU/Egrxsi/V4fWQGfC5hLralmZZCM6sh1ZFx933jlYteieT6i6jsH+01WK+quDDuWzT2+E1WD9pm/rD3vRZdfj6MEgAxyK3xUiqDW3W8FkED5ofud8fERm5TZys46/D8e3TUirybDVPWB9HwlVfVnKMAFkXfXt4/yMLTSwVp2Ijx8WL8jpTSimllFJKXVy7Dfzj1JGamlFkGEaGXmj/27OGnoWuNXSttNRtPzedpN3SeXHhc1nhpE3SXuPZrqVazG9njt9NHV8WjukFqtSqlFJKqadPgzFKKaWUeqE4ZJL4k1KqsnwRJo2LH5ndbSfZ951MNJchcPJTwmANoYVKJLeOkZ+fpn3OVqhI0S5v7eXxTnpfk9Ay5VYl4Z8sVKkIBSEwSNWNlViqmjw64XI+if/O7ah2Av5KAr/M4b1QpWM1lvBOgyzPg1oCCX8/lyo6bTuipyV0svrB5e0YCcP8Mv92O63ESIDiUS2hgn+ew3+cH7as0avHDm01Eoj5YyEhlzuVrKMf45Dw1leVvK4XIng/lQosBtkGw9C+qGcPq70cJxhjkX3g3Uy2ac8etqvaD0GnfzeVMN2PhmKOLK/3EnL7w1ye40okr5s4VHQaWEgTqZazEFpxzTne+niSfSf7+58K+LSQSjHlMQIs7ev/bi2/3zXSumqNw1BgPwxQD8Lr/rTHOKWUUkoppdSrZbv2/K/7jj/MHIuxYSEybCSGS4nhUgIbsWUj8awnhmUMsZHKls9DOw6z5+Bh5fm6dHw893xcOD6Zez4tHONGW8sqpZRSrxoNxiillFLqheDDxHDjpTLDx6VMGD9qpDLJcRVhsjs2hwGWtjVKhExud0M7m8ycLhgx93I7qwqpALMd2hGtxrAWcdB/pg3zDKwsrzWc2wy3Dy1bvjtpHiGVMhYjaTPzQQY3EgkmZEae99jJtvm0CNupPKyW87S0oYCG7y9zbmR5L8XwbirVYpYjaZ/kkVDM/SZUtynl663qZNWCXmb+SGuyrbCevihlP5ycYAXVXsIp8xBCmjipbNLue9lj9r0ndTQzSNipYw+rFy1Gcn+Vlyo2DxqpEvNVJY9/ki5N7Wuj8tCtpCrVnpNl7FnILKRIKGbRSjUW504fjGmPcfsN3Kwk/Hc3VLg5yTLvOznO3Q/LW/jDdZyGJFEnrOPEHC90o5RSSimllHq1zT3cqjx3KhhEnoE1rCeG9QQ2YsN64lmP5WeXEsONVG7tZ41J49lrYN95Jg3M/fl+CvFHvrYtrLcbz6PK803l+XTu+aJw3Kk89+tzfWillFJKvSA0GKOUUkqpF4ZHJrYfNYeTxiedhG4HSdoWRzsNDEJbkbZyTGyk9G8nTHSfZ3ui0yicTPLvNd9/vjESJEjMYYuj89CGTOojk+YWeZwbCfxZLiGTG4mETNogw1YjVUR+N4d/mkvVmOkzqrrivGyrthRy22ZnGMH7mYR43k3hcizbNyJcQRZaA/3jXKp0PGo0FPNdLty2Gviiglu1hEZOoq3iMkdCMTsOui5UMTFH2hcZqYTkw773Q9vBIuGmtUiCMT0jwQ+LhEEe1BLQ2mpOH/5ol3kaQj33Q0Cty+Hrq2Pk8VdimFcwPsXjtI/lkOPSzUqqFz2xRdUPqL3sC5NwzNh3Ep6LzGGFnTSs4+NW0FFKKaWUUkopCNVAHdTeM/eeh7Xhc+vDBQSGfgRXE8P/bSHiWhoROrvyqPb8ce75bO74svTcfwoDLe3n1jqMDRTOy8U7jWe3gb0QylFKKaXUq0mDMUoppZR6IRwNtGw2cDtMGp+09K1HghOll4n9vVAxphcmjuFwcj43UJxjFZbTqkIVlomHoxc2GSMhnjR8Pc9gTBsIaJBKFhGyjhYiaUf05zlcjWE9lsdvK3R8U0mrqj+FdjtPCjactzbI48IDttv1SizBmF/ksryLkazHtnrQl5VUivlTIcuuoZjva9uB7TQSSHt0yrLT7etp6iWUMfPSGiwNL942tNGxIQT2hMewSPuly7G0YMqt7Acgf/uoPU40p+8b3x4v2nDaZhNaNUUcDPBmoSLRkoVHZ9gJ67Dce6GC0f36dOu4HQyeOzluTJ0cyzphgdvWVZ1w7JiffpGVUkoppZRSr6AyfD6cODj6oc3gSYwEY97rWEoPMZ4Y+Vz2ReH4x6njn2eeL4vzj+c3yHhA/Z2xE6WUUkop0GCMUkoppV4QDTKR/qiRViNVaPVz2gBDG7SZh/YqR+/HIEGQtorM89YAZaie4b7zhA0S5Gmr3ZyXdjCpXcddK62T3gntk64l0jomMRJu2AztX343hw8LuFt9u9rM0+b5fsWYldDu6b1MlnsjllADSPhgq5EwzO/m8HmplWJ+iEdCWbuNhEMKf/ZtW3sJbny3kkv7ek44rHDygxVjQvBpLQ4VUY78W+WlWspmI6/PszoaNPnuhY2Jkao3/dDG6bSKUEVnp2mvwDxbJZcG2VaF/3YwqK0ak5jwYfAChP+UUkoppZRSL772ApvSeyaNZ7vx9K2RiwuQ8YXKQ+k8xVP4DOKRCzG0IqZSSimlHkeDMUoppZR6ITThaqTNWianyzMOdnjkCqJ5mID2noNkSdtOKTHfnmw/C/OdG3w7yGKeMKHeVsF4XAtuiyzjeQd42vLDTbjvrpVKMX/VgSuJVGGJCKEJB/dqqbbyu7ncnkfApCFUqAkVbtYi+GkGP8vhaiJBmbZdzU4I8nxUSAulO5UOnv0Qj1Qd2QyhtMKdfV21oY3qO/txG0pLjhFKs0ggZTWWUEp0ZB9qkEDM2MmxIztjaiwxspzFY648TEJAp2/PFoyZh4o8O06OS2et8O04vJLzu4E6G6pMteEjpZRS6lUXGYiNCZO6/nvvnc9jeawxYYLX488YSrZHnp/z4L3/wfM5gzy2NYfft4/tvA+38znXN8jnIEt4PGMOMruN8zTen+lxJHQt9+3OaV0qpZ6s/RwydrBde6IYOtbg8AdVXit/8rbYSimllFJnpcEYpZRSSr0QHDLRvRcqVpwHz9MNcLSVGTIjFS36VgImXSutTbIQvolDACcKX+2RCjAGGEbSquVyaAP0LDgkANA1sJBKVY53UwnFjEIbmXFoRfV5Cb8vJGRyv35OVVf8YZWb5RguJ1It5s2w7B0rQYM9J5VPPizgX+bwRSlhDx2T+2Ee2efa1kfnESB60vp+XHDsh34vt/J67HwnSDOw0j5rYGV775xxobuhZdOlWAJWR5etbf+UmG+Hc06qbZk2dedT9vtJx7cfCugppZRSr5rISHDi3VGPX6+O8Hj+w4NdPtqZPNflemfU4/3FPrtlxdf7czbnJdO6oThlYuedUY+fLvUpGs+tyZz7s4KdomZSfz+Ku5InXO3lbHQz1jopozTGe2i855vJnG/Gcx7OSh4VFUVztpOsxSxhKUvY6KZc7uYsZQmd2FI5zx+29vnj9oRp3TCpm1Odry9mCT9d6nO9n/PNeM43kzk7Rc1uWVM/7qoDpdS5cMhnm4e1fGZb0N1NKaWUUheABmOUUkop9UJoW5nsh2DMeY2rPGnS+KwTxm3lmW5o97IeSWhjJZKwy8hKYCM3MrGePiYoYzmsXhNztooUJ9GGTLoWXkvgjRTeySQY04Z2xg7u1vBJCf9xJhVjnmX7pKM8hxVjLsXwWmj79EYIxtjwb9sN3KrgD3P4D1PYDq1xdJzuh3nkar59J1VNzquyzpMCVMd5mRsj+85C2I+OBmOGFt5LJRzl+H7FlJNq9+U2vPatYEzYP9Mztl6rQlWsaahidZ5+LByjlFJKvaoiY8is5YPFPv/tW5dweLaK6rkGYwzwzkKP//rGKt+M5/x7s03jPbX3FO50NeXeGfX4v7+2xn7V8PcPdvnDFtTO/0AwJuVnywN+vjzg/YUe13q5tKF1nr+9v8PfPtjho50J+1VzDsGYmDeGHX62NOCXK0PeGHZZzhKmdcN/98U9Hs5LHs1h1jQ0pzg/WsoS/vXGIn+9vsDf3d/h7x7s8rWZMa4b6tPcoVLqWJyHifM8rOXiHpc87yVSSimllNJgjFJKKaVeED60MCm9tEY5z2HM8x4SXbCwEMFSBMvh61Ko+jKwcutaqXKRWUiQSffvBmIOypeH25PaLZ23noWNGJY9vJ1JOGYp+nYwJwphgJhvt156HqyRdX4tgeshEHE1kXXdtqIyyLrOw/qteH5BnhdN7aF0F2t9tWGVzMpr8Oj+Yc3Z2yedZDkO9tEz3E8b7KrPMXyklFJKqR9nDKSRYZBGOA+JPe8mpSfjgTuTOX//YJfNecW9acmkaqjPkPRNraEfxzgv38ehZdFRsTUk1nCpm/GTxT4bnYxbk4JPd6c03lM2nk92J9wcz9kuKip39jOWcdVwb1qSRRNK59ivan65MqSfxCTWHLRB4qDB0slEBvLIMkgi8jgisQb7mOeulDpfDTBu4GHtuZJA43WvU0oppdTzp8EYpZRSSr0QPHLVUfUcwxfHYZAwzFsZvJVIK5+NOLROChP40ZEATDupbsz3K9U8z1YnwwiuJxIweCeFK7Es/1GpkfZQPSvfR0YCTM9j+0TIen8zg9cTWeZR9O1wRNt6ZxhJhZHEyPM7azWRl51HghoVsm0vUtX5iMMqS8/TeVRf8Uj4r+bihI+UUkop9Xx8vDPl3rSkdE5aKDXuTMGY40itoRdHXO5JMMYY+N/vbfN3D3YpGkfhHLNalmfeOMpzCMZsFxWTuuHutOB3m/vcHM8ZJDHvLnSp9CRdqReW8zB2ngeVZ5wZDf4rpZRS6kLQYIxSSimlXhiOMDH/vBfkMSyHlWHeSeG9TNr4XI/lZ1GYNS+83CYeCndYIaKtEtG2fWnbzHgkdNIJIZSFSKrNPG0DK8GY2Egror4N4Qh/WB0jNfJ7a7FUlBk7eFRLe6JnLTISjHk7BJEWQyimrWTTLnNupIXV5RjeSiGtpO/57CK+qC6QNpjmL1jFGIuEY75braUMbYlmTo4ZT7NS/mYD9xvYaWTfPq12HTsuzjpWSiml1POxV9XsVfW53uePnV+k1tJPYgZJzCCJ2K8ksPKnnQmVcwdBldPVbnm80nlK1zCuJFq/1knZq2pq53HnkMZu7+EiBbuVehU0wG4DtyvP7dJzJ/U8rGC38cy853yPbkoppZRSx6PBGKWUUkq9EPx3bhdNbOBGAj/NpErM66kENXr2sDJMDew62Kxhq4EtB/tNmMD3Mpl/EJRBJvMbLyGPtVgqobyXPZtgzNBCFCrG9Iys83bZktBCKTVgLVxJ4Oe5rIN/mcNO+ey3UQSsRIctqpIQiinDgiSh5VMeWiu9mUoFlI6BuYN5czFfVxdFWzXmoq2jNhzzXXMHtyu4X8Pcy+1p2XcSjrldy758Whd1HSullFLqJfKEE400svQTaTfUVqqZN46ycTRHkiV6rqKU+jGNh+3a83XhWIvlAp97ted+BXvN4ed0pZRSSqlnSYMxSimllHqhXLTxE4uELgZWgjE/z+FqApdiqVjikUGfsZNQzN0a7lbwsJHbbiMT6zN3WE2m5rCKTOPlvm4kcn/X02fzvDIDaRQqb3iYhQBP4aUCznIkAZPMwGoELpXnutMcVmB5llVYDBJC6iAhiO0Gpk6WPUaWeRQdtt65nEhgae7gQS3Pa+agfHaL/MK5iKG0HwqTzL2EYj4tZf/af4pVjOZh/95pzhaMOeqirWellFLqleAhMoZBErGap+SRJY9saHkqYZGicczqhkndUB5p9RMZsEZaEfWSiNRaImOw5rAq3LxumDWOedMwr91BaxFrpFpLFlm6cUQnssTWEBnDtG7YLWtmjaN27rFV8CJjSKyhE1l6SUQeRQeV9NpKL6M0JjLm8BzDGGz4u2ESM0hjLnVSNroZ652UNJLlWeukvD7otKuH3bJmt6ypvcN5OQePjCGNDL04phdHRFbWRatsnDzvWp57eU4tkgwQWxMq3UT04ghrDMZA4zyV86x1UjpRJM9by8Yo9cw0XqrD3K5gMJdPbTsN3CwdW7Wn0FZpSimllHoONBijlFJKKXUGSWjhcymW1kPXE7kaKm7b+CDVJP5YyCT9gxoeNBLCmIZ2SuXRCjEctlNxyPhtHb5/lhqkQsyjBr4spRrGZqiI8YtcboNIWhPlBlZiCZdsZfJ8vq7k9iyHu+qwzDcr+KqU9jZbtYSWfp7DO9nh8g4s2Fgqx+w62Y5fh8CSejF4ZJsXIUR29LVWhnDU7Vrae20+xe1ah8crnnEYTCmllFLnx4fz70Ec8eawy79aH3G1l3OllxNbQ2ItD2Yltydzvtyf8enuhHsziVQbII8iurHl7VGPDxb6rHZSurEljSzeQ9E4vh7P+Hp/zjeTGTfHc+aNnOHnkWU1l1DKW8Mubw679JOIQRLz8e6E//hwl6/2Z2wXNZP6+yc13diykCa8Nujwk8XewTIDbM4rtoqK9xd6dCLLdvibNlQyTGL+fGXIL1cGLGcpS3nCjX7OlW7OUtbwX15d4d1RD4Daef7h0S7/8eEeu2XNvGmIjaEbS5Dog8U+b4+6dOOIbhzJesXzcFbx1f6Mm+MZ30zm3J+dTxQ9toaFNGE5T/jJYp8PFnvkUURsDJO6YXNe0okjLnUlwa+naUo9Ow65OKGuPJV33KkMc+fDhUGe6XNov6yUUkoppcEYpZRSSqkzSIy08LmRhkoxibQYApkonzsJwvy+gL+fHrZQOonmOQzkVl5CMHcq+LCAPxVwr5bBrdjARjiLjKPDtkomkb9xoS3U3Vru51mMeXlkXY+dhGL+aQ5fhVY6K6Gl1XIMSxbyCLoGuhHMEtlOzstz224OQ0nqYvNIIKatsuQ9tJdH12F7PqwlHHNXm9grpZRS6gk8ci7RiS3XejmVc7wz6vH2qEsWRWSR5c6k4Iv9Kb0kYquoeDAraU8/+knEWp7y7qjHb9ZGXOvnDNOYLARj5o3jo50xS9kEgEfzitJJ1ZXEWEZpzNVezk+XBvzF6ohL3ZRL3Yx/f2+HnUKqtExr99hgzCCJudrP+bOlPv9mY4G3h10iY3DAnUnB7cmctRDUsaHFq0GqunTjiDeHHf7V+iILacwojVnIEhbSmNrH/Pmy4Y1QMaZynr2q5qOdCdO6oWwMWWRZyiSU8/PlAb9aGTJMY4apfFjwHm4dPH7EtHY8mpe4c/h8k1rLSp7w5rDLr1eH/JuNBfIoIjKGnaLi9rSgdp6VPMWab1exUUo9XQ6p4DoFNhvPp4VG05RSSin1/GkwRimllFLqDBKkYsy1WFr12CP/tt/ArRo+KeB2JYGY01SUsEYCOLH59v0/TVsNfFHCx6VUurlVwzj0Av+8lKorP8nhJxkshhZFuYErifx9GzLZbOTr084l1MCdWpb5j4V8fdhIUMYAfyhkcO4nmYRkIiPLPIrg9UQCPHuhVdR2I1Vk1MXmQyhmv4FFCy46/LfYyHYeWnikcyBKKaWU+hEGMEbaAkXWMG88//Bwj//93g7d2IbKIxlXeznvLfT4fG/KnemcWS3hlndHPf5ybURsDZ/sTvjjzpjaeTxyn1lk2eik/PnKkHnjeDgvMMB+VTN3jgezksbDuKr5dHfCv9pY5F+vLzCpG5ontAAywLV+zt9sLLLRTXk0r7gz2Wa7qNitaryXc6Zfrg55d6HHQhqTWCsBY+fZr2r+6dE+k6phtZOykqe8PerywWKfSVXzt/d3+WhHwjyN9/xpZ8zWvKJoHB5YzVN+s7bA68MOReP4d3e3qb2n9l7Ot41hMUtY76T8fLnPblmxXZbsVw3j6vQl/QwwSCJ+tjzgr9ZGGAz/9Gif3bJmu6goG2lVtd5J2eimBxV8lFJKKaWUUq8uDcYopZRSSp1B20rpWgIL9qBgBSDhkK9K+KSEW5UELk5znZQNj5Pw7ft/mrYa+KiQQMkXlbSAaq+I/byUf7dGAkEDKxMJuYHLMYws7DTShokylFB+yheI1V6q2/x2Lsv3RSXVazwSevn9XJapb6WlEl6Wf2hhkMr3Ww3sNaEfugZjLjxPCMY4mH+nMlEEdC0MI8i1WoxSSimlfoQxhKoiEuaYN45/eLjLPz3aoxdH9JOI/+v1Vf58eUA3tvz20T6jdIr3FZXzvLPQ47+6tsrvt/b5n+9s8tnulAfzkmntDlol/TdvbfBfraywU1Z8sTdlWjcUjWNcN9yflTycl3yyOyEyBmPgrWGH6ROCMW3ll+v9nL+5vIgB/vbeDv+0uc+nuxNuTwo2uinrnYw3hh2GScxCmpBGBo+n8Y69suafHu3xu809rvRyLncz/tX6AqM0Zmte8f+99Yj/+c6WPKCXcMzR5VnrZPzV+ogb/Q7/y50t/v29bR7OSx7MShJrySLL31xa5L95c4PXBx1uTebcnMzxvjiHYEzMz5cG/OdXlvnb+zv87f0dPt6Z8OnelMgYNjoZf74y5C9XR6zlKb04enYfppRSSimllFIXjgZjlFJKKaXOIDKQWQlcpN8ZaC097DgJXMzOUC48MxI2GUTff4ynxSFVWGovQZE2dOAJz6WBL0v4x0iCCdcTWIolxJMZ+f8KCfTMPGzWEl54mhmF5sjyHm0/VXmpHPOglrDPwMryXU9k2xlk/b6ThvCPkd+fe7lp0eeLySPb6X4Na7Fs81YaAmuXYgmlKaWUUkodx7R23BzP+dPOmPvTQiqjeE/lHLtlzX4lQZU0MgySiMZ7audZzhM2uimN71E7x9ujLvtlQ+kcsTUMkpj3F3pkkaUXRyxkCf0kJrZyouJpz2E9NXKfP9ZuKI0subUMk5hRErNX1tydFnyxN+XRvGJWN2wVFY2Hh/OS3apm1jRyzhQqycjjehoPReMonVR7cWFZysZRNN9PjCdWquAsZDGrecprgw6/Xh3Siy17VcN+VRMZQ2wN7456bHQzPJ5hGrOQxuwWpz9Bi0MFnkFo2dRPIvarhk92p9yeFOxXjbSMMnBvVrBVVIzrmtLpWb1SSimllFKvMg3GKKWUUkqdgUGCIN3Q7uhobqX0sNtIpZLyDOOwmYWFSKpfJBfgKsfCS9jky+qwIsswgkXk+SdGKugsxzB3cK+W5183T79yzOM0wNTLNx+Xsvx/3YX1GNKwzMNIKsn0rFSNuVPBtoPilFV+1NPnkDZK92q44WQ7t9pgzOVQ0UgppZRS6jgmdcNX+1M+3BqzX0mku3KexkvYY7esiawhNhJ2caFt0FIas5InLKQxG52MWdMctFIyQBTCMbEx5JFllMb04ojYnu7k3gCZlXBIP4npxhFbRcWdacFX+zMq5+VcqWyY1tKqaauomNSyXGeVWkM/iVhIY5bzhBv9nF5seXfUPQj4gIRTulHEIIl4OK8kFJQm3I/KUz92bA3dOGKYyDpMrWWvrPlsb8puUVM6hwE2XcW9acFmUbFb1hLw0RN7pZRSSimlXlkajFFKKaWUOoO2hLkx36/M7b9zO6kYiEO1mLVYJvqzCxCMceG23chz7ltYjWVZF60EEboWcuD1VCrmpAY+K+FRLQGGZ92pyCHVX+7XEuRZjWElgsuJLHMa2io1sQRkxg4+qyREMw+hCx1Hv1ichz0Hd2rYqmU71VaqFqVGwmTrsew7KxHMnASkdDsqpZRS6ofUzrFXNWwX0iIJDqu51E4qx2AsNlRDia3FeE9iLYm1bM0LPt2bsltW/EAHJD7enfDNeM5OWVM1pz8ziQxhGQyRMXgP88YxO1LhpfaeuvFSDaZxoRLN2c+GjJFwUGLlVnvP3WnBZ3tTgMc+962i4uOdCQ/nJZP6bG2UDp63NVhjqJxjUjUUTp67B5yT5100LoSb9CxQKaWUUkqpV5kGY5RSSimlzsATgiL++2GPCKmekhr5/qRSIwGTtvLFagSdC1T9YuqkAkzXQr+QdfFuKsEYiwxaX03COrASYmhbFD2PSuYNsgyFh09KyI18n2WHgaNeaKnUt2Cm0n7JaUulC6nhsBrTowYmHkZe9ps4BJ3WY2mndC2RbVnUT7edl1JKKaVebN5LOKZ07ljnq21m3QPOe/60M+G/++IeX+3PfvDcca+UyjOTumHanD4gchrndT5rDv5rcB625hX/691t/oebD3/wooCiceyVNXtVzfQMwZjT0PN4pZRSSimllAZjlFJKKaXOoG0lNPMSEjk66JqGai8LFh6eoNJLhFwBuhLLxP61RCpeDOz3q9I8TxXy3O/XkBdyYtm3sBhJ6CQLFWS6Cew7uFtB4eB+aC/1rAeoPRKEKTzcqmR5EyPLm8TSsio1ss77Vlr03K3ldx/Uso11UP3i8Mg2KRt4WMvrqxO2Z9fKPjT0sv/8JJPXZO3ltVj4b7deOg6DBL7asJsFrAn7v9PAjVJKKfUyaKvDHKuQS6giUzrHvHHMa8d2UXF7UvDp7pTxkQomAElowdSE9ktnDYo33lM2jso5au+xBvqJtBiaNw2l81LRxRg6cUQWWZJQYeWsGg+Vk2os88axXzU8mJV8tT9nXNeMq+bgvNkaSIwBY2hC5ZazPHWHPHbpDivgZJFlIYvxeOaNC1VlLJ04Io8sqbVE5/C8lVJKKaWUUi8uDcYopZRSSp1B42HiJOix8J2yMF0rrXo2GwlYHIdFAiVdC2+n8PNcvg6jw7ZNF83YwTeVLPvQQtfARiy3WMbAuRzDrzoSTvjtHPabw5ZMz8NWIyGJTggugSzvgpXgQ9fCm6lUi/mdlTY9RVhmDcdcHB4JuDxo4E+F7B9pJtsPJOz0eirbeWjl9dgGnSYn2JAG+eCUhuDNYmhrlllpKXarkmpESimllHp1NN4zaxzjqmanrNkua7pxxAcLPWrn+WxvwsO5nCBYoBdHDNKYadUwrhvqUJXmNOeWHiicx1cSQpnVDbG1XO7mvDbIuTst2JxX9OOIURqzkicsZglF44jt2T9RVM4xrmC3rNkpapazhCvdjD9fGfL53pTP9iYH4aLMWoZpjDWGcVUzqx3O+1N/DqidZ1o37Fc1k6qhbByjNOHtYZevx3PuTgsMMEpj1vKU5TxhIY3Jowt2lYFSSimllFLqmdJgjFJKKaXUGdTIhPjDBlYd3yod3rXSxmU3ga8ruFNLGKPh8PfasVkbbqmREMxiBO9m8Ks8VDQx8lgRp2vL9DTNPcxDaGQhknZEkYGlsNwJsBZJYMEi6+p+qMAye04pk30nt14pVX0SI6GdfmgDlRu4FkuVnrmH25Us69RJpZyzMI/5amivppUTdGu+P27f/k4cfs+HdXf0Nffdry+79rk/quGjUgIwa/FhCCZBQllrUWiN4OVnBgmzNTw+7HR021jk9ZwZqUizESo55aHC0DeVhN80GKOUUkq9WjzSHmi/ang4K7k5ngHwxrBL6TyFcwfVWSJjWMwSFrOYB7OSaiqVTpz3cp4RRaShmktsDIMkJrGGPLIMk5jFNGFeOzxQNlItpfGeae3YKSoezEpia9joprw76pFYS2wti2nMUpawnKV0IktszblkQyrnqV3DdlFxd1qwmMUsZgk/W+rj8YyrmjqcrPaTiMU0wQH3plA0pZx7ecgiSx5JNRdrYDFNyCNZ9l4SsZQlNKEN66xuKBqpOFM0nv2yYbMoeTSv6MaWdxd6xNYePL/FLGGjmzJIYuJzqpSjlDqdo23nzvt+289rkTkcV2k/JzZh/KVtff2qfE5WSiml1ONpMEYppZRS6gxKL9UnvihlwrzhMLiSG2mB9GYqv7ccSaWS7Ubar1SEQRxkkr0fqpeshYn3G4n8TeXhTiWT8MsRDC5aMiaYOviykgGnCHkuw9ACKjUSVrgSw59lMiD1eSm//zxtNvDHQpYntxJ86FsJ93SsVLt5LYVfOvn/L0oJ9pxGO0jXtsqKkKBLhIQ44rB9lyLohYG9o3+bGKnGsxDJa2Tu5PXWDvYdDPod+f5VGfjbdRI+G1hZfwZYjSX0ZJF1eyWRdXotkW2400i1p2kIzNRhZZnw+20YJjOy7XtGXhf9cJuFalF7jYRtlFJKKfXq8Xhq5/h4Z8x//41lNU8lILLc541hhyK09WkzGR747aN99sqaedOEyiYJ7y30eG3QoRdH9JOIv1gdsdHJSK3Fec/rgw5bRcX9WcHnezO+3JdWTftVzc3JnH93b5urvYzVPOU/vbzEL8qa/aqmbByFcwzSiAezivuzknlzPmleD9yfFfzt/W02i5LFNOFaP2cxS/jVyhDC8zbt705L/uPDXbaKKrSR8rwx6PD+Qo/FLKETW94YdHl71GMlT/jF8pDMRuyUFbtlzZf7Mz7bnfJgXh5UjPmXrX2yyNKJIn65MuSdUY/dspYQjXMspgm189wcz9kt61fn5FipC6RtYeyQsY3zup6g/ZzXtbASGxYjQ8fK5/ray2PtNZ7tBvYbzzS01FVKKaXUq0uDMUoppZRSZ9AGYyzwXiZXIvkwAJwbyCMZqBlYuB4qx3xdSYhk7g+rxIxCIOZSCMRcSw7DE7dqqTaThgn6wfN9yj9o6iU48qiRUMy1RNZD18iyJ0ZaS1VAauX3n3cwZisEJCoPq5HcrIEeYfsZeD2R7WTC7582GGOQ7dmui+TIeklDW542GNO3364MZJB11m3DUxFMbQhYeXkdHv3eGBn3P215/hfNrpNbFoJDeRgQHdnD9X4lllsRKhXthG253ci+WLjDKw5TK/fVD/vu6EjIq63wc6eWFkptaE0ppZRSrxYfShJUzvPR7oS7s4J/tb7Af3ppibdGXdbyjGEaYTE4PNtFxVYh7X/+uD1mu6gBz0Ia8/PlAf96fZGVPGElT1jOU2l/lCesd1LGdcOkarg1Kfh3d7eYNQ33poUEY8Zz/n93t/j16oh/e2WZP1vsE1uD93BzPOPr8Zw8styflTyYnl8wBuDBrOT/eLDDvVnBf3p5iQ+WeqzlGWt5Gqq0wKRq2Coq/mVrn1uTOX/amRxUj3h90OHfXl3mRr/DQqhus9JJ6cYSdHlz2GVaN0zrhr+9v0MTKvFUzrFX1vzLpoSM/u2VZf7NxgK9UB1ma17x9XjGuGqoQjBmp6xeifNipS6a2ByGVZpzDsYkBoaR4XpquJFaFiIYRaGqrYO7leerwmOA2nsNxiillFKvOA3GKKWUUkqdQeNh4qXyyOcl/ONcJt83QqsVkGoSo+iwRc9aJOGQyodJe3NYqWRoZWLfGAmYbNbwWQUfF9JSaRiCEdEFnYj3SMDgiwrSKfw0l8GqhSiEP4yET6oEHqRSbeNRI61w6ue0vA7YdvCHQr7/aQadTJY3Ddvlcgx7qWxnkOXdPsaIXhaCNW+kso27oW3T0aox7dfYSPBiYOX107GH99P+26UYfA4rsQRgvlstph1obP//ViXBqu1GWkeVL/lA4HYDfyok/LLXwHYqr7eV+LBiT2wgR/bJKITSKi+vvzb00m6PtmJMbmXfba96hsMrHmvOb3BXKaWUUs+WtOVx/HF7wv/rs7s4D5/uTh77u1/uz/gfvnmENYYv96fcnc4Z1w0emNcOqPnTzoTKeX67uc8gicii6KCtRxvw+HB7zE5Z03iPB3bLmt+FgEcviejFh7fGSxCkaDxl49gtaz7fm3J/WrBfNXgv9/tgVvL7zX2K2vGPD/eIQkh6u6jYLmpia0itZaesuDMpuD8rmNTfTnuPKwnb/NOjPcaVLOvN8fyJ66/2nknVcGda8HcPdrk/KxnEMf0kwhpp21Q6x7RuuDst+HJ/Ru09TYiofLk/43+6vcVSFpNHEd04opdEpNYybxrmjaNsPJVzfDWe8eV4xm5ZUzZewkZljRnP+d/ubXN/VpKGtkyTqmG7rCgaR2rlpPrOZM7tacFWUVG7l/ykWKkLoK2W+ouu5Vddiwd2Gs9m7blfeR7VsNt49k/4YapnYWAlDPNObriRGjYSw2pswgUShtp76vCZcKv23Ks8X5eem+F2q/IalFNKKaVeQRqMUUoppZQ6gwap/tJ4CcakBqpcJt0zQlsWJNDSt9LepfGHPa/hsEqFNYf9sQEe1jLJ/2EhoY2rsbRluu7DfV/AcIxHQglty6HYSKgkNxCFKhyrsaynnVCp46NCvq+f08iUDNDJet53sp2uJfI1CcGYPIQn9t3hlW7HCcbkBt7P4D/vSThoZGWdtJuuDWJgvt0fvS033frua+iDo6+h77yejn79+xn83Uy2R+FfjWDM2EmAad9Jq6P3M1n3sTkcnLXmcNv+UFWddtvYI9vm6C7nQoWe+hWpyqOUUkq9jBoPznv+uD3m5niGRwIij/Pl/oz70wIMB2GN2stZwLxxlM7x0faEL/dmUi0F8+1QrQeHZ147Zk1DE04gdkIw5k/bY6wx4QbWSBOi9lzFe0/joQiP1XiPA6ZVQ9E4touKj3cnJNYetC9qnKfxPrRzMjQ+LLfzB8veGtc1s0aqu/xha4zznmn95FKJlfM0vqGYOB7NK377aJ8oLHv7vKWKoadynlkjj90+8hf7M+5MC2Ij68oaI+dcxuDD8/NeWlaVjYSEaudxIVS0U9SMy5r704K/f7B3sL5dWFfOe0xYj5WTW/OY566UOl/txQaJgV90LP/tUkxs4H7l+Lzw/MvM8dHc40vYP2FQrW8lCPPLruW/GFp+0rH0LXRClar2+MeRi0fuVp4P545/njr82HG7ksfUI4FSSin1atFgjFJKKaXUGTkkcHC/Ppw8rzysxxJm6IVqE1mYjM/NYZDBhcGa0kvAZuZgL9w+K+HTEm5WMtE/tBLg2HPyfX4BgzEg62PqoaylcszyHGYpvJZKm6CIw/BJu+52GnmOU/d8KsdUXtbrvRo+LmX5Xk/g9TRUjkGW/c1EBtba7TR18lx/iEWqxCxHUvGnDWiclDGHJ+4nadszCq+TJIRCXnY1ElTZbOCrUr4fO6lKNLISWOuGCjDt/hiHdduun4N9M9zX3Mnrowi3WdjmtyrZN29WEsBRSiml1IvJA7PGMfuRFkNF4yh+4Hc84RzxGPfzXY33TOqGx9ep+XEOcCH0Ma1Pf1LifBtgab5XTebH/q70ntI1yCeb43vSOj2Opg0LuQZ+INCklHr2LPLZazE2XEnl1jWwEFkS45k42HeO7cZLOd1jSIxU430jk1DMX/Qs7+aWK4khtZA84cqhxIDHEhHGXbznfgX3K3/Co5ZSSimlXmQajFFKKaWUOgcOmYyfOJmIv1PD9QReS6RiShuKSJGQg/OHoZAiTN5vN1JlpZ1sv1fLbRwCM6WH3UZ+LwvtYC6qOjy/r0uow7IPQiuoOAQSLscwjEKFj/rw755H5Zg2BLHbSAWbSQOuKy2NokjCTv0IXg/LvttIxZj7NczqJ19pdlAV5jm5oPmpp2ru4HZoIXWzgt+FikvXEliLYSX0nh9YaXGVmnawVNShGswsBNb2nYS3dhp40Eg1p3s13K1hJ+zzSimllFJKKaXkM/9yLG2OVmP5zDWMpKpL42GzNjysDTeLg/ouT2SQMZC+hfdzw38xtLyfW1ZjQ2Z//CKQroXXUkPHWiovVUH/cerYqv1B9S6llFJKvfw0GKOUUkqpC2XmYCtMZncN3I3k5xMPX5YyGb3vJFhyFm1ViS8qub9HjVx9BPBNBQ9qWZbjVi/xyCT6zENdSzWR3UZ6Wj8MwZhhJIM56Q8EY3ZCMOZWBbdq+ds9J78HErr5upIKIPdjmdj/spQAwM4pKq2UXtb1NzXEhYQJWp+VEvrYD9UyTsoj14tuNfL8OqEN0E5orxRxWJljp5FlP87DTL1sm6/CyNf98KQLD19V8ngTf7jOTsIhrZ3uhW2/GEm1n76V9kY2LONWA2P/wy14jqqR5f2olBBGz8pzf1a+qOS13bb7epIivAZvV7Kse+HSuRp5nd2pYfccKvq02/yrSi4O3GxkoBRk3d6tZTuf5nXXqpF9aoLsG3dq2R93HKzWUsFnFMm27YRQTNu6ynMYjJmHYMzYHf79w1r20+0QlDnmBY7AYWWiu7VUgzoaWrpVh+pQtWyLsxqHcFBWynodhQVtkMfZC/vmWY+lSimllFJKKXVUZKRazGuZYTk2JAYya8iAjpUPIJU/fo2pCFiNDddSw3u5hGKupeagMqoDCucPqnu2rXAzI6GYxBiSSJbr/Y7FGNiuPZ/MoWm0Pa5SSin1qtBgjFJKKaUulG0HVSmT5R8VMpABMtHdBkV2m5MW6f6+wsPnpdxXJ7Sbaa8yGodKINth4vik5q4tKS4T0h+H+0+NXJl0NBTStlJqW7XMQ0hmHKqsHH347QZ+X0hwp2Pl/vadrJddd/LJ9ImTdjPbYV0PjlxmtRsCSnvNk1sF/ZjSg3fwSSn32beH7aYI62CzkfDGJDznJ9lsoC5kwv93R9pJtSGczVqCMaetOuM43H7/NJfHScy3q77MQ6hqq5EAzZMeau7gT4Ws4zZ88SwruGyGFlVj9+Ov5V0HrpJ98LNSQjwg6+Qsr7Pv8shreOZCmzF7+KGkCC3JNht5LZw1H9KGXFwIVE0c3DzS2qxtoxR9Z7s4DvfNNiTThthmob1ScYKB3NbMy2tq30kg7R9mh/82PtJGbf8cgjEPa/jHmWzL9vgDsk7u1yH8559P6zKllFJKKaXUyytCKuZeSy0LkflWO+GZg9uV54vCsXPMD+6RkYovf923vJcbhuE+DfLZrfLyWe926bld+YPPeauJ4WpiGEQhKGPhamLIjeWTuWcldlTeM3bPp3KtUkoppZ4tDcYopZRS6kIZOxgD955yo+caqdpw9ynMCleEgZlQAea8TDxMKvj6nO6v8HC/kdvTUiMDTLNaqnac1X4bGnhKs/keKJEQxLiSiitnUSEBiG9egPTBzMMstAp62h6e877xJC7cdpzcnqc2LLfVcLJSM6ew6+T2tB9HKaWUUkoppY6KDIwiw5XUMIrkAiHvPR6YOs+9yvNN6dk9RvnKCLkw6EZm+ItuxBuZkaquyOf3uYPN2nO/9nxayC1BLgy4kRrwlkupXJSRGcNKaOl8PTVcSgwzJ9VmXoCP7EoppZQ6Iw3GKKWUUkoppZRSSimllFJKqTOLkGqxq7GhZw0RUm2zCZVdNmvPw9oz/ZELF2KkFdJKbLiaWN7ODWuhNZNDLsK5X3v+duz4p6njTuW5U3ksEs65kRpulp4POpYPcsP11By0WVqJDe9mlrlz7DSe2TO6cEMppZRSz48GY5RSSimllFJKKaWUUkoppdSZWQO9yLAaQz+0MWrbTU+cZ6vxPKqf3JYYJNwyiAwrsVSfeT0zdKz0Zaqcp/Bwt/L8+0nDf7/bsNvAzpGAy43UcLeS6qgrccT11B/c70oMb+eGB7Xhi+LprAellFJKXSwajFFKKaWUUkoppZRSSimllFJnZoDcwDAy5MZgDMwcbNee7UbaH3l+PBiTW7iaGv6sY1mPpfJMa6eBr0rH72eOb0rPXrjfo/Yaz5eFYz2Bh7Vl6qTaTBu4uZQYlmJDYswxlkYppZRSLzoNxiillFJKKaWUUkoppZRSSqkzs0ioZRTJVwsUDrYb2Kmh8MeLoeQGriWGP8sN64lUomntNJ6P555/mXlulZ7d5vv3udfA1HlW556HlbRu6kUyKTawcDk1LMWQGJRSSin1CtBgjFJKKaWUUkoppZRSSimllDozYyAxUi0mNlJBpvIwbjxj56mOkYoxQMdKC6X3cstqbLCAD6Ga7QY+LTyfzB2bDbjH3EcDNKF903bj2Ww81hjySO57KYK+lWVUSiml1MvPPu8FUEoppZRSSimllFJKKaWUUi8DCZtkloPQSeU9Eychlco/ORljkImrjoXLieGd3LASG9qGR42HndrzWeH4tPDs1E++v8JLkOZR5Zk6L62eLCxE0LPSWkkppZRSLz+tGKOUUkoppZRSSimllFJKKaXOzIRbBFgk0NLgKb2n9OB+pGJMaiSwshob1mIJxaSh8szEefYbuFd57lWezdpT/Mj9NV5aKu05aenUPkbXGjKjV48rpZRSrwoNxiillFJKKaWUUkoppZRSSqmnwiPtjlxohfQkHQuXEsO11LAUQ27Ahqouew3cLD23K89uI0GX5kfur0F+b+Y8NXJHEVLRJjEGLRijlFJKvRo0GKOUUkoppZRSSil1TgxgDMTGEFlLbAyxNUTWhJ8ZImOwYSLGGIMNf2Mw4avck7QM8HjAH0wk+YPv5eeexnucB3fwvXxt3OHPanf4bz82IaWUUkopdRZtEKY962iryBye5/ywroUrieG11LAYGRJ7+Bc7jeOrwnGr9Ow3nvqYy1J5KL1UjwFz0D4pMrJMSimllHr5aTBGKaWUUkoppZRS6hwYIDKGNLIM0phBEjNME4ZpzCBNGGYx/SSmF0fkcUQcwjKxtcTWkIQgTRueASTgchB0+f73ZeOYN4553TCtG2bh67SumVXy/+OqYb+smdQ189pROvd8V5RSSimlXloeT+OhdGCshE+kQoshC+HgJ9WN6VvDa5nhndyyGH87tbJVez4pPF+XnskxT2f8d26tNqyjlFJKqVeDBmOUUuo5swYSa0msxZr2utCTc95TOkft9CpQpZRSSimlngUL2DDBE1k5r0+tpZdErHQyVjopq52MtU7GaidjtZuxlKcsZAmDJCaN5PfTyJJF9uD/kxCUMQbqxlM5R+3la+U8dfhaOSfBl7JhXNXsFhW7ZcVeWbFbVOyVNbtlxda85NGsZLuo2C8rJlWDC5VnXFtthvA54hgtDpRSSimlfoj3UHvP3Hsib0iNBIdz48ktxE8Y+jTAMDLcSC1vZYbFSKrjtecmWw18Vji+qRxTd7IzFnPk1813bkoppZR6+WkwRimlnrOFLOWny0PeWewfXE16Gvemc/60tc+XuxO2wyC4UkoppZRS6ukwwDBLWMiSb4VfVjopS3lKP4nppxG9OKaXxPSTiF4S04kjOnFEGoXqMEcqxMTha3RwNTXEFqyxxN6TRpbG+SMtk6ByjjJzFI3c5k3DvG6YN46iaZjXEp6Z1A2TqmavlM8KB1/DZ4edomKnqBhXNWUjQRyllFJKqZNywMzBTiMh4tzKbTEyLEQSlHmczMjvrcZwNTVcTgz9yOCBwsvtYe25VXoeVjA/ZsUYCyQGUiuVa9plbDw0aCBYKaWUelVoMEYppZ6zxSzhry4t8X+5sc7lXofLvfxUvW1//2iX//cXd6nCILYGY5RSSimllHo6DGCMYZQmXOt3eHdxwAdLA95e7PPmqM+lXn4QdJHflcqQ8vVIlUjz7auUH/cxQAIy8i+Pm7jx4T8ef+T79ncPK8B4D6Vz7JYVO0XJnfGc2+MZdyZz7ozn3Nyf8vX+NARuPHWj00RKKaWUOjkPTD1sN9CxngVvyAwsxVIBJvuBcc/UwDCC1cRwNTVcSc1BkKXwsNfAg8rzTeV5UHuO2xjyMBhjDqrVOCQU49BgjFJKKfWq0GCMUko9J20LpWGasNHNuT7ospgl9JIIc4pkzGKecn3Q5bVhj+2i4jbzp7DUSimllFJKvZqyyLKYJSznKZd6HS71cjZ6GevdnEu9nMu9nI1uzmono59EBy2WztMP3pt54r8eSJ0hMtCJLHkUsZSnXB102JlXbM5LNmclj+YlW+G2HarI7ITWTFXjaLRtq1JKKaWeoPGw13julI6etazFEnrpW1iJDddSw/XEsNN49pycwVjgcmr4SW74eceyGhvicB5Ve8/9yvNF4blVeWaOY4diACIDvcgwsFI1BjyNl4ozlZPwsFJKKaVefhqMUUqp5yQ2Mhg9TGNWOikb3YzE2lPfXzeOuNLv8Nqwyxd7k3NcUqWUUkoppVQnnG+/u9jn1+uL/GptkYUsYZQm5LEliyyptSTWEp1zIOa8RMbQiSOyKKKfxFzq5dTOUztH5TxlIxVl7ozn3BrP+Hx3whe7E77an1I7x9h7nPM6gaSUUkqpH9QAO6Hl0VrsaVJDZiGKYDU2vJYaXs8MX5awV3osEl65khh+04v4865l+cjMVePhbuX53cxxq/QU7mQnIrGBnoVhZMgOwjYw91D541eeUUoppdSLTYMxSin1nOSxZbWTcqmXs5gl5HF0jGs8f1g3jrncy7kx7LKQJRi0FKhSSimllFKnFVtDYi0LWcJKJ+Vav8M7i33eWRjwk+UhHywN6MQRnTg698owT4sxh1dfp9G3Q/k+VIKZ1Q2LWcpqN2O1k3Gl32F9Z5/FLOHm/pTb4znjStu2KqWUUurxag+Pavi08FxLPZWXc5AIWIo9f9axNB6ulZ6vS09qILPwy67l513D9dTQtwbvPQ0wdXC79Px+GoIxJxjwNEBqpFrMwpE2TqWHSeOZezhhzkYppZRSLygNxiil1HPSS2KuDjpcH3QYpsmZQjEgV7Be6uVszbsspAnWGJyWOVdKKaWUUupU8sjST2PeXezzy7UFPlga8vqwy9V+h1GWMEhjImPOfB5/kRikZdRKJ6WfxGx0M95fHnBj0OFav8M/3N9mXNYajFFKKaXUD6o83Ks9H84cH+SW6sjg5FJk+FXXci013Kk89yqp5tK1cCmRNkujyJBbueCvdDBuPN+Unt/PHPfr4wdjLNLKPgvVYhYjQyfcb+Fgr5HQTfMU1oFSSimlLh4Nxiil1HPSSyKu9jtcH3YZpDHmjFeZppFhMU9Z6+Ys5SnDNGZeO2aNfrxTSr1YssgySGI6cQTA4w6PReOY1g1F3VB7r1d4KaWUOhcGqaSSRZYr/Q7XBh1+sTLiLzeWeG9xwEYvZzlPn/diPhXt55HYGGJr6SWwjDzXadXwaF7QT2Ii+zJFgZRSSil13hoP27Wn8XCr8tyrpSpMN4KulfDLeuK5ksJu4+ka+XluoWM5qG43c54HteerwvNV6bhVecYNHDeeGxu5v6GFgYWeNUQGwDNznu3GM25kOZVSSin18tNgjFJKPSe9OOZqv8ONQZdhmpz5/qwxJFYCNyudjKv9Dg9mBcWs0QljpdQLZTFLeH9pyLVBB/sDV+I/mhV8uTfl3mTOpK6Z1doVXCml1NlZY1gKbYT+Yn2B32ws8eaox5V+h5U8pRtCm6+azXnBx9tjvhnPmNUavFdKKaXUD3NIJZbae74qHP8yNTQdy+upYRRJEDk2EljJjCEx8v8xUuWlNXHw0dzx9xPHF4VnHqq7HHeYs2thNTasJYZeJKGYtvX8xMHD2rPXeGodN1VKKaVeCRqMUUqp58AA/TTmSr/D1X6HQXL2w7E1BmsM3ThirZNxbdCldI7NWYnThkpKqReAASJjWM5Tfroy5Ocro4Nj23d9sTuh9p5JVVM5xwwNxiillDq99j2oE0dc7ue8vdDnrzaW+T9fX2O9m5FY+8pVSvGhLavzns1ZyWc7E26PZxpGVUoppdQTeWDu5fZV6fnt1BEbGFhLZtsQjKFnoX/k9Ko99yidp/Rwv/J8OPP8h4njq1J+dpKzkK41bCSGjdjQt4RqMVLRZuw89yrPTgOV13FTpZRS6lWgwRillHrGYmtIrWWUJqx3M9a7GZ3k/K48TaxlvZvx9kKP3aLkSzMF/YCnlHoB5JGll0ho8P3FAb9YXcCEK7q+KzLw5d6Er+MpsbWP+Q2llFLq+NLIspSlXOrl/PWlZf71pSXeWugzymJiax7b1u9l54FZ3TCvHQ9mBbfHMzZnJWWjwRillFJKHc+t0vN3OEovgZT3GsOV1LIcS3WYoyOiNVCFQMyXhefDueMfp47PCs9W7U98OczAwo3UcD019KPDkzkP7DTwdSmtmkodNlVKKaVeCRqMUUqpZyw2hjy2jLKY9W7OaifnPC8+TSPLWjfjrYU+X+5Nz/W+lVLqacriiMUs4Wq/w3tLA36xOvrB3y0axz893KUbx8S2fIZLqZRS6mWUWstKJ+WthT5/vbHEf/3GJbIoInqFz6Wd98xrx25Z8XBacGs8Y3Neai1KpZRSSh3b7cpzt/ZMvccADktmPQvR94PHjYe5gzuV5++njr+bOD6cSTDmNAaRhGKup4bBketpJBjj+br0PNRgjFJKKfXK0GCMUko9Y6Ms4XIv53KvQzeOsD9QDeG0UmtY62a8MeqxnKdyhWtz/P67Sin1vPTiiI1ezno3C8fHHz46Gs732KmUUurVFFtDHkVc7Xf4y40l/npjiXcW+6TWHgTMzTmVi6mdo/GeonHMQyWWomkonMN5aLzHOU8T2ggAWCMtnqLQWjCyhthYYmvIIkseRWSRJY0sSVjg81tez/3pnM93J9ydzikbbdCqlFJKqZNxSCHrB5XntzPHduP5aO65lDi6FjpWxiw9MG48e42EaT4rPF8X8vunVXnPxMH9GuK552Hd4LxUpflw5vi68GzVaDBGKaWUekVoMEYppZ6xUZpwY9DlSi+nl0TnPrGbRJa1ToYHlvOUKJR+125KSqmLrpfEXOrlrHdzOvH5tZhTSimlfkhiLYM05uqgw2/WF/kvb6wxSBM5hz7nx2q8Z9449suanXnJTlGxW1bslzWVc5TOUzlH1XjaaIw1hjSypNYefM0jSxZFDLOYxSxhmCYMTExsz/ezRe08d6dz/rC5y93JnMppCyWllFJKnZwHHtSw2zg+nkPXOgaRYSGCUSThGeelvdFW7dl3nrmT6jH1GcYzKw9jB/cqz17jSY3cX+nhDzPPV6Vjv4HmvJ6oUkoppS40DcYopdQzNspibgy7XO7LxO95XdHZioyhE0cspAlLecpaJwMP46qh0XSMUuoC6yVRCMZIxRillFLqaVvMEt5fGvCrtUXeWuix2skOQjGnOU9vvKd2nqJp2C0qdsuacVmzX8nXcdV+XzGuGiZVzbRuqJ2n9k6+um9XjEmsVIhJQqUYqQ5j6SUR/SSmn8T0kohOHJGFCjJ5bOnEEd04ohvHdBP5Po3sQfWZH+LDZ4bKOe5P5ny4uc+9SUHl9LOEUkoppU6nCpVapg52jCerPf3I0LOHVWUmTirGlP58Kl/vNvB54dhtDDFgkRBM5eGLwjFxUJ/D4yillFLqxaDBGKWUesZGacJrw+5BK6XzZpDB804csZynXO13wuD8nOYM5UeVUuppayvGbPS0YoxSSqlnY7WT8Zfri/zry8tcH3SJreUsuXXnPPOmYXte8fnumM93Jtzcn3JzPGNzVrJdlMzrhsp5mhCGaZw/mBDy+PBVSEBHKscY5Ku0YjXEVm5JqCbTiSOGacIojVnpZKx2Uta7+UGbwvVOxkKWgLXY6MlP0gOlc9ydFny4uceDWaEVY5RSSil1ZgfnPF5aHe2HUxKPVHOpzykUA1J95sOZJw3nUYbDtk37jT9TNRqllFJKvXg0GKOUUs+INWAxLGQJ1wZdNroZ+dMIxhhDZCCNLMudlNeGPcZVw6N5ybzRwWyl1MVkkIox692ctU6mwRillFJPVRaCJFf7Oe8tDXhvsc9yR9qQHtfRuZRZqASzPa94MCu4M5nz2c6Yz3bGfDOe8c3+jO2iZLeozr3yigEia8isZXAQjElZ6WSsdzMJxnRy1roZS3lCL4npxVJh5ugtthZrwHnPrG7Ympc8mM65PZkxrRoarRijlFJKqXPgkUottYfiKZ5ezDzM6vYRlVJKKfWq02CMUko9I7G1pNawkKdc6uYsdzKy6OlN/FoDy3nKWwt9Hs4KvtidPLXHUkqps7DIFfD9JGa9m7HSSZ9KcFAppZRqjdKEy/2c10c9rvY7rHQy8tie+v4ezUs+2xnz8faYP27t8+XuhK2iZGteMq5qxmVD0Tyd1qYeaJynwOHLinndsFtW3J7MQyuliG4S040jhmnMci6hmSv9jtx6OZf7HQZJTBoZisbxYFby9d6Mh7OScdVQNQ6N2CullFJKKaWUUupFpcEYpZR6BgzQiSyDNGY5k4HoUZpw3AtSnfehxLonMobY/vigvcWwlKe8Nerxxe6ENDr9QL9SSj1NsTVkkWWYJizlKQtZSnSWPhZKKaXUj1jIEl4f9Xhj1GOjmzPKkpPfiffMGsesbvhqb8pvH+7yTw92+OeHO3yxO5F2SU8hCPPYRQFq56ldw5QGyu//jgE6ccRaN2Ojm/PmqMeboz6box6TqmG5k9JPIuaN4+u9KZ/tjrk/LZjXjV5nrZRSSimllFJKqReaBmOUUuoZsEZCKtcHHda6GVlkOcmcb9k4douKonGMsoRRdoxgTHjMN0Y91jvhMdHioUqpi6cfrl5fylM6cURkzImOkUoppdRJLecpHywOeHPUZ5Cefmjkq70JH22N+d2jHf754S5f7E54MCuoncc9o1DMcXmgco7teUXlHOOq5ub+lN89kvfg1U7GWjcjMoZHs4Lbkzl3JzP9/KCUUkoppZRSSqkXngZjlFLqGYgMLOUpb476rIdgjD3GrK8Pg+lF49gMZdgja451Ras1sJSldCK5KjSPIqwxOO91cFspdaH0k5iNbs5ynpJHlui45bSUUkqpU1rupLy3NOCNUY9+crKhER/Op533fLU35d/dfsRvH+7w4eYem/PHlGq5QCrn2S0rabU0ngOHLQ3Xuhk3hl0Gacy0ativKu5Piue7wEoppZRSSimllFLnQIMxSin1DFhjWM5T3lzosdbNjt3WqHKeoml4NCv4en/KblHRS2Ku9DvH+vvYGvLYspAlXO7lbBclu0XFvHFneTpKKXVuDDBME64OOqx0Um37ppRS6qlKrLQlXcgSNro5K3lKHkcnuo/aeR7OCx5OSz7c3OMPm7t8sz9jVjdPaamfrjbkM65q7oznZLGlbBxF45hUL+ZzUkoppZRSSimllDpKgzFKKfUMWGNY7qS8tSAVY1J73GCMY1w1PJyVfL03ZXNecvWYoRhoB/4jFvOUS72c+9OConYajFFKXSijNOZqv8NKrsEYpZRST1diLZ348Px4uZMSnbB/X+Uc9yYFH23t84fNPf6wucfWvKR2L2ZdRh9u47JmWje0a8P5wwqWSimllFJKKaWUUi8yDcYopdRTZIDISNWW5Tzl+qDDUp4SH7NNyLxxbM1L7k7m3BrP2C4q9qv6eI8dBvgNsJAl3Bh2eTAr2CpKdsrqlM9IKaXO3zBNuNrvsNzJyI4ZHFRKKaVOyiLt+1Y6KUtZQh5HxCd43zna5vSrvQl/e2+TL3Yn7Jc11QsaijnKAe4leB5KKaWUUkoppZRS36UzD0op9RQZI+2MOnHMcp5ytd9hMUtJjjkAP68bHs1K7kxm3B7PuTuZMz5mMOaoURrz2rDLlV6H7glLxSul1NNkgGEmwRhtpaSUUuppMsYwTKUtqZyTn6xSDEhllaJxfLE74d/f2eTL3Qml02qMSimllFJKKaWUUheZVoxRSqmnKDaWUZaw0c1YylOGqVyZetxp33nd8GhecHcy5+50zqSq5YrUxmGNwZrDyjBPMkwTbgy6fN2fajBGKXVhWCMtLYZpzHo3P1FwUCmllDopg1SMWetkDNOE2BhOEo1pvGdeO7aLknvTOV/vT5nXjkarrCillFJKKaWUUkpdaBqMUUqppyiJDGvdjDdGPZbzjNiYE5XqmjWOR7OCu9M5D6Zz5rVjr6yZNQ2ptaSRPdZg/ii0Urq806GXxBjkalellHpeDBKKyaOIUZqw2kkZpvGxW80ppZRSJ2UMdJKIpTyln0ZEJ3zPKRsvoZjJnK15xaRqqJ3X82qllFJKqe8w4ebRMUillFJKXQwajFFKqacotZa1Ti7BmE5KZM2xKry05nXDw5kMvm/PK2rn2CsrdouKQZpIZYVj3F03jljv5Kx1M0ZpTCeOKBtH7fWjqVLq+bDG0IklFDPK5NaJoxNdua+UUkqdhAE6UcRCFtONI6ITnJcDVM6xU1Tcn5bslRVFoy2UlFJKKaW+ywAdC7mBzEJuDA1QeSidp/BQemg8NM97YZVSSin1ytBgjFJKPUVpZFnvZrw16rOcpxyvvsuhad1wfzrn/rRgWtdYY9ieV3yzP+Ny38uA/jHuM7aGPJa2TutdCchszUv2yvq0T00ppc4kMoaFLOFqv8NClhCdsJ2FUkopdXKGNLL0kpg8irAnDMZISL1mc14yrXQaRymllFLqcRIDG7Hhamp4LTO8nlrm3vOohnuV53bpeFDDXuMZa85YKaWUUs+IBmOUUuopykIw5o1Rj6Us5bhj795LSfZJVfNgWvBgVjCtHXlk2S5KvhnP6CYRG938WPcXW0tsYZTGbPRyNro5ReM0GKOUem5ia1jMEq4POixmCfEJK2oppZRSJ2UMJNbQS2KyyHLS7n2V8+yXNVvzklmjwRillFJKqcdJDKwnhg9yy1/25DZ28FXp+Hju+b2BBkfl0WCMUkoppZ4ZDcYopdRTYIHIGnpxzGon41q/wyiLj31Vauk8ZdOwV9ZsFxV7RUXZOGJr2JyXfLU7Ya2T0ZywFVIvibnS73Bj0GW7KLk7OcWTU0qpcxAZw1KecmPQYzFPT9zOQimllDqNyBgSa6TF6QlrlTnvKZqGWd1QO21JqpRSSin1OBGwFEu1mEuJYSEyDCNPx1osju3acL827NQAek6llFJKqWdDgzFKKfUUWGNIrKWXRKx2Uq72O1IN4Zh/XzWOcdWwW1Rsh5ZHHkidYXNW8uXelLcW+qcIxkRc7edcH3b4Yk9TMUqp50cqxqRcH3ZZDK2UlFJKqactsnKefpr3HeehaByzuqZyenmzUkoppdTjRAaWIngtM2wkhoUIcmvYSMBi+brwfB4ZcquhGKWUUko9OxqMUUqppyCPDwMxC1lKEpljV4sB2K9q7oxnPJoVzBt3cO1E7bxUjNmbslWUNM4f/Ntx7r0bx1wNFWOGqb4FKPVjDNJyIbGWYRozSBN6SUQ3jsljSx5FpJElsfbg6nNrDBZCWyCP83KFufPQeE/pHFXjKBpH6RzzumHeOGZVw6SumVZyJfqsafD+5bt2KjKGNLIsZAkbvZwbgy6LWUp00n4W6rkzQBJZenFEN4npxRG9JKITR+RxRBZZUmtJI0tsDbGRtiXWGIwBi8Hh8WHfaJyn8f5g3yhqR9E0TOqGSVUzqRrGVX1QqeGk4VD1ZNYQQr0x/SSin8T0k5g8jsgjSxZZsig6ONZFJhzvjMGH7ei8bJd2+zROvq+8Ozi2TaqaSd0wDce8onE459GIgXpW2vdlPYKox7FGzlW6cUQvicMtohtH5FFEFtuD97c4BKyiI+9tAHhwyOusdp7ae6r2va2Rc79Z3RwcC8dVzbiSsJUWIjofBtkm3XBu0k9i+mks2/HgfU3O42Pz/XN47+V9qTl4P3PUR7ZnUTumdc20bphU8t42Dduz8Y5Gt+OJGaTdXRZF9OLDbdZLYvLIHpxbZgfnlbLNIiPtWP1jzinbc5LaOSrnwzaqw7mlfD+tG8rG0ej7wrcYIA3HOjm3l6+dSPahTnx4XphYK9sinB9GB9+DweA5bBd+sI3a80Qv26ZsHGX4jNxWZpuG26SSbVR7PUa+SCID/ciwFhv6EcTh858Bau/ZbOBu5bWNklJKKaWeKZ0VVUqpp6AbR1zudbg+6LJwikoIe2XF7cmMB7OComkOfl47z9a8xABb8+pUFWOu9DvcnxYM0wSZtldK/RBrZECwn8RcHXS4Nuiy1slY7WQs5SmLWcIwhGU6SUQaAjLtRIn3YTLEeSong33t5P5+WbFX1uyEylCP5iX3pwUPpgWP5gXF3B2EBl4msTH0k4ilPOVSL+fGsMNirhVjXjTthFMeWZY7KeudnPVuxlo3YzlPWe6kDNOEQSrhim6YhIqtTGa0A+YHwYkwID5vGvbLmv1K9o3douLBbM69ScG96Zw7kxmbM88cR6OzTufGIhPBnThirZOy0c251M+53JP9czFLGaUJozBBlUX2IBQYW3MQ/msnfYumCdtTJoCndcPDWcGjWcH9acH9ScH9WcHDWcFOUVIBTmc61DPiwnvzqSZBjUzcGnPyNkzqxRCHAO9ilrLRy9jo5qx3c9a6GQtZwkIm722DNKHTBgajdmIYCKHmNkAhAWiZ2N2v6lARtGJzXvJgOuf+rODuZE4z9jjvwWtQ8DxYY4itYZQlbHQzLvVyLvc7rHYyFsN2HGUJwzQmiyRw0QbdjTEHoaYyvKcVYcJ+3jTMasdOUfJwVvJwWnB/Opdz+FlB4wuKBtyRi1vU8ZgQSuvFEevdnEu9jEu9Dpf6OYuZnIsM05hRmtBNom8F1NpzkcZDeWR7lQfbTPbBh+Hc4/60OPjc9WA2l7CkQ0PXR7Tn+YM0ZjmXz77LecJSnh7cFrKEbizn+Wk4N2zPEVNrSSJDhMEhwZimPV88sm3mjWNaybn/flmzV1bsFjWPZgUP52Efm82linIdjpPqhWCBnoXV2NC3Bmvk/dEBU+e5V3lulp6xfgZQSiml1DOkwRillHoKOnHE5X7OjWGXUZqEyhHHt1fWfDOe8XBWUjSHQ6POeyZ1g5lX7BQlu2VNN5YJquNUW0itZZgmLHdSlvOUxSxlFgaKLqqlMPiykMrgZRZFx/7bdkBz3jR8sz/jm/3pSz3QbIB+GjNIYlY6Gaud9ETrq41JzWvHzf0p34xnz6Uqw3Iur89RJpOw6TGew35Z8WBWsDWvDipKnIZcESdBmIVMBvsWw2vwUjdno5fLvpMnjFIJxfSTmE4sVzHGR9oztAM/TZgYqUM4ZnZw5ZtcHbxf1OyWNTtFyeZcblvzku3wXMZVHX73sGpGeUHaN7RXdspEQhgMDV8PBkeP/r+VK3cHqVSL+WBpwEqe0U2iEx8nF7KE95cG1M7zaNZnu6iezpM8oVkdtue8YnNesFvWz3uRzkU7uD1MEoZZfBB6WcgSVjsZq3l28N4yChNO/XCVfSeWWxbJvhHbw0ojLlwt2obHijA4PqlDQKas2ZqXPJoXPJzJJOLmvGSnqNgpJFy2V1YH1Ude5HHVpTxlvZuxcDDh8+PHvklVc2cy58G0YB4mgo6j3Q6DMMHUThAuZSlr3UwCgF0JAY7a7R0qyHTiiDRMAsdGgoAuTORWoSJWGYKAbeWfeePYnpdsFSWbs8Nj3cHxrqjYmZfshMmQsnFUTicV1dPReJnsrp3npNEYC8ThfU0DnS++NhDYjSOGqRzrRpkcF1c6KaudjJVOxkonZSlLQyAmPqgkkx9MzB++t4FURGjDV9+qfhDC0buFhD+35iWbRQjITIvwvibvbbtFxX5ZH1RRe9HkkWUtvI+0VXeOEya7O5lxZzJnXNXMa3eszyEWaZGWR9HBOcgofHZc66SsHnlfW8oluDsMwd1+EofqdvJ+FofKPweVHsP70cF7WghctOcnW+372ZH3tu1C3td2w7nKpKqpXpBKd2udjPVudvA6T6z90b/ZLUruTOT8bF4f//UaHwkvtdtrIZPPXWud7OD1s9rJZP/MZHsNkvhI1U5DdOSCBIenbPy3tllbhWRaN98+FzmyzbYK+ey1U1TslrLtqlBl5mXXVuPpxhHdJKIXx3RDlaXhd84Tv/v9IJXzwrwNloVtcjQ8bcO2OawsyMG6bUNMbXiw/Xw8rmRbbbfHybBf7ZU1e0XFflUzLuX3xlWtVeAuKIO0ThpGhtzI/zd4CgdjB3uNZ6/x1LrxlFJKKfUMaTBGKaWegm4ScaXX4cawyzA7+aF2r6y4tS8VY+ZHgzHI1TUTZDD1wbSgG0csZgmR/fEJtMgacmMZJjGrnYxLvYyHs5J53VzYgYRr/S4/Wxnx3lKfdxYGLOXJsf+2cp5JVfNwVvI/fHWPu5MZ5Us8uGWNYa2TcWPQ5Vfri/zF+gLLeXrsv29LGz+aF/x/vrzH1lf3mNcS5HiWa+3aoMMvVke8uzjg7YU+i9mPb/Mvdif83b1tfv9ol5v7s1MHY7pJJOtw2OX9xQFvLfS51JNATPdIyeg25BGHQEhb/ULKr7dXkgtrDRGe1ILzlm4cMQolvaW0/uHgbTsw2Jb5vjORq4i/GU+5uT/j1njG7fGMsrgYEyRtyexuHCYijgxqyy098vOYUQhL5KEKz2pXBrrbdXcSG92c/+TKCj9bGR1Up7gI7k4KPt8Z88etfX77cIfdcvy8F+nMDBL4HKYxb4x6vL3Y57VBVyoodbMwsRR9q9VO2laHCZMeh213pKS6MW2wysg+YjxpZOnEnn4SHVSRqY9MQs2ahnndsFNU3J3OuTOe8dnOhM93J7JfTNyxgyEX0bV+h391aYl3Fwdc6XeO9X73zf6M//nWQ/7u3habs5KiKY/1WGkkx6LXBl3eXRzw5kKP14Y9LvfyIy2UpF1cWwmhrYYVP2ZbRqH9hDVyTMy9D1VkZAKk8Z5LvfxbV97Pa9mm2/OSL/YmfLk74ePtMR9vj9ktK8alhAqVOk/eSyWPed1QNe7EVdmsMWTW0okkDKtebGmoenapl/PWqMebox5X+h2u9DoMs/hI+6SILARE28new2NhOB4eOffDgPXSLjCxhk5sGSQxdSbHtTZs0b6/tRPCD6YFt8YzvtqT4+GXexO2i+rCnPedRD+N+cXqAn+xvsiVfs7VfudYYbL/9dYj/pdbD/l6b8ojXx7rnD6yEnBayVPeWRzwzmKf14c9Xht2GWUS7GxbwRxt/dIG2m3b3iNsS5Dzeevl/CXzFhdLANSFgEtb6a5wTWj96A5aod7cn/Hl7oRPd+Q97dZ4dqbg/rP05kKPv95Y4o1Rj6v9DoNjtF/+aHvM/3LrIf/8cIdHs/JYr1cLZJG05nlz1OPdxQFvjHq8Puyy1s0PWjpmkWy39jyk3W6PO6/EGKw32NiTenlNHJ6LyEUKV3r5YcApnIfMQlW7L/emfLE74ePtfT7ZHjOuaprqxQ5dP4kJt/bCqUu9nCu9Dpf7OZd7UilrlMYMs+SgNWpi5TNw0laEeUx7TTkfPNyfDODDib/18rk4thGZ97iwjWT7uINKq3UbbArVB4tGzv8fzkrujGd8uTflq/0pN/emFPtyPH0RgmevGmMMqYGuhcTKfj/3MHEwbmDmoAqtB5VSSimlnhUNxiil1DmzQD+JudzPuT7oMkyPF+Tw4YO850jFmGlBUX/7Y2J75eFOUXF3MmMUrnbLj7NsYbCil8SsdTOuDbqUjePhrDjZk3yGssgyzGJeH/b4q0tLXOl3AI5VvL5qHPtVzd3JnM93xvwfWXJw5eXLOGwSGcNqJ+P9pQG/Xlvgb66ssN49zitD1E4Gnr7em/IP97afS4sAAyxmCa8Pe/xiZcSfry0c6zmsdnYlLDYreDQ/3sQwcDBw114BfLnX4cagy9uLfX66POSdxb6U0O8dLsOJ14qB6AR/1VY6qpzj9njG7cmcT7czBomctrWVMp42ayA2cgVtGkUHQSCZRDDh36Rc9iBNQolzqbCzGCpSLeYpS+HnC6Hcdi9U1omPcQXqkwyzhOExQlPP2he7EzpxxLhu+Gz3xQzFtG2SUmukClWasN7JWO/mvLPY572lPm+MetwY9FjppGGy8HTb04T/fHsfeXzQ04erQSdVzb1pwe3xjLWOtG76spMxyiZszUv2S5l8elGuzm4t5glvLfT55doCby/02ej9+LHvk+0xtydzvtybMK/dE49/kUHK3SfRwRXY7y72+cnykHcW+rw56rHRyw+qP53GSSpotBMh+2XNlX6HS72chSyln8bcC1VwdgqpnDV/gQNP6uKpnQSzKucOzr+PK7KGXhKF9itnex9Tz15bLUuq10l7kOsDuZjh3cUB7yz0udrvcKWf04mjg89Op3KC8792QvhhCMZc7uUHVQvvTubcnczZL6WSQuX8C1EdIY8irvRyfrYy5O2FPm8v9I917rdTVHy2KwHJ3bJi9sTHkJDnQi7Vfa71O/xkecAHy0PeGErQqRNHJKet8GQO/vOjfGgR03jPzf0pl3s5K6Gt5HInlVaps+JgO17U7beSp7y7NODnKyPeXuizdIyLLIZpwjf7U27tz5hWzRM/p8TG0E0iBuFCndVuxgdLA36yLK+TN0Y9VvI0VB45xTH2FJ+7Gu/ZnJdc6U/Y6GaMQkXQB6E91l5RMb5AFTtPwyDHvySEkbqxpRNaIK135Rz/ar/DtYHcrvY7bHRDWPoY4ajjPP7hNyfbF9vz//1S2ivdmcy51J+wvpOxkkurz+1QTXla1xS102D1BWGQT3WpOZyAqjxMnGfiPIX3XPy4oFJKKaVeNhqMUUqpc9QOtvaTmPVufnDl9XE5Dx7PblFxazzj4aygaB73UdGzU1R8vT9lObReOMkhPYssG92MN0Y9tuYlZm9y4itmn5WHs4I/be1zrd9lesKr7GwY+F7MEta7ElS6O5nzaFa8lJVjrIHVTsq7i1Ll5KQTNvPG8WBa8PX+lIezkklVU78AA+8AcbhStBdHxx5ENXBwtdt7izIg+9ZCjzdGPS73Oqx0JNzRS07Sjurs2oFLYy2rnUwmZsJVrOOq4au9yTNZjiySQeulXFqrrOQpwxCSaL+2V3N2k3BFdSjF3ZbkziKpONFeoZtF9lutBtTFFBlDFq6if39xwLtLA24Murw2lCDMUp7KFaRpQmYt9hlWTTDIa3Olk5JHlqVwdfid8ZzbkxmfbEu1npv704NQxcsssYZRGrOSZzyaPjkUmEUR1wcd3hj1eH9pyPtLAzZ6OWudjKVcqjylz3B7tse6bhxxtd+hn8Zc63f51doCX+xN+GxHKiZ8tLXH3WlxMDGi1NnI1ejzRsJzJ53mTKxlIbQc653gHF9dDJ1YwryvDbv8ZEnO+672O1zudSTYG9olZZGEYp7Vu5s1hhjDQpYQGcMoTbgx7PLrWcFXe1O+2pvyp619PtreZ6eomNXNCxX8PIlOHLGcSzjhx87pl/NUKtkt9Hl/acgbo+5B+51RltAJYexnFWEzIZSx3EmJrWG1k/Le4oA7kzmf7Yz5bGfCn7b2+dP2Xmjl9nJIIzkuLucpD37kgpteEvH6qMdboz7vLQ14f2lw0DZpMbToOXWQ6RTac5FBEvPaoHuw7/3lxiKf70z4bGfMR9v7/Glrn615+cJWtmg/Ky/lKTcGXQnA9DtcG3QPqnsOwrl925q5lxz/c/XTZoA8ls8mWRyxmKe8NerxYFZwf1rw8dY+f9re5+belLvTOXsvSSvbF9/hxX/t8a72Uilm6rSFklJKKaWeDx3JUUqpc9QOOCxkifQx72THHtTxQO0dVePZKUruhT7d1WOuTPLI1XRf70252u+cuHVEFlk2ejlvjnp8sTsJlUEu5qfSzXlJ7T3vLw3YL6XXd2TMsdZrZAxRHDFME9Z7Ga8PpULOTlFRupfr2hQDxNay0sl4e7HPRi8jPeFA1rxuuDeZ89XuhEffaeN10UVGrn7rJTHJMSZ1rWknt6Q/+k9XRvwnV1d4f2nA68MeC8+xEokxhigMrC9GUnWldp5p3fDV7oQ8ejZBnU4soYMbwy7vLPS4Meiy3MlYCRU6lvOUhUz6zieRPWiLo15cbZWgXiLvYzeGXX69vshfXVrizVGftxZ6B1d7P48t3b6+pIqRBNeuDeTfHs0KHs1KftvfIY0skYFb4xnOS/Wl6iUMQ4KcdwzThJVOSvcHQnzxkaDTO4sDfrW2wK/XF/n1+iKDJH5uYbW27UgeR2yEK5ZZkLORT7bHfNjfo5fETKuaae2Y1w3zEBZ+ObemehY8UDnHtJaWXietGJNYwyhLWA1X0lsj7Zn0NXmxtS1YVjoZG92Mn6+M+D9dXuFnK0M2ejkrney5Ll/bEmaQJgzShMuhQua8bvhid8IXu1N6SUzRSDXBzXnJtK5pThHuuui6cRzC2Mljz+klICuVza4Puvx8ZXTwnvbmqHcuVQlP46CVlkGqJmYSQPDA1rzkw8191ru7ODwPZgWTqmbWNDQvQUAmDZ+plnIJLT9OYuVcZL2b8/7igF+vL/KrtUV+vb5w0B7peZ6L9JKYXhJzqZfjGeC858PNfa72O6RRxF4pF4zMamnfetG3mbT3NQfHvn4aM0pjrg46/NnykA9CQPq9xQGdODqokHURtef/cpFFxEIGV/sdnJe22eOq4R/62/SSiNRa6lB9tXSO+iU9/3+ROKQqkwvbsfGewnlKD41uHqWUUko9BxqMUUqpczQIgymXezn9NJaqD8ccX3BeKsVszksezaSfeuP8Yyu5eM9BxZi3p32KE5b1zSKZgHpj1GMpT7Hm4n4oLRrHXlEflBZf62Qs5umJKvFE1rDRzfmz5RHjquHWeHbi6jMXmTWQWcswjQ/KiC9m6YkHhWd1w839KR9vj9k8QTuii6Ati989xpVtSajqtNLJ+MXqiJ+vjnh3YcDbC33WutkPDug+T/tVza2xXAH3rF67w3DF5J8tD/n5yog3Rr2DddyNI7pxTBZbIvs8mm6pp2GUJqx1M14f9vhgacA7i31eH/a4MeyG94qLu6W7ccRyJ+Uny0P6SczbC30+3t7nk50xX+1N+Gpv+lJOXsfh2L+cp3Tj6FsxV4O8/611Mt5blKuyf7I85IOlAVf6HTpxJOcpz3H5H8cAy52U95YGEmBMY14f7fHHzX0+2x1TNv6Fbmegni8PTOuGzXnJOFTGO4nEWkZZwlonZSGXdhtF416IidJXVWQMV/sdrg+kXdJ7S9I67rVBj9WuVOa7qCJrWOlkRFaqkl4fdPjT1j5/2Nzl6/0pj2blS1cZoROqQozS+Hvn9G11VtmOA34S3tdeH/ZY7WQXsiqhQc5Rbgw7B+GQS92cD7f2+OPWPjtFSdm8WK0fvyuNLKMsZilPvrc/WXO4Dx49F3lvccDlvrRvvGjnIm1L0fVuhmFIbA3LnYQPN+Vc5Ob+lPICh64N0E3kgpFr4dh3ud/hci9noydtk9bDxQ7dOCK29kKt/+MyyGuvD7yz0KcTR1zpd7g+7PDx1phPd8d8s/+kZmzqaXMeCgdjJ2GtNAJLexGQHB+UUkoppZ41DcYopdQ56oercC73c/pJdKIPeo2X9ki3xjO25iWzH+mNvFNUfLU35cGsoDxNxZhuTuU8S3kSSoVfzKvVisZRNI6HMwnGXO7lZFF0smBMGNj6s+Uh34xnpBcw+HAWFkMWRwzSmNVOytV+h0GanHiAa1o3fLM/4+Pt/RcvGGMMnTimF/94xRiZSE641u/wf7q8wv/jzUv005h+El+4gdnWuKy5PZ5xdzJnVj+bCZBBGnNj0OEnywP+Yn2Rtxf6YA4rhVzE9aTOZpQlvD7s8ZuNRf7za6v8dGV00ALrom/v9mrXpUzaP92dzPnHhzsshYpLX+9NIVR2eJkkoWLMcp4+ZjLKEBvLWjfnNxtL/M2VFd5a6PH6sIcxF3sfXglVqda7GTdGHa4OOtTOc2cyx1NTai5GnZL3EgTeCsGY5oQTm237stWOtP2Q89GayrmX7vjysojDpPxfrC/yVxtL/GZjidVuRhyqtFxksZF2PCudlOuDLn9VL/F397ZIrMF5mNXupQvGdJOI5TxlmCXERzZQ2/ImjaQF6n91Y50Ploe8OeoxypJn1i7pNDpxxPVBl0u9nI1ezvtLA/pfxzycFczqhtrVF/YileNII8tC2laMecy5iLVc6Xf4N1dW+KuNRd4c9bna71zocxEDrHelxdNaN+PNhR7r3Yxp3fBwXuAqqC5oBVprDL0kPgiM/2ZjifeXhrw1kpaoUQiQGS7u+j+u1Epb5HcW+7y9IKHHK/0OC1nCuKq5tT+7kGNcrwoPFB72G09moIdcOBgbeX+7yMdtpZRSSr28NBijlFLnaJgm3Bh0udrv0EviE7UVaZxnc17yxe6ER/OS+glXQ3tgUtc8nMJmuFJwVjckxywdbY0EKeQq84xLvZzteSUTBBd0VH+7qPh0e8xyLqWp17rHL3luzWEP+ku9nGEasz2vqL3jgl7odSJpZNnoZry90A9XS55sErsOZYZ3iorbkxk396fsFtVTW96nIQoVY3pJRPIDwac8svSSmKv9Dr9YHfGL1RE/XRkyzBKycLXiRbrK9OhLc1zV3B7PuTeZM62fzYxw2xqpLe8fXfTZI3UqBrjcz7nS6/DB8oCfrYx4f2nA1X73oKLIRdovfkj7fmvxWCOtTt4e9YiMIY8sK52UL3YnfL47YVY1NP5ihkFPSlopSQWstpWS7LtwtZ/z9sKAn6+O+PO1BV4fdVnMkgu7L3/3nKm9yn6tk/POokz+duKI3z/a4/ebe9ROK3Sok/N49sqaO5M5O0VFfaSNybH2jDCZmIU2Lr9eX+Tz3Qmf7YxP3NpUPT0WuWDhtUGXN0Y9fr66wC9WpfrdMJMQ9YvQAvJg+bwnsQYbW14bdfmbKyss5SlrnYyPtve5N53zcPZihdp/SCeWKmjDIxVjLNLq5p3FPu8s9PnNxhLvLQ3YCBV/jtu6+Fk7+voySLvKhSzBGPjl2gKN8/zzo13+8GiXu9MC/4Kem6ShktZinpLHhy03jYHXhz3eXujzy7UFfr4y5PqgyyiLX6hzkV4Ss9HN+WBpyKRqGKUJv3+0x0fb+7gLus0Sa+hGEWvdjLcW+lwfdBhmMelL1P72u/sXBhayhLcWetTOM68dWWS5uT/j6/3pc1vOV1njYafx3KokDDOKIDUwigyjCDLLBW7qrpRSSqmXlQZjlFLqHA3TmBvDLlf7XXrJycpyN16CMZ/vTng0K360H/K0qilCKfjdomJaN/TiiPgYl11YIyGBfriS6HKvE646bC5sMGanqPhkZ8xqRwIgJxEZw1Ke0ktiLvcyhmlCFhe42uMu6PM9iTSyXOrlvLs4YLWbnXhwuPGeWdOwU1Tcmcy5OZ6duArR8xZbQyeJ6CY/XDEmjyNWOinvLvb5z66t8m8uLzPKEnqhp/pFHh7cr6RizL3pnFl1Ma9OVC8mY+Bav8tvNhb59doiv1xf4HKvQyeyJC9oaXWAXhLxxkjaZKx2JBj5P37zgEezkqpxuB9oVfiiia1lmCUsd1K6sXy0MwdtC7r8J1dW+IuNxYMraH+sotZFk8URy9aShvDjRjendp6Pt/fx3py4DY5S3sN+WdE4x/a8PHUrjDSy3BjIsbNyjpt7Uw3GXBBtG5RRmvCL1QX+5soK7y4OeHepTy+OyKLohXxvi4zBRobrgy5rnYwr/Q7DVNpa+oe8NMEYaY2YMUqTg/MQawyDNOZnKyP+i+trvLXQ562FHt04/lZVmYvOGhkv6CURrC6wFkKtD6YFD2blCxvaTSPLQpaylKXkoXqdNbLd3hh1+bfXVvnF6gJvLvRYCy2vXiTdWKonxtaECq0Z06rh050xwIUbPzFGzg/zOGK1k/HGsMvlXv5Cn9cf1zCNyeM+3VgqwXbjiP/tziY396cv5L71omuAnQa+KT0LEVz1hiwEZEaRIQtVYxwajlFKKaXUs6PBGKWUOgcHA7BZwtV+h0s96dd8Eo33bLUVY2blj072NF7+ZreouDudc3VaEPWyg8GoJy5vCAGkkWUlVFKZNw2bs+LCtifYL2tu7s+42puyNa+Y1w3xMSvkgDzX2BpWOhk3Bl32ypp7kzn77sUvP54dBGP6rHZSCXmcIBwzqRruTuZ8c9DGq3nhJoxjY+jGNoTDvv2aSKyUXb8+6PDzlRG/Wl/kvcUBl3o5cdvX/iJeNec988Yxbxq25xXbRcV+Ke0alDqr1BpWuzkb3Yxfry/wlxtLvLfY50qvwyhLnspjHhxWwgHGc6Q11zntg+39xKF0f2ItzdDTTSJ2y4qidnyyM+arvSk7RXVhr/Q9rtgYBknMcpbSjaWF41onZ6OX8fNQFUtK52ffa7V0Wv4xbxBP6xgaGUMUGQZpwmXk9fKT5SFf7025NZ5xdzrXMII6EY+06XSe/z97/9kkx5Gm7YKXe+hIVbqgSVB2N1tN9/TMq/bYvu8es7N2/sP+vf0B58seO7u2e14xWvRMs6kJkpAFoFSq0BHu+8EjCyCHbGYUUEAm4JdZkRCVhciMCA93f+7nvpmWNZOyIqlqglYM+GMsrnS/jQb5dbPBw6Tgy/EcEiMyt4Ktl4cANgOPa4OY9zf6/Pn+Jr/cHXE5DtkM/AsryH93XHzeY+Li5wmeRAfeUJq0bs7+rmwUJ3nJSVGutSNm5DpshR5D38NzBH3fuHW8u9HjlzsjPtgeshMF9D136XXgj3HR5+/pn+sKgQtsRz6+I3mY5Hy1k1A1igdpzsmaxdmCmVMOfZfN0CNyHFwpuBSHXO6F/Gpng1/sjLg5jE3U0gXNRS5yLedIgYMR24m+udd+sTPkIMk5SHMOknylxDFaQ1qZyMBpWZM1xh3WkRpHvLjwmn8zX/yuw8sF4EqJK2En8nl3o49Gc5iV3JmmjEuzll6lc/WqU2t4VGk+zhV7rsP7IYRCEAADB/Y8uOTBtIGZnc5bLBaLxWJ5QVhhjMVisTwHHCFwpdksudoP2Y/DzgWop6OUjn8kSulpZm128tU2Imhj+YQhHGGEIu9s9DjKCm7JBNPXsXrMq5r7s4y7/YzjvCCpG+IlHXLgiXhpOwx4d7PPpKyYlhWzav2FMb6UXO5FvL85YCcM6LrnPy0rvp4mfD1JmBTVWm6mO1IQLaKUvvMBhI7DMHB5d6PPf762y2/3N7kUh/hSrqYg5imSqjZFjrxkVtbkjXolXI4sL5/QdXhvo89v9zb47d4mf76/wXbodxZ1nhdNq48RF7c5DmZs2GxFI9W+ZjPw+asHxyR1Q1LXVM3qdfp2wZWmaLgV+sSegxCCG8OIP9/b5Hf7m7y32Wc/Dgl+IGLuWXha2HTRLLq0NSG/2B6SVg1/9+iE06K0whhLZ2qlUVoxK2uOM+O8uBl4SwljFnjSiJL7nstXk4SPT2IqpXmcFtT1as6lX3UWc/29OOTfXdriLy5t8sHWkLdHPULH6Tw/7kqnSK7nwNB3+enmgIHnmigKDR+dTJmWNaVe33ExdCSbgYlS8qVkM/D4xfaQ3+1v8oudIdcHMYEjn3vM44s+f1Er5n+7jYYCqB+erqUwxnMkQ99jM/CJXIkvJW+Pevxuf5Pf7m3wduvg97znIi/6nHnSvM+r/Yhf7Y7Ia8XfPzrhcVqs1FxSac2krMibhgfzjIdJzsj32BbdnnPPg6c/lRe56o5ch+uDCN8R3Jtn3J2lfD1NyeuEplmdc/WqU2k4qDQfpor3AkmpzXXgCOhLwVVP8GYguV0oK4yxWCwWi8XywrDCGIvFYnkORK7DwDd56FuBz8B3l46zabSmVop529XzKC2YltXSmyuzsubePON6EnF9EHc6bkcIdkKfd0d9bo2TlY5YKBpF2SgOs4KDuenM2l+yA/7pLsvt0Of9jQGHacHXkxQoLvbALxApzAbdKPDYjwOuDyJGvtd5o3ha1nw9SflqkjAp11Mo5ApJ7Dr0PPdsw09izv1+HPDWqMevd03H4jujHp4jcZbYGNRao1p3prJRFI2iUqbrrtEmikthvmchWNHanBshhLG9F+b4XCnwHIknBZ40v3f/hFuNxtzf95Oco7wgq19sh5vJZm+YlzXjouIoe773ihSC0HUIHXku15BKmTGhUu15WJEN6XFRMSsr4xqwgiozX0r6vsvVnhEY/PvL27y70eP6ICJwzi+KUe09UipFXhuno6JRVIt7Rmsa1d4rmBgjrZ/E/kjxRGRqnF4EgWOs60PXIXIlrpCI1pp/WaQwornQkbw57DH0PbK64TArEMDDJOe0qM79vl82UghCRzLwXfbjgJvDmJ9tmQLiz7aHXIpD+v6PL/kW91ClNEXTkNdmvMsbcx1/a8zT5teL8ycQZ5EJbju+eVISOOYr9oy7gWy/7zyCRCnM9TD04a1RD4DTwsRPlspce6tUlLKsNhrzXB+XFXfnKbuRT+g4xB3Mss4iUVyHdzf7/HZvE1dIc5+kBVV7z1heHIu12E+3Bvxmb4Pf7G5wpR+yFfrn+nlPj4t53ZC3a5GiaaiUplKqHReffO/ZuNjGQ8h2Lui0Y6PvPBkbQ8f8/rxC7dB1CF0H35HMqxqloVaKo6zktCjJ6/UcF73WzXEr9LnWjxj4Lr/e3eC3+5vcHPbYWMLV7rvz97wx56+oG8p2Hl8v5o/Qzk/MZ7V4TplzRztnN+fMdySR6xC7Dp6UZ8++875PT8Lldj6W1w0P5jn32kjbco0cIh0hiFzJKHC51At5a9Tj59tD/uLSFu9t9NmNA3recnORRpt7q6iVOWftnKRu90wW91vznXtuEYsrhThba3ln95qZh4SuEVQt1oid36cUONJhK/B5b2OA0nCcl3w+njMpKspGsQpnbeGMVjSKgzTn1iRh4LvEriRe4jz8m5/Xft51O+6VSp/N7xdj4WKe2Dx1Xz09LvKd+aLTfnmOwG/HxtAx58iMkc8m1Dd7JOZ8v7c54LCNKjtIjNPg+o2M60mt4aTWNBpul4q7pUT6MJAwdODtQPKo1pRK8Kj9vlW4hywWi8VisbzaWGGMxWKxPCMC2Ag8rg8i9mMj1HDajZllqJViUtQ8zgpO84ppWZvF+pKr9VlVc3eWcWOQk1bdOlQdKVqb2R7/fBi88A6irmiMc8w3s5TPTme4QrAbd7DIwQhj3tvsc3eemnz3NcZvRTG7UcBuFLAV+mZzvePPmRYVX03mfDVJmJbrWSA2jjHu2UY1GCtlzzGbYf/zjV1+vbPB5V5oRDFLboYqaAv9DUd5aTrLy4XwwWxaLzavK2XuW6X1WYSLKepLeq7L0HcZ+h6jwGMjcOm5Lj3PxfmBQ9HaiCxuT1MepwXFC94gLxrFuI1q+2qaUD1nkYffRoBdioOzzewu5LXiOC+YFDVl01CuiAjlQZJxf26s8PNm9VwDBr7LOxt9fr495Lf7m/xqZ8RG4OE+o7W60pppWXGclzxMCg7SnOOs4KQw7lxJWZPWT4qJsBCRmY3xRbGp5zkMffdsbNuJfC73Iq60zgyLQtR56HkOrvD5YHtIozWjwOOvHhwzKSsj1HmmT+DlsCgCRa7DO6M+/9PVXf5if5Nf7Zrxbln3ukZrisY4aDxOcx6lxdnXrKqYt45VC5GqKYIoU2Bqi1C+I+l7LiPfYzP02Y589qKA64OYa/0Iv/2eZ5HgukJyqX1fX09TPj6ZUTWK47wktS4dlo6c5CWfnc7ZDDy2I3PNdkFg5h/vbPRxpaDnuRSqoVGacVHZa/IFc6UX8pu9Df58f5Ofbw+5NojoPYMLWqPMuDgpKw4SMy4e58XZXHBcVGdimUWRuNH6ybjYil4i1zzfRr7HTuSzEwXsRQG7ccB26LMd+s80Loauw9ujHj3PJalrjvKSb6YpD5KcbA2vwYXIYT8O+M3eBpXS/HZ/g59s9hn6y6vXSmVEFYdZyeO04FH7bDvJS+ZVTVI1Z8+0UplzCEYYs1hDhI45b6PAYzv02Yl8rvYjrvUjNgLvuTjXDH2Xt0Y95lXDZ6dzbs9SjvOS4zVyjlnMRQaex082ByRVw19c2uJXO0O2Qp9gyT2GuhXnTsrqW/OQx2nBvKqZlzVFK7xenLPFPec8dc8t1lxb7VzkUhxyfRAZx1BH4j9jM1DgSK72QzwpuDVO+Ogk5r7IOMrKlRM0PU4LPjyaMPAc9uOA7ajb3smCvFYktWmWOM1LxmXFpKiZtPP8aVmT1Q1ZKz6rmieiGdUqYxZNPV7r9Bp5Dhu+x0bgsxv57Mch+3HAXhwQRM9nn8Z3BG8NezhCcJqXfHQ8JalMs8k6zvvXDQUkCiqt+SLX/GOiKJXg/VAycgQfRAKFw0kNXxQNuYJiTddkFovFYrFY1gcrjLFYLJZnRACbocebw/hMGNNlg6xSmnFR8ig1XevGFWL5f39e1tyfZxwkOUlVo7RGsFwXlCMEG611/G4bw+BJQa1Wd6NgXtV8M03Zj+dcisNvZVcv855HgcebwhTpRoFHICW1Vp0+81UhcB12Ip8rvZDt0O+0WQxGlNVozWlRcWeecW+eMV9bxxizwRZ7Lp40m6ODtrj+k60B/+HyNm+Pegx893sFYIvrqGk7gxeb5EWtzEZsVfMgyTlIMo4zs1mdVE8KxQt3DNV2qC463xaF/oFvNtS3Qp/ddmN9M/DNprorccUTlwy37ZTV6DNhzGFWUr7guJCsFQPdmaY4QnCcPd8N+p7nIgXstoXIZcVKC9K65v4850FirttVKUAeZSX35hmP0+5ixYtk4Vy06Kb/XVs4fHujd66ft+gKrZS5B+aVeRY9mOd8M034eppykOY8SvOzIuK8rE23/VMiJgk40nTO9z3XdPxHPjuhKT5d7UfcHFVkVcNO5Lcdr85Zl/2CHxv/RTtGRG0BMXYdBKK9r03xMF/DSB7RispCR3Jz2OM/Xt7mZ9sD3tno0f+BruDFeKfhbKybV6a4cZiV3Jml7VfGnVnKaW4KwElVkzUNRf3EMWHh9LNw99kIPLajgP044HIv5MYgZlbW1I1iGHgMfZew/V4pn7i5LYsjjYvAVuhzcxTz9qjHvKxJqtUZAyzrw2le8vnpjP044P3NQac59Nn3aM21fshuFFA0isdZTqU092YZh1lx1lFvuTgWwrw3hjF/vr/Jn+9tmuiWDgXgp8fFhVhiVtVMC1Og/2aacHuWcZCYNddRVnKYFaR1Q14/EVjUZ0V6M08PHUnPc+l7biv0DLnai7g+iM5Eg7XShK5xS3Dlwm1w+ZHRdySX+xHbUXAm4Gm0ZlJUFE2zdhGpi/e+GwX8ameEEIKfbQ3+pDOqbovcqhV55o1iUlRMyoq7MxOjcmeWcntmYmUWf5c95XBXtM8QKY3YM3SMM8x2FLAT+lzuh1zpRbyzUZLVisu9kJFvRO6BY9xJFnR5rvU88zPmVc1box5fTRPqNmJ5XVjMRfqeien0HYefbw94a9TD/QFRzPfec2XFuBXF3G3nILdnKXdnGeOiYtIKDs2crTH3nNJnrkwLJyYzTwi4FAdc6Ue8MYiZVzVFrRgGRsC7cG962ll2WTxHshMZF5y32rlI2SimZUW5YlPJo6zk45Mp+3HAz3dG3xI1f5fF3H7haFypJy4x46LitCg5TAseZwWHWcFRuyY+ysozwdm8ap6Il9qvpn22ylYI7z895w999uOAK72IN4bx2bmqlCZ6alz8oWP+MTxpREyboceHRxO2Qp9Zu26s19BRa93QQK7N19eF4h8TcIXDyNFc8gTXfYlEc6tQfJ4LThvjMFNqE8Nkz5DFYrFYLJaLwApjLBaL5RkRQrAV+Lw16nGpF3bOzi4bxeOs4JtpyrgoOy/+0rrhYVt8nLVFx0VEy48eO7Td24KtdrN2VtZMyopiRQuESdVwe5qyEXh8sGUsjE2Uw3L4beTEThRwtR9xt5dyklfMqvUThPRdhxuDmLc3emyG3UQxAPOqYdI6ghxlJdOyXrkut2VZbLQtbOkjV/LuRp9f7Az51c6QvSggdv90xJnGOLQ8TgseJDl3ZikHbczKuDBF/VlVk9X1mVtMrTTNUzExi015pxW6LGJFglYks7Bfjz2HjcBj46luxr22mLwbBQx8l9B1GBclt2cph2n+woUxs7LmzjRlWlbcnqXE7vOdNu5EPrHr8JPNAUJ2F8aMi4pPTmZ8eDzhsHXcWgWyumHadpJPVsiBqee6bLWOWX+2O+K3e8ZR5LzkdTt+JDlfjhNuTRIepvlZNNG4LFvBQkNam03y74u7WUSaGFtzMwaldcNRVvIgyfn0dMbW4ROhzJvDHm+2G+dX+uGZJX4XYtdhPw55d6PH7/Y3aZTm87FxzVpXFhv/niPYjYJviYa+j4Ul/oMk45tpytfTlK8nCQ+SnHE75k1LU4TKGuOatbDKX9jlm/EONBqa5izWIKsbTvOS+/OML07n/OFowl4U8Paox1uj9vwNYwYdxZzfZS8K+MXOkFlV8zDNOVnjSCzLy+G0qLg1SbjWj4zLV63wHIHX8XnkCEngaN4Z9flf3tjnRj/mw+MJn57MuZ+YQrwt7lwMAtiPQ672I365PeKDrSFvDOMfFAb+KWqlqbXm9jTl62nC7akRCD5MjQvc6Xfmgmll3OrO5oFPiTM0QKNolKZsNEnVMCtrjjLj5jI89tgIPK71I672Q94e9Xhn1GcnCoyA8BxON44QvDXq8Z/1LmCcIrJWtLOOBeDN0OO9zUHrzvqn3ZxMHJJxPftmmrbPNSPSPclLJoURXEyLinnVnIlhFkX/5qmmEBOfBVo/iRKclhWHWcFXk4RPT2bsxqdc70e8Pepxs32mXesYafxdep7L26Mej7MR87Lmq+n6zUlC1+HGMD5z/fsxIcNi/XR7mp7dd19PUx6m+ZkQZlJWTIvaxGHVT+I566fOm9IarQAWkT7lWUz13XnGZ6czfn845nIb8/T2MOaNYY83hvG57rUFUsCVXsSvdzdI64b784z5ConiwayXvp6mvN2KNedVTOR+f1TRYg1zmlccZSVHWcFRbv5/UpSc5lXrtmSEJVk7x1+IlRYxt4vzWi+ilGgFDvqJg4zSbWRvZcbFO7PMzPkDj8u9iMu9kJ9uDfjp1oDN0Gfgufg/ZLP6JxCYOXLPFVyKQ97b7NNozd1Ztpb7P+vMg0qj0ycxVj8NBVd9wZ4n+A89h4EUfJwrPskUD2s4rDTZ+j26LBaLxWKxrAFWGGOxWCzPiHGM8Xl71G/tebttrhSNOutEHBfV0hFKC5LK2NY+SgvTpdQohJBLDfDirMsbtkKfS72Qo6w0HeErK4ypuTNLiVyHo9xkRTsIlq1hBG13mLHCDrnUC018xBpujPQ8lxuDmHc2+mwE5xHG1By0BZvjzFhUryuOFDgYR4jAcYhdl/c2+/yXa7u8vzlgNw6IvxOd9bTbUNM6vSyKZB8eTfjHx2M+Pp6aCKUL6NoctY421/sRN0c93t3o89NW7AXGxv2kqPhmmvA4K168MKYyxZ+78+xCfv7VXsgHW0NqZbqrXbp1a06Kik9PZ/z1gxPuzlMepcWFHOerQs9zuNIPW2HMBr/Z2zhXdMOiKzutGx6nBZ+czPiv94/424MTHmemi7TTz2t/Zql161zyb7/HaaN6bg57/GZ/gz/f28RrowA9aZxHFvfzMk4PsecSey6V6pNUDVprkqrm60mytsVrz5Fc6Udc6Uc/+D1Pd2dXSpM3DXdnGf/w6JR/ejTm94djvpmmnezlzfmjPX+mOMJTApVFQSJwJL/b3+R3+5vUSrEV+vQ8d2l3ju9jLw74xfaIR21MgMXSlXFhinw3BjHHeUVeNwjh4HVQ2wkhcAW4CN4axdwYRLw17DHyjRi31orDrDiLWlzXMWZVEQL244BfbA/5xc6In22ZCKVlWYyLT6IzFV9NE/724ITfH4758GjKQZpTK7W088rZuNgozOzx+wvlrhBcaV1I/tOVbUS7nglakffS7kXt/x0BN4cxV3ohp3nJHw4nHGYlja6o19AacyPwf1QQc3b+2tirk6Lk45MZf//whN8fTvj94Zi8WUS5LMfiXq3R5Is14lNTYTMnkdwcxua5dmmTwHW43IuQi2aNczzXep7DzVGPpGq4NZ53fv0qELVNGwx++Huevueq1nXzm2nC3z084Z8ej/n94YSDJO80Xirzg2na6/y7DnIScB3JyPf4i/1Nfre/gcLMI3xHGoH1Oc6ZIwSXeyF/tjvi/jzjn91x559x0UxKI3S+MzPRvNOywhE+vnzy+epW5JxUNY/TgjuzjFvjObcmRvj+1TThJDeuMM/iQKUw92rV3lsA5N/+Hk8KdkITp/S/vLFv5opCEDrGWRW6zRuFEPiOwHfgUi/g/c0+s7LmOCvXcv9nnXlYw8NaU2nVjpUOG47gnRD+XV/y00jwX2fGfUrmiqSBquGJsOqCeVH/jsVisVgslpePFcZYLBbLM2BykgVboceNQcxO5ON3dIwpGlNcNI4x3budF0XFtKp5mBbcm2fnymXe8D1uDmNOWivcGau5UaA05G32+EGS8/UkOYtV6NJENPQ93hr2eZQWjIuKh2tWVBeYDdTr/Yibw5gN/09vHH8fx1nJZ6dz7szSVyaCouc5vL/Z5z9d2eY3uxu8tzlgLw6+Nz5JaUhq42hxa2LcIhZ23XdnJlrqpCjJLuizKRrFtKy5n+RkjeIwLfhyPGcvDtmLAjZDj79+cMz9eca0rNey29fy8llE3VztR/zl/hZ/sb/FfhycSxQD8DgreNi6xHx0MuWz0zm3xnOO8uLCxhGtNbWC47zkk+MZWd3wOM35/HTO+1sDfrI5OHOL6vK++p7LzVFM1jTcm2fcnqVMSxOdsZrS0Gdj8fxM64aPj6d8dDLjy/GcL8dzbs9STouqU/FwGRaOQKVS3JmlaIyjzLis+MmmiVnYj8/nXDT0Pa4PIq71I3aigIGftc42dqy0LIfSmqYdW/54PGUj8Hhno2cKu+dACoErYTv0+eXuiL7vcnPY4+fbI+7OUu7NszM3JnudPhsCIyCJPZd3N/r8h8tbvL/Zp+93W/80rcvVtKz55GTGp6czPj+d89npjHvzjGlZGVeKCzhdCs20rIGMf3x8yrio+GB7wC93Rtwc9kxMakfhuyMFPpLrg4i/vLSFFIKPT6Y8SPIff/EashAz3ZtnfHQ85dPTGbfGCbcmc+4nJtZMP+/nmtbUWnGcl3x0MqVoFq4XBW+1zmhdXacAAsdhLw54YxhzqReyGXjkrWPbqzRaNFqT14pxWfHx8ZSPT6Z8OU74cjzn7jxjVtZnIuznhQYapUnrmq8mCZVSJHXDuKh4d7PP28Mem2H3tbQQgo3Q4w1irvZDdiKfcVGSt25Eq4LGNH98djpnK/R5Z9RDxCHHbfPH49REIz3KCh6nOYdZeRYdfJwXnOZmPfwilqJKm+YdkcE/PjplXtX8cmfEr3dHXO9HbAQe8TkcwYD2vfc5SAo+O11P8dm6IQBPfPvLl4JJA/crzTelxhfQcwQjKfggFITC4VeR5GGlmTSaREGmoNZQY8bgi1in3a80Xxea2au4CLRYLBaLxfItrDDGYrFYzomg7Rhrc6zfGMZLxRd8l7JR3xLGnGe/QfEkUulekhO5DjtR0OlnbAQeN4c9Hsxzbq1wnITZTNNMi4oHScataYIWMAo8nA4l0aFv7KqPsoIvx6v7fr8P00FqirrX+6YzeXiOSIrjvOCz0xl3ZtkrI4yJXZf3NwdIIfizvQ3e2+wTOPJ7Y3oarZmVNY+zgr89OOH/e++Q29OU47wkabPNa6Wfe6F4QdGYOKakqnmY5DhtBFrY3r+bgcdBkvNgnlF26FS2WJ5m0dl8tR/x7y5v8bv9TbbPsfm/4DAr+MPxlL9/eMLfHJxwa5JQNIqqY0d2FxSmgH2cl2ddr5+dzHhzOOV/vXmJy3EIgYcrxY/a9j9N33N5a9TDlZJb44RPT+fcm2XMy/rC3svLRKFJ64bjrODvHp7yv319wIN5xmlRkdUmMuIi9oIbrVGN5s4s5UGSc5SXPMoKpmXNwHefSRjT81yuDSJ2I5+h77YRGK/G88xy8WhMlMdRVvDH4wkD32Hou+cWxizWBjvt9fj2qM/Pd3LuzTL+9uEJf/fwhG+maRs5Ya/TZ0EK4xK4EXhGGHNlm8u9kKhjLEqtdOugmPM3D4/53795zKM2YjRvmjb242Leg9IwLSuSquY0r/joeMrd+QaV0kjMs7urMMYVAscRXB/E/OXlTSqleJjmr6wwxojMKz4/nfH/uv2Ivz04YVyUTMqaWqkLEaAtXC8Wc5Kz51pa8H+7vsuNQdzJdWpB4Ej24oBGaSOMCT3GRfW9MZTrzJN7LuN/PDjmf/vqgNOiZFyYKOdKqec+F1mIdNOq4dYk4c485aQw52xe1WwF/rmEMRLYDDwGvsvVfsR26PPQc41L04ot3E6Lkk9PZwx9l6Hv0vdc7sxSvhjP+eh4xkcnUw6SnKPMCN0XsZlN+/8X5XjWtC6OWd0wq2r+eDLlUVqYqHBpRPDPJIzZ6PPVNO38rLCcDwH4AiIJPSnoSQgETBvN/VKz5ShCIXkzgD1f8EEkeTeETBlBzLjWHNaa0wZyZb4U+gd82J6Nf0gUR7VitmL3rsVisVgsluePFcZYLBbLOXGkYCPw2IkCtkOfvucYK94la3JNm2k+K2uO8oLH6bNF2aR1w0GSc3eWst9RFAMLYUzM15OEyD3Hbt4LRANZo7g/z/noeErPdXijYxGj77lcH0Q8TGO2Q4/AkWcbQKtO5DqmmNgL2Yp8hr63tFORbiODlNYcZSW3JgkP5tmFuaK8aCLX4c1hfOamE7nOvxHFFI3pDD7MCj49mfHJicmd//x0zlFekraimItmYbWvtLGUXuzwzKuGvFGc5iXzqqZonv8GseX1YScKuNILeX+zz/V20z50nU425I3SHOcFx3nJPz8e83cPT/jwaMq9ecbknILO89C0NvmNrmi0plKav394gisEP90a8NOtAUN/eYGMiWBz2Aw8frLV57jY5u8fnnCYFTSvUId2rRRloxkXJR+fTPnoeMY/Pj7lm2nCaW4KURf97NNAqUzc0sMkRyLoew6XeyE912Uz9H40MuO7LCL0Rr7HlV7EpTikbBRJ9Wo8zywvjmlZ8+V4Ts9zudyLuNwLGfgugzbCYVkW3+sKU8DzpFkXxK6DRrMReNyeptydZzxOc46zktM2zulVESi/KAJH8uYw5idbA97d6LMd+sSus7Q4slaaWikeZwUfHk35w9GYf3405ptpwqysSer6hQiSF3PyWtWkteDWJKHnnlAphQZCVxK7zlKF4MX1JzDF+ndGfR4mBVeOJtxr5/qrGpXbBd26kJWN5tY44eOTKf/0eNw642TkjXoh8aOLOclpXvL1NEVpzaU44Go/4nJshC1Bh4hlIQSeEESew27k88YgRpIxL5u1WJ/+GJVSZw1BH59M+cPRlN8fjrnbXpsvwhnHzEUUpYL78xytzR7I1V6EI4wL8KBLs4kQOELgYO65a/2Iw6ygaBRZvVr32qSoz5qfpmXFfhxyb55xb5ZxZ5ZyZ56drT1ftqPZQhA/L2vSquGL8ZzRgUetNE77TPUc+b2OsH+KvudyuReyG/nEntkjsBGHF0sk4ZeR5NexJBQQSAiFIJCw5Qiu+YIdV9CT5l6KBERALGGkYeQINlxN0kCpzZdGX8jz+VGliVZ7G9RisVgsFstzwgpjLBaL5Zx4QrAd+twcxuxEJp/aEWJpz5JaK7K6YVLWHOclh1nxTJ1FWSuMuT1NeW+j3/n1G4HHzVGPy6ezteigKZuG+/OMD4+m3BjENB0/u57ncLUf8jiLzwrFRd2cZZOvMn3P5Uov5EovZDPwCV3ZySWh1qaD8jgv+GqS8CDJXyFhjOTGIGI/DkyB5Hu+J68VD+Y5n53O+G/3j/hv9485LUpO85JCqc7X0vNGtZ1yxQU6OFheHy7FAb/Z2+BnWyZWbLER3IVGa+7Pc/54MuVvD074q4Nj7s0z5tXLEY8suo1rpfm7h6fcn+f839/YZzcKCBwHIbqNibHn8tOtAaHjcJqX/OFwQtE0rMHjYClqZcaUB0nO3xyc8H/cecyDJOckfzmd6JOipmiMCPdSbIQxP9nsdxbGLFg8z6/2I07yksOsfM5HbHnVmZYVtyYKKQRvDGKu9yOuDSL6nnvu2Dkw4q2h7xG5xonmp1tDDpKce/Os7dKf8sV4fiZQfkWGnBdC6Eje3ejzn6/u8u5Gn6gVxSx7vhqlSOuG+/Ocv3pwzP/nrnGKOcnL1i3wQg//36Ax87+DJCepjFPC0PPYiXwzp+3okDD0jej/5tBcz19PU47agv2rQF6bONKPT6b877cf8YejCQdJTlo1L9zxrVSKh0lOWtVc6UfsxQHV1pDYHXQSxixwhWA7DHh71COtGu4nOa/CYqBqjFPn7VnKf7t/zH+7f8iDJGdWGrHzix7/TtpmiFHgcSk2eznvb/a7CWOeYuh73BhEPGwdp07PEZF9kUzLiq8nCYdpwUfHUwIpmbeRwlndtE5mqxcBpbTm7ixtnQ0Vl+KAy72QPm5nYUzPM69ZCCk9KagUr4TwbFXpSfgPfcn/Y9vFxUT8SsyXJyCSgrB1kXkap/1eR0IkBI3bCkkBEBcyXnyYKcJnmfRZLBaLxWJZG6wwxmKxWM6JKyW7kdm02gl9vI6FuLw22eSPs5xJUZE/40Zl1kYp3Z1nTMoKpfXZ5vAy3a6x57IjBLthwEbg0XMdihXbHHmaSmkepwW+nPMwyZlXNb4jl3YK8KTE9Yy46VIrMjnKCvI1KKgNfZc32o3uge/idtgUWsQHnRYVj9KCo7YzbFXPc1dcKRn4ksH3/F3ZKPKm4X6S8eHxhH96NOZfDid8djozXZ8rsimmaTuZbYnM8gw4wkRNXOlF/HJnxNujPhuB12kTuVH6zGHpy8mcv394wofHU25PzXPmZaGhjTqruTfPGBcVV/oh1wcRtdJcH0SMguXfpy8Fe1GIK40DwdV+hEwEk7J66V2zz4Jux7R5VfPVJOEPxxP+cDTl45MpWa1eSHf291EqRVm2rm8nU3qey2bg8eaoZ6ICWW7esviO2HXYj0MuxQG31kDYa1k9KqWpypr785yPT6Zshh6N1mwFxvGha0zbAikEviPwHUnPc9nHuArsRQFbgcfId9mPAu7Os7ZAXDOvKpKqOYt0tN3s38YR5vPcCn1uDnv8cmfE5V6IL5dbhy3GxUlZ88004V8Px3x4bOaCRaNeqnBEA0nVkFYNoSP5w9GEjcDjFztDtsMAIZYfH33HRI7sxQE3Rz3uzjOqRq1csb4Li3OngEdpzpfjhH89nPDh0ZSvpyl53VC/hLm80sa5tVKKW+OEjVYMd30Q0/fdzs80Vwo2A4/rg5i7s6yzmHnVeHLPlXw5TviXwwkfHk349HROXjcvbZ61uN/vzlL+cGTmItuRz5V+hIClxpOnv2PhOLYbpYRLOrm+SMpGMVYV07JCJACCRquVF4FrjKtbViv2ooQvxnMu90Ou9yN6HQWDvhR40jjvjto4zqSq16Ixal1xheCSJ/hFKDo58C3uP0fA+QOAu9F3BM56D7cWi8VisViWxApjLBaL5Zx4jmAvDnh3s89OFOAsm6HUktYND5Kce7OMeXn+CKUFea14lBTcCzOmRU2jNFKIpaOdPCnouQ4bocdeFLId+ZzmFTP17Md2EVRKcVqUKK3POjwDR9L3XOQSK1oBIISJ3BnE/GSzzyeateg0HwUebw17vDGM6XfcEGq05nFmnGIOkoK8bmjU61F0Seuax6mJT/of94/564NjHmcFdWtXb7G8KgiM+C9wJFf6IR9sD7k56nXuOK+1YlxU3J9n/PFoyl89OOYgycnq1XguaGidXTSfnRi3s7xp6HkOo2D5jl8pBJHrsKE9bgxifr49xBGCYqKoVvQZuCwa0xX9T49P+e8Pjvl8PCOpjBvVyx73JmXFx8czXCF4d6NPrZSJJOhYBIxch53IZycK1sLxzrK6zKuKPx5NKWqFL40D3SjwGHjuuYQx30fPc3CEcbW70g/59e4Gh5mJVP16mvL1JDGxFrOUaVm/kKizdcJro2yv9CNuDGLzbHOdTuswjRFW/PXBCX9zcMxXk4SsXp24Gg2Mi4p/ORpTa03sOfxka4BD9/Fx5Hu8u9HnOCs5zku+maUXc9AvEKU0X44T/t93HvOHowmP0vxsPfMyaVpni0op9uOA3+xusB36uHJ5JyMw4q9R4HGlFzIMvFeiUKuBh0nB3x6c8DcPT/h6mpBWq3HPHWclfziaEHsO728O2rie5fdQFvQ8h702Yvs8TkEXzcJ9RWvajZD212uA0iaC/Cgv+PR0xmboEToOl3tR558lgNBx2Aw9NgOPWqlnblCzWCwWi8VisawXVhhjsVgs58RvHWPeGfXZjvzOG5VpVfNgnnFvnjGrnr3wVrZCkcdZwWlRktQNgSOX7lhypcSVZgP1Ui9gPw7Ja/Vcju0iUBrmlekye5gWPEhyQtchcBy8JfaiRGu3HrsuN/oR728OjCjm9MIP/ZkQmNirN4c9rve7C2Pq1mnnk5MZB0lO3qhXwZ37T6K06bg+zauz7tJ/ORzz4fH0ZR+axXIhSCHo+y6bgc+1fsSbw5i9KMBdcpd/0d1bNIqDJOeT0xmfnM749GRGtmKbx5XSVKrh9iyl0pqB5/LuRp+91hZ/GYechasDuFzvR/xiZ0RSGXep2fo211MpZaLjkpw/Hk/5p8enHGflykRpJFXD3XlK6EruJ8b5p+e6xJ7TqYgYOg47YcBOZGIRLZbzktZmLJlXNVcHIW8OY24MjItUzzXRSM8qkAkcM1cdBR7XiCgbM9c+zUs+PZ2zH5treeC7HGUls7IirRuKRlEqRdWYAuGa1DOfO6HrcCkOuDmMuToI2YuDTq8v2yLovXnGvx6N+f3hmMOsXDl3sHlV8+U4oVKan28PGRcVcTs+dhnlBr7LW6Mep3nFx6czHGHWUKv1bpdDAXlt3JRuTeb8w6MTvpmmjIvVcHdTbYPFpKz4ZjbiMCvZjUwMVtBB3eIIE8F2pR8x9L3nJsp7WRStY+e9ecq/HI3518Mxx3lJqVZjLjIta/ImZScKOEhypmVF7Dq4stsaO3YdduOArdDHX0HHGDD3vV78Yo3QGOHZuKj4/HTOyPe4Oex1dkhefE/gOGwEHhuBx6SsgdXc73oVUFqTNHBUgxCrfeHNGr3yDkoWi8VisVieD1YYY7FYLB1ZWOuGrsNuFPDmMGYz8Dp3FSULx5h5xvw5iE9MJ40R3BxlJffnGTuRjx8GnTrN+p7L9UHMjXnGSW6ENquM0kbo8cfj6VkXabyMMqZlYXU9KSs+O50jWN29IkeI1l7b5/og4kovJO5YBKxbIdFHx1MOkpxqRQqkF0nVxsHcnqX89cExf/fwlIMkf9mHZbFcGJ4UXOmFvLfZ51o/Mt30olvHMkBS1Xx8MuO/3jvi60nyUiIKlmVW1dyfZ3w9TfhinLAReOzHIVvh8gbcThs99Zu9DR6lOf96NEFQruwz4ccYFzX35imfnsy4M8s4ykqyunnZh3WG0pqqMSLX+/OML8ZzrvUjrrlRp0Jg6DpsW8cYy3NAayOcmJQV//J4Qtko/vLSFv/u8haX45CB7z53JwBHCGLXQYY+P9nssxv5/GxrwHFecpgWPEwLHqY5B0nOwyTnKCs4zIxj4qs/g/u39D2Xtzf6/HJnxH4Udn79uKg4SHJuTRLuruC4uKDRmqxuOM0r7s0zPjs14+NVJ8TpcA1GrsPlXsgbw5id0CdyHcpGr4wooQtVo3gwz7kzS7k1SThIciZlvRKimAWNVpSN4Cgr+WqSMPCN4DZwlp+LSCEY+i6XeyFD3137KKXjvDy7hu/NM06eQ4T082ThRjItK+7OM26NE64Nusf0xJ7DXiuMCVZUGLPuJFXN3VnGZuhxnJfndvfxHcHA9xj4biuMt1wUpYZvSsVfJw10Xom+WL4oNMnqDE0Wi8VisVguECuMsVgslo4IYYqOseuwG/lcH8R4cnlr60Unflo1HLTCmNlziFJadNJkdcNRXnBvnuFJwVbo06X3euAbB5X7g5hb4+SZj+uiUdrYoX90PGUn8nl3o3/2GS/TORS5kmv9iFIpdqNjHCFWttjgSSPI2gyNC8R+L8AVy228aW1iMyqleJTkfHwy42GaU63hxnhXiqZhWtZ8M035+0en/MOj05UsglgszwtXCi73Qn65M+L6ICJyusdMNFozLWs+O53xPw6OOcnLlx5T8KdIqoakavhmmvLF6YzdyBQAuwhjhIBLvYC+7/DJyYy+ZwpSjX75sUNdWDwDx0XJ56dzPjmZcXeeclqslv2NBmqtSaqaB0nOF6dzQsfhSkdr/NCRbIc+26G/tEuexfJ9aIyAeFbWfHg85atpgtKwFwd4UuK0830pnt05ZoEjBZF0iNr53TuYQm3TCr/vTI0I4NPTGZ+P53w1ka17jKZWJmZJ6TYi47kc0WrT91zeHvX4xc5oabeYpz+X06Liy0nCl+M59+f5yo2LC5SGvDEirbvzjE9PZ/hSsh8HBB20WZHrEDoO40HFTuS3xf6aco2m/4tnWtko7icZ/3o04dYk4VFWkFSrNZ9vtJk/HedGGLMd+WyFPpsdfobTCmOkwAhjulb9VwD9lJD6OC/59GTGZ6fmnhuv2D2nMPFc07Lm3izlq2lC33O41u82F4lch53QZyv0rDDmgkiqhrzJGPgux3lp9jGk7Pw89qRk4Lv0fXcpZ0nL+THCGM1fzdWKy2IWwpjXYSZlsVgsFovFCmMsFoulI6HjsBMZx47N0MeXslOXimo3zGZVxcM051FSkD7HIn2lNIep2Ywb+R5vDLu9vu+5XBtEXJ9H9P3Vf0xorTnMTN7026MeSW3yyuWS7giOEMSew2bgcantqDwtKiZFtRK55wsEsBX6XO6FXOmF9LzWAWLJa6/WmrRqOMwKHmUFj1JjFf062MUeJDmfnMz44/GUx2lB0axGpr3FclG4UrIfh3ywNeRSHOJ23KBP64bjttv5fpJzkpekVbMWRdeTvOSPJzMGvsdeHPDmsLf0awXgO5I+LruRz41hxKSszPtfQzHdcV7yx+MpH51MOclXqxD1NJXSnOQld+cZN4YxquP47EpB6Epi12kjFSW10nact5wbjSnCg+aj4ykC+MVOyi92htwc9tgOfUaBd6HHIIVg4Llc6UeErnEi+OnWgMOs4HFW8jgtzK9TM6cbF08il15FHCHOnCGv9EJuDCJG51inPE4L/vVwzKenM6bl6o6LC6pGcTDP+cPhhN0w4Cdbg06vF+1/Akey2z4T788z0ipbySaAP0XeNHw9Sfi7hyfcmaXUK1zAnJc1B2nOYVqQd5w/CGHmIj1covaZ5klBrdZT/PYwyfn94ZjPVvyeK5qGo9y47t4cxp1f70lJ5ELkuoSugy8ltVas8GW6dmiMCLRoFOOi4lFanEUidRFduFIQOQ6R6y4dM2s5H6WG24Wm0av/xHlUadLVP0yLxWKxWCzPgdWveFosFsuKETqSvTjgej9mI/DwOi6mF3a9s7LmUWuP/jwtoEuleJwVfD1NeGMYf6tjaxn6volSuj/P6Xe0EH4ZKEyee1o1/GpnRFrVNFojEEu5tS4s7DcDn/045PrAdIclVU2zYqqRrdDn7VGPy72Q2O1mrV0rzayqOcyMNf+jtKBs1FpusHblYZLzT4/H/PF4ymFWrJR9t8VyEXhCsB8F/HRryHbod35OZVXDgyTjq0nCgzZWT+vVjZl7mpO84qPjKQPP5de7o86v96XEk5KdKODGIOawjdlYN2GMBo6yVhhzPGX6HJzpLopaKU7auJBJUXW+zhwhCB2H2DWuG76UaK2sMMbyTJRKUSn44/H0TCRYKYUjBL4jL1QYI9qvvu8SeyYKp9GaWhlnyKxp+Px0zuencz4+Mfc4GKHAqyyMCRyHoe+2wpj4XAXNx1nBvx5N+Ox0zmSFi/QLKqV5kORIIfjp1pD6HE6PAtPYsReFvDmMSavaRIqu0RipMQ4630xT/u7hKdOyWmnXy6T9jM+z7hCYuYgjxJnjjyslSjdr19CggUfpk3tuleciZaM4ykoeJPm53HxdIXBcMxcJHYnvCHQjOot9LX8a1UYeLoQxrhSMfK9TSo8rjZg6cpyl3Xct56PUcKfU3K9W/z5oNKzXas9isVgsFst5Wf2Kp8VisawYoetwpWc2FjcCb6m4nqeZVzUnuen0nJc1lXq+nURVozjMCr6aJPxyZ/StCIhljtSTkoHnshV67ETGDjirG7J6dTcfK6WYV8Y55vYsZRR4bIcBgyU6SUXrLBM4ksu9kJ9vj6iU5mGaU6zQylgI2A593tsccLUfErqy07WX1w335xmfn854nBVr23W4LLotIFVa8Sgt+Px0xp1Zyrxa3Q1Zi+VZcVsHrN04YCcK2A59ep7T2WJ8XtXcnqZ8fjrnOC/Xqtu1aBpO8tI4sqUFh2lB7DltfMSfZjGmCmAj8Hhr2OOw/RnHeXnBR/78mFc186rmcZZznJfMqppyhQuItdJMioqHScGsrDsXkRbPceMoIY1jjNasnR2CZeXQQNEoaqX5apIQuZJxUXF3lvHOhhEqX4pDHClwhei8Jvghnh6Lnh6/ldYEjqSnHOphj6h1sXxr1OMgyXmU5jxux6vjvGRSVEzL+pUQifVagdD1QcRG4OPL5T9v3UbNZnVzNqaPi4pqDUREJtaw4kFi4vHM9aiWjvNafEaeI9iJfG4MIu7Ps5WPtHiaUinmZc3DJOcwLzgtSiPuX+HLOm2vtZO8at2nlmdxziSmgL9wjKkawXpIlM1Rzspvz0XmVb3SLj9lozht92iSc4ihn56L+I40jjFK013ua/kxaqWZlzXHeclm4GF2NZYf1aQAz5F4jujk/Gw5HzVQ29vAYrFYLBbLCmGFMRaLxdKRyHW43Iu4OTLCmK7Mqpr7c1OwS+vn3/lVKsVhWuBJwck5CpqeFDiew0bgsRsF7EVB2zG/ukXBWmkaoTnKS25NUrZCn8h1lhLGLHCl4HIc8sudIY/SnI+OJavUMyIwG9rvb/a52osIHafT6/Om4d4s45OTGUdZwasti2ljEJQiqxsepTlfTBJjHb9mrg8WSxc8KdjwPS7FIduhz9B38aSkay/kvKr5epry+Xi+0hE830fZKBpdcZQZR7aHac5eHCwljHmazcDj7bbY/Onp7IKO9mKYVzUPEjPPmBQVed2stLipVqbw+yjNmVf1uYudoo1a8R35yrpmWF48jdYorbk3zxgXJV9NUr6aJPx8e8hfXNpkI/AJkDjOchGez4LAzFcd4XC5H7Id+by72aOoFaeFcTq4PU355GTGJ6dTvplmJFWD0us/6xu0jpY3BjFD3+0k+NQYB4+jrOQoM2KF+ZoIhpTWTMuavI0OyWsj1PLkcs6YC3wp2Ql9bgxiPjmZmSjW1X/7gBGnLSJujrOSpGrQK35NZ7WJrz0pSorm/GsPt3VK8qREimZtzpk6E3QZsd6srMmb1Z6LlEozLioOs4L0GRopHCHwpcR3HDsXuSAarU2zWVaS9sLOt4UUAleK9r6yyhiLxWKxWCyW1w0rjLFYLJYOCCB2HS7HIW8MYmPb2pFZWXN3nvEwzS+kSL/YKDjKSk7ziklZ4UhBICXOEi0xiw7EnueyHwdcH8SUSq10t7zGuIGf5CVfjufsRj6X4pD9DvHgrhTsxgHvqwEfHk2JXeds0/xl7uEtiiCB47ATmmiPncjHd5YrdS82jtOq4d4847PTOUdZudJdls8DpTWnhSm0PkhyTrLymQquFss64DmS7cjnaj9kI/TwHNkpck21BeCFsOLuLGO2BlETT6MA1UbHPUxy7swyQtfp9DwAGPge1wcRV3ohsdtNiPiyGRcVt6cpD5Kc5AIEuM8bpTVp1TAuKrK6ObdwUwpaxxiHVFoRpOX5oeHMcaRolLlm68Y4WVQNe1HAXhyw4XsMfBffkSYO6TkX3BaOBAiIpdOOTWYtsl35bIU+26HPKPDYjX3eGGR8M0g5yUvGRcm0dXBYx0jJnudytRdypRfR89xOn63WmklZc2+emfjVujGuUmuAxjhjNloxq2rGZcVm7dH3BE4HZYwrJZuhx+VeyMB3TeTsmqgs8lrxMMn5ZpZyWlRrIWgqGmXut/LZXFIcKVrHmIVT6Oq/dzBxN8d5yVeThEdpQbbiAl2ARinmVW0Exc8wRi7cSHzHii4uCqU1eaOY17VxZOp4bUna6CshsKfIYrFYLBaL5fXDCmMsFotlSRbWuLHncKkXtB2L3YUx07Li7izlIMnJLkAYo7XZjJtXNSdFyaM0xxWCzdDvtIEaOg5X+hFvjXqtKCZ97sf6vDnJSz49nbEfB3ywNez0WleYTsrQkVzumRimcVFRNOqlbsAKYc7FwHfZaQveW6GPJ5cUxsBZAed+kvHF2ESjrPje5DPTaN06/0y5P8/Imwat12U72WI5H4Ej2Y2MoHHke53dCxqtqRvNrKx5lOYcJOvrslTUioO04Jtpyl4cdH593zOxiftxQOw5SMHajCEnecWX44QH85x8Dc6fKXA0Z5FP5/2MZRtfEHQUhFksXchqIzSelhUHSc7vH4/5YHvIz7dHvLvR461Rj03pgbh4B5mnCRx55pi4GwX8bGvA46zgcVrwxXjOpyczbk0Sbs9Simz95oE916xLrvTCzg5gSsNpXvLNLOUoL6hWOFruh9DaiNyPsoKt0CNoC+/L4knByPfYiwL6nrtWxeCsbrif5NwaJ5yucKPG01RKkdQ1WfNsIiy3fa55UnR2/3uZNFpzlJV8djrnUVp0jpN6GTTtXGRe1c8UsybPHGPEUk1Jlu5obe6xor2/ut5hom0EcwS82Ce1xWKxWCwWi2UVsMIYi8ViWRJPSiJXshn47IQB22FgbKyXQD+1ITYpau7MMh4mF1Ow0kDddtGctLbTcRsrFHTYQA1dyeVeyM1hjy/H8+d+nBfBtKy5PU25M0w5LUryusGVAncJEYkU0PddYs9hLw7Zj0NmZc1JXtK8xHZ7VwiGvsvlXshuFLAZ+MQdCgKVUqRVw3Fe8jApOEhyijUsCHSlUWZD9ot2Q7Zozl9stVjWBV9KdiKfa/2IYdB9ml+1ospxUXGal4zLam1dlvJG8TjNuT1LeX+z3/n1oeMgQ8FW6DP0PSLXoWwU1aq3PAOTouLOLOVRmq+FM4TCRN/ldUOlNEo/mTd1cYUQcBal5NpilOWCqNq4jUlRGdGJ4zApauZVw7SsSOuGS72QvucSuw6h6xC2DjLw/F1kFrhS4kpJz3PZiQJ0G8EzKysuxSEbgcdG4DPwPe7NU2ate0zZaMo1mBfGnsulOODSOVy8lNZM2saE46x8pqL3y0IDaW3m87OyZivwO73ekYK+57Id+fRc1zglsB5iz7xpeJTk3JmlTMrzR9y8SGql0SjTYKGMG995XKTOHGMccWFjx0WgtOYkL/l6mnCUFWsxd1IaykZTNIpKPzln0O28SSHwnNatd43O2Tqh0NRKt/dX9/FcYPZ+5AsWsFosFovFYrFYVgMrjLFYLJYl6XkOl+KAK72QYeDhOaKzPa7GOMbcm6fGVvgZMsd/DKU1p3nFV5OEke9xKQ7pdTC4iVyHK3HI6ajHZsfN15dFVjccZyUP04JHacFxXjL0PQb+coKghSvQbuTz/mafvLXNf5mFRU9KLvVCfro1ZD8OOhf7kqrhwTzjm6mx0n/ZDjgvCkV7ryUZp0X1TDbmFsu64LWOAVf6IUOvu6NZUjc8TAseZwVpvd4uS0XTcJgV3JunTM8RByWlwMcUmbdDI4g9LUqqNSjKzauah2nBSV6tTQFYa9Ot3ShNo81zqmtBSQojhA0cYYtRlgvHRNxoNA23pgnTquLWeM4/PR5zY2AcF28Oe1ztR1zuhThtd/qLJHQlUni8s9FnI/R4d2PAg8TMCT85mfL56ZzDrOQwK1Z6rBcYx5j9OGQvDjoLYzQwLWruz3NOi2otivTfR16byLlF1GsXpBBErsPQ94g9B9+RlMqINlb90ygbxUle8TAtSKrVfwaDueYatXim6bNnWtchwBFGGONKuVYuP0qb+OiDec64qKjXQHy3cFk1cxEzD5HQeb9HCiNU7xpnalkeraFWivIZ9jWsJMZisVgsFovl9cUKYywWi2VJep7LlV7E1X7I0HeXjrJZ0GhN3XYsPkhyDvOCor64TaJFp9ZXk5Sr/aizbXjgSPbigFlVsxF4uEKgtGaVt7WKxnTmHabGGeVRWuBKwcD/8cedeGqzcicMeH9jwElWcm9uhBUvC8+RXIpDfrI1YC8OOm+qJlXNvXnGN9OEk7xci67gZ2HhMqC0ZtIWQdZlQ9ZieVZ8aYQxl+OQvu923vJNq4bHacFhVpLV6+2yVDaK46zkYJ4zLetvObct0/nrCIHjCHqew3YYsBP55E3DdEWFMU+/v6SqeZyasW9dxvynC1J16xojBZ2uYSGMY4xnu7QtL4hGa5pGc3+ecX+e8Zk7Z+C5vDmM+bPdDaZFTdEoXCkIHUngOHjSxGtIhLnGL+haFUIQOA6B4zDwPd4YxqStI9jX04RR4CKEwJ8k33FsWi2hhBRmPO55DtuRz3boL+3YuUBrzayqOUjaOeGaCsSLRjEtKpK66Sz4doTAcR36nkPkOgSOpGgEaoWFMYvnWtkoTouSw7QgqVY/HnDB4rlWt2JP41LR0TFGCDxH4gkzZqw6T6/DZlXNwzRncg4h18tCw5mQqVYKV8rOEVYLka4vJda87uJolKZqHZksFovFYrFYLJYuWGGMxWKxLMnAc7k+jLjej+l3zLY3TjE1k6LiOC9JqoayUagL3CTSGk6Kkq+mCT/Z6lOeYwM1ch1GvsdO5LPfimTmVc2q7z/MypqvJgmXeyFR22HahZ3I5ydbfe7PM/71aHJBR7kcnhRc6gX8dLPPXtTdMWZW1nw9Tbk1Thi/RIHPi6ZRmllVtRuy1dpsyFosz4IrBQPPYzvq3lEPxnXrKC9ad6n1KT59H3VblDkpKpKqplSqdWzoNob6jmQz8NgKfY6y8oKO9vmgMMWorG6YFDVJVa9dwaDRmqrtsHc6FgEFT5zfrC7G8jKolCKpau4nOUqPeZDk/OvRmEu9kCu9kMu9iEtxwH4cMgo8YtfBf4E2Mq6U9H2X64OYf6/hai/iy3HCrcmcL8cJX07mTIqaWquVmesHjkPPNeKesI1JO49jZ9a6raRVfaHrr4uk0SY6pFaK88tZjAPJwHdNZEyjV/bzWAhLCmViHidltXZzE4VZk9RKI8+hkhACHC5OQHcRKKDWZiwcFxVZvT7CGAA0NNo4ggk0jtOtKeVJTM96nTeLxWKxWCwWi+V1wQpjLBaLZUkGvsuNQcz1QdRZGKO0NnbCSc5xVpLU9YXbeCtMlNLXk4THadk5TsERgth12AhMkXW/F0Jq4jVWdQN1wawywpidKODGIO78+p3IOLN8MZ6fq7j8PPGkZL91jNkO/c5F3VlV8/Uk5cvJ6yOMWXT7Tcuah0nOrKxtlJLltcCVgqFvon9Cp2uPayuMyUpO29i1daZW5rl72opRK6VBmk7eLqNo4Eg2Q4/t0Cdyu3+mL5KF40paN0xKIwhat7Oo2i7tZpHj1emRZwrm5hzbYpTlxVMrTa0a0nnGQZLhHglC16HvOnywPeJn2wN+vj3ig21TNPWkwD/HWH1ejKOSS99zudqL+O3eBp+P53xxOuf/vHfEaWHcwlStWRXPsNCRjAKPge8Sug7uOQrNWkPeGGFMUjdrJxhcUCtFqVTr7HO+nyEwz7WB5zGvGhNNtKIfx2I+XzaKWVkzLddP1KRbF7RaaTzZ/djl2XONtRB8LsRMlTJzESNGa9ZqLrKIwaqUxhHdz5ngyXlbg1NmsVgsFovFYrG8dlhhjMVisfwIArMRNfBdrvUirvQjel43sYTScFqUfD1NOMyKziKV86A1pHXDcV5ykpdmM7iqz3LKf4xFh5MnBbuRzzsbfRqlOc4K6lXdQW1Jqpq784ydScJxW+B1xKKL/Me3qEJHshF47EYBV/oRD9OCWVmRvcBCsScFseuyHwfsRgFboU/sukt3yZaN2Tw/zkseJBkHSU5Sr2YEyPOkaYsf09K4JRSNWlvLfItlWRwh8KSg57pnEQnOOTqTi0YxKSqmZdU5fm8V0RjnmLSuGecVfd/F9WQnsYUvJSPfOMaEzssVSv4pVPvMT6q6jdlYlbL28qzb8VosP4TGzMMrrdGtoPybWUKhFI/Sgk9OpuzFIbuRz04UsBV6bAU+G6HPZuDhSoG75Jy1C4ufJ9r/+BhXRYGg0ppR4PHp6YzPxzMOkpy0ashfskgych22Qv8sxrbLZ6K1EZBUWpHXxnWkaNTKiH66shCJVEp9Kz6vC0KY51rPcwikbNcVq/l5lM3TTjFq5WK+urLOx74sjdbMKyNKTuuGZs3PmcVisVgsFovFYnn1sMIYi8Vi+RGEMB3mA9/laj/iSi88l2PMSV7y9TTlMCsv3C0GzOZbWtcUTcNJXnJalMyrGik8ujS9u1KyFwW8t9HnJCv5cjKHFXexnlc1d2cpI9/lKCsomsYUipfcTA9cB8+RRhjTi7gXZ9RKkzUvLkbDl8al4FIcshP5bAV+p86zUilmZcVxZoQxD9P8tXBNUVqTVQ2TtkOxbNRr8b4trzeuNA5ffe+JMOY85dSyUUzKimlZUzavxn2jtCatGk6LEkcKep7TKaLHb4WSW4FH+JIdxP4UCvM+j7LSRCjZYpTF8tLRGBeZRjfcnWU8TAs+OpZnEW2X4pDrg4h3N/q8s9Hn7VGP0JFEroN0BBc94jgCtlvRyVbo88HWkL9/dIJ7R7SRr+UKCWM8vI6Cz4XjSK00eSscLOr1cq94mkYtopT0ud+DADxH0vNcAkdyDg3tC2Mh1p0URtBkn2mrT6M087LhJG+dYuxcxGKxWCwWi8VisawYVhhjsVgsP0Lc5trvRgGboUffc3E77iIaYUzFVxPjGFO+oE1mpc2/PSkrHsxz9qIAX5oN92VxpWA3Cnh3o8+X4/m5LMxfNLXSJJXZlDtIcu7MMnYjn90oWKoc6giBIwSboc9bo5jHmYnjOSlenDAmdB0uxyE3Rz22Qx+vo9X+tKi4O8+4N88YF9Xax6Isi9KmaJDWTVvUedlHZLFcPK4QxJ5Lz3PwHbm0s9R3MYK6mnlVU78CjjHQiuXaCI2e59K1yd6Vkr7vMvC9Fxp50hWtIa+NW1ZW27HPYlkVFu4xeaO+JTIxBf+Kk8I4Oz5Icr6aJFzrR2yGHpuBzyhwGfpm7RG7DsFT8/fnMRsXQuA7Js7JaZsA8qYhqxt6nsPHxzNuTRLS2vzZyyBwJCPfpee551qDCGFiSd/fGvC/vnmJrG7WslAvgHdaAdXVXkh0bgcz40bkt85yqxz2UitF0sY9vQoudq8DTTvnmpamOWcd7zXLjyMwe0SelHhS4jvm164UuFLiCoErzX6KI5/EXEp4KhrM/F60jT+LBiAhQPAkPuzs14iz348Cl3dGfd7b7LMXB2sRM2b504j2K5bmK5KCSIAvzTrXxURQOu03CyBRmqSBaaMZN5DbAcdisVgsFsuSWGGMxWKx/AhD3+NKP2Q/Cuh7Cxvvbj/j6Silo6x44Zt707Lmzjxlv2cieTY7vNaVshXGKP4xCnCWiGF62Sw6RJO65t4847PTGYIB22HQqTNy5Lu8s9HjMCu4PUthdmGH/G+IXYdr/Yh3Rn22Ar/z60+Kii/Gc27PUpJqxS1+niNKQ6UUed3YCCXLa4MrJbHrEHtu5476pykbxbyNIXsRzmYvAqUhqxXjomI79FEdx4Wn3Xj8FW6tV1pTqPWPCrFYXheKRnFSVCR1w+O04JPTGX3Ppe+5XOtH3BhE3Bz2eGvU4/ogYi8OvyWMed54bazOW6Mefc/lSi8kcBzyRvEozV+qMGbge8Su0zkiUGDE7rHr8B8vb3NzGNOs67NNQN9zGXitWMo/37WwKEC7bRPAKlMpTVo3pHVj3R/XBKWhaN2ZXlQjkOXFshhDAsfMjQe+GZcGvtuuRRwi1yFyjJgzcCS+lHhPiWc8Kc8akZyFgOZbv+fs1+53v0+af3vke4wCj5HvrvxYZvlxBOAK2HQE+55gz4VdTzCS4kwo40vwxZOo+4NKc7/UfFVovigU+aufGm6xWCwWi+U5YYUxFovF8iOMAo83BjGXemHnTVnV2nen9RP3knFRvfDNvWlZcWeWca0f8daw1+m1jhCMAg8hYDvyGXgO80pSN2qlrcg1kNUN92YZnxzP2Ap83tvo06XHduh7vDnscZDkbAQejhAvzBI6dh2u9iPe3uixGS4njNFPFXxP85IvxnPuTFPm1euzS6DRRhhzFqFkN9Itrz6uFESuQ+w6uM8gXqyUOnMGaPQqj/DLo7WmaBpmVU1+jigGVwhi17jxeCsuDK0aRVo1VEp1dsaxWCwvlkZrsna8HRcV0HZDC8HdXsS9ecRBkvMoKzhIYq72I/bjgF7rHhO7pvhoXD9M1/2z4EiBg2Ar9Bn5HoEjOS0qsrrho2Nxtn5pXvDg4jmSflto7Vr8XDgR+I7gjWHMG8P4Yg5yzZCCMzeHVS4nN+3zu2jUC7/uLOdDoymVIqsbKqXtXGQNEZjnQSBN7F/gSALHwXMEvjS/99s4toVQb+AbYUzvW8IYl9B98v0LdxkjjFkIXYxA5t+KX3jy5/J7BDQLYc0KC9YtP44njDtMTwqGDowcwVVPcMV7Io4ZOYJYCqJWFOPLVpwF3Co0sVSkCu6Wgj+179OT5mdF0rwWQAGNhkmjmTSs9N6mxWKxWCyW54sVxlgsFsuPsBl43Bz1uNwLCTt2ai5cS06KktOi5DSvSOvmhW/uTYuKO9OUNwcxaceOTykgciUSj+3QZzcOSOuGSVFTrritdVYr7swzesdT3tnod+6g7/su1/sR9wcxW4FP5DoUTXOhTgqL4kbcdgy/NeyxGXidfoYGTvKSL8fJa+oYYzbSa209EyyvB45ohTGe80yOMY3W5E1D/goVoRRQNprsTDDS7X05reio57nPJDq6aBZOaZVqaJQd+yyWdURrcx+f5CWlUhxlBZ+fztlq59+X4pA3hzFvDmNuDGKu9aMz0f7zKg9KACHYDn3+fH+TvucigHuzjKRuSOv6hUa1edIUYMM27snyjIgnjjFykV2xoihtxO6VUp3d3iwvB61NpHGpXp155OvEwg0mdh12Qp/tKGAvCtiNfDZD/0w4OQpcYtdtRTNG+OI/HaUkTZTSQvAiv/X1VJxSG48kz2KS2kilp3/9rT/79uss601Pwhu+4GYgeS8QvBtKthzYcgW9hUuMMAIaV5j5idOedwGkCo4bQV9qvB+5Hi55gl9FkiuecZ5xgFxBqjV/SDV/yBSFHbIsFovFYnltsMIYi8Vi+RE2Ao+bQ+MYE7rdimJamw7uomlwW+cV33nxhbVR4IEwm+1d13sLq1xXSrZCn8u9kGlRk9YN5WrrYiibhodJjiMEj9KcvFbIpzZofozYdQik5HIvZDcKGPke0xIqdXEOLI4Q+I5kFHhc6oVcG0SEHa6ZSmlqpTjOS25PUw6Sl2d//zJYOMYUjVpfu3yLpSOOFISuJDxHR/3T1EqTN4qyUbwqDvhaP3HCqZruz0BHmM82cp9NdHTRaKBR2pw7rbFt2hbL+rHwuZtVNbOq5iAxfx44kpHvsRcHfLA95DAbMCtrGqXYCH16romsWBQmn8VBRggTYzH0PX6yOWAz8Lg3z/j4eMZBmlM2ivIFOop5rTgxdJ2l5u6WH0ewcItZbccYI4wx6xorjFkPNJpGaapXSGD9KiNbUcrC0SVwJIEr2Qp8rvRDrvYirg8irvUjLsUh+3HAduSzHZqGIbnknorF8jS+gEjAVU/w01Dyq1jym1jyq0jSk8ZFZpnr6rBWrQuMOBPM/BCbjuAnoeCnkWQkIZCCRGmmDaSq4csC6gZen10zi8VisVheb6wwxmKxWH6AxabyZuDzxrDHfhwSON0cYxwh6Hku+3HIf7m+y34cUr+EeIrYdel7DtcHMftxcK6fIYCtwOPtUY9JUXOclyvvRNJozbyqOclLHqUF9+YZu1HARuDh/9jqmSedSn3P5Y1BzHubfb6aJMwuMJqo5znsRgHXeiGbgUfomCLHMigNk6LiOC952MZ2ZS/Boehlctap2Cjq1+h9W15vpDBd9b58Nltxpc29UzavUhHKFNXypqE6h4uUI4x1vO+s+Oa/NhEnZWMiHF+Vs2exWMy8JqlqHqeg9ZRHac4nJzP244Dr/Ygbw5jrfVO83ImCs079Z0G0cTsD3+WDrSGzN2v+7uEJs7KmKl+cK5UrJFHrRrDSY/AaIcSTr1XGzOkVldIv1KXIcn60hrp1+jHzSHviVhUpzB7RIr75Wj/kUi/kUhyyE/lsBj4bgcfQN3FJfc+l5zvErovvyDM3F4ulC4IngpifRoIPQsm7oeCyZ1xifHExRmYKqLRxitlxBXueoNKCVMHnuWLPFSg0SQOvTwi5xWKxWCyvL1YYY7FYLD/AogNmM/R5oxWUdHHuANPF35MuPc/lUhzyX67vXdDRvhg2Q5+3Rj0Okpxb49WNlFjQaEjrhuO85FGac3eW4kpB33fxl3j9omt24LvcGMa8t9FnXJTcnl3cMfc8lyu9kGv9iM3Q6xTfpdCMi4rbs5SHacGkrMhfFduHJdFtEby0jjGW14iF09Rio/q8NAthjNKvjDBGY5y08kYZwUjHtyWFwHPM5/ssoqOLRmOKUYv4glfj7FksFlhEszYkdcPjrIAT4yITOpKfbA74s70NfrO7gSslA98DJI74t6NAFxeZxTpo4Hn8bHvARugxLSs+PJoyK6sXJ4yRgtB12ufbC/pHLSvBmWNMozrH4VpeDsa97sk6zJ611cU0cDlsBT4/3RrwZ7sjfrY15P2tAXtRcBaRZLE8L0zTGVz1Bf+xL/nLnuT9UHLNNw/3p9doPxR9e143PKVbYYyAXVfwdmCu7Uprfp9K9jxFoqBQmtoOXBaLxWKxvPJYYYzFYrF8D44QbAQeG4HHTugTuw7ea96pKIDNwOPtYY9b44Sgg2DjZdNozUGS84ejKZ4j2Y8D4g7HH7subwwijjf73JrML/BIYei7vDnq8eYoZuB3e0wrrXmU5Xx8POXePKNoVtvR56Kw/YmW141FLIIjBM+yha21GS/VKySs0JixsTln97IQZk7gPuNn+yJQynRpv04uYRbL60qjNAWKgyRHHk44yUu+mMx5YxBzYxBzYxCxGwXsxsEzucfINlYJ4Oawx0+2BrhScJSXLySqUwqBK59E/1heH1TrAlnrV0es+6qjtW4dY7Sdi6wYjhB40uxxXetHXBtEXOsbt7Gr/ZCr/Yj9OGTDN866zxLNarF8H9c8wQ1f8Bex5BeR5IYvGHxncaXar0xB2gpVKg2ugE1XMDrnFuRcae5Xmgel5v3vGGhvOPCmL0gUTBtNbocui8VisVheeawwxmKxWL6HhTDmej9iJ/LpeQ6etNuxm6HPzVGPS3FIsEYdRI3SPEwLPjyecqkX8vPtbi4qPc/hjWFMUtX83cNlvGbOz9D3uDmMeXMYnxUilkVpeJwWfHwy5UGSUbxmbjHAWc3bimMsrxML8YYjxLk76cC4TqlXTBiDNsKY+pwuOALj/uZI+Uyf7UWjMaKmatGl/cqcQIvF8n3UWtM0moM05ygv+Xw8Z+C7XO6F/G5/kz/f2+Rn2wM2Qx/HOf8axhGCoe/S91xujnq8v9knrxuSqnlBwhgTp2Sebxf+z1lWCNW6QJ7H7c3ycjCOMVaku4o4QhA6DvtxyG/3N/nzvQ3e2xzw/kYfr42rc6URItqYJMtFcM0X/GVP8hc9yQeR4KoncL9zoS0ij2YNHNeaaaNJFfjSzAdGS8Shfx+JggeV5kGlSZ5yFRbAhiN405cc1g13ZXsQFovFYrFYXmmsMMZisVi+B0cKdkKfdzf67EbBa+8WsyB2HbZDn53IZyvw6XsORWOy31eZRmuOsoIvTud8sDVgVtZsBsoUO5c4r56UbPge+3FovqKApK5Jqua5FY9lW9geBR7XBzFX+xE9b7nHtNKmKy+rGx6nBV9OEh6nBeXrKIyxWF5DBAt76u4b2d+1qtb61ROVLVxjzvPeBAKJwIHVLsq2702xeI+v2lm0WCzfZREVV6mGomlI6pq8bnCFIKkaHqU5B0nOjX7MtUFE33PPip7LIlrHLIDLccjPt0dMipp784yT4oLe2FNIBI4EKbGF2tcMrc3XKyXWfQ0wc66XfRSWBbHr0PdcrvRDbg57vLfR54PtIe9t9rnaD9mNg7OxdZUF4GDWLN+9tNbl2F9XBBAICKRxZfmzWPJeKNlyBL4QaCBtNIe1+Tqu4ajRjGvNpOEs3mjHFYRCcuOcPWqp0jyu4LDWZOrJKkkAQweueIItR+AJgV1DWSwWi8Xy6mOFMRaLxfI9uEKwGwW8u2mEMa4NtQcgcCSu9NgKfXYjn43A57QoqdRqR/YorTluLd8fJDnTsiJvGiLhLCWMcaWg57lshj6XeiHXBhEP05ysfn7dcI4QBFKy2dobX+lFS8c9aQ1lo0iqmsdZwdeTlOO8XHnBksVieX5IAZLzFw41r7Ioxnyd570JYQRH69A9uygiWiyW149Gg24Up0XFRycz7swyvhzP+ePxlH9/eZv/ydnB70sEEnnOjuv9OOCXOyMeJjm/Pxw/3zfwA3zbEe2F/JOWFcI6QK4fi3Nm5yOrwdA3opjf7m3yf7myzU+3hmyHPhuBR+g6Kz+3/S5P1irmv+swP3+dkUBPwoYreCuQ/CqWXPcEPWfhdglzBZ/lmn/JFF/kis8LzVxpcmXcYxTwTiB4OxT8u3MeR644E99krcBq0VjSl4LLnmbTFXj2YrJYLBaL5bXACmMsFovle/CkYCfyeXejx27k48n1iQ26KBYdoy4wCjwu90P258GZnfoqo4GsbigaxaO04P48ZyPw2YsCPP/Hz60UAukI+p7D5V7Iuxt9aqU5TMvnJozpeS6bgcdeHLAd+gx8d+ls71orxkXF/XnG47TgtChJq9q6wFosrxEaW0D6IcTZf7qzGOLX5XO1xSiL5fVFaSgaRdGUnLaC8KOsxJWSnueQ1Q3X+hFboXcm+OvCKPC4AVzth2yFHrHrUDaK+qIHnXMqYp52RLPDokFr/W+c4iyW54q9vF46AhMFHbsu720O+NnWgD/f3+DP9ja4OezhS4n3nGKxFy4uWkOlVPtlIkxrZZ4PjTLutk0b19q0Lo5Km8g0I+zWxvXwqZ939nfoM/copU3T0ijwzJfvMvQ9K45ZUVwBW67gDV9wzRfse4JRm5+0cIr5ptD8PlX8fdpwq9DcKowopuHJcBIIE690XioNSsG8gbQxLjSuAAcj3NlxBUPHFsksFovFYnldsM98i8Vi+Q4C8BzJThTw9qjPdhScWYhbDEPP5Y1+zIN+znFWcpSXL/uQfpRFlMZxXvDZ6Yy+59LzHPr+8o9C35Fc7Yf8YmfIuKj4YjynfE7qk83A4+1Rj6u9iJ5nnGyWveqKRvEgyfn0dM7jrKBW2opiLJbXiMX4pp6h2CUwtUchzK9flbqGeV/ndxt4+rO1tUSLxbIuaGBWVlRK8fvDsXEVTAv+p6s79LwBvuzuHBO6DltCsBcH7Mch22HGaVExr+qLeRMtCzes8w7BT8fpve40+tlc1CwWy+rjSMFeFHJjEPHvL2/zH69s8daox34c4jty6eabZViMr5XSTMuKaVEzr2pmVU1SmejptG7Im4aibVRaRHHXSn1LQFM/JaBZ/HmjtBHXLIQ1CoaBywfbQz7YGvLORp++59rY8xXFFXDZE/wiklz2BP5Tp+m0gX9JNf+UKv6QKT7MNNNGU+hvi2KeBwt3mkKbeKZ5YwQxjoRQCjZc6EnBOQ31LBaLxWKxrBlWGGOxWCxPIQX4UtL3XLYjnyv9iMh1cGyU0rcY+B43hjH35samfV3QwHFW8tnpjJ0o4I1hfNY1uUwutS8ll3shP9sa8vnpHN+RZHXzXBbtW6HP2xt9rvYjYrfb5k7RKB7MMz45mfEoNcIYi8Xy+rDoumww3ZVdeHrsEwgkRkDyKhUQZRvFcT679Seb8a/QR2KxWF4DskaRNYpmPOckL9HA5V7ITuSzGfiMOjoGBI4kcKSJFo3Nz8nqhnl1MccPT4laFr/p+NpaKcpGMykrJmX1Sj3bzkNaNxykbaxs3WCXDBbLq4PAOB/3PJc3hzG/3t3gd/ub/OWlLbZC/0ws3pWFi8tCAFM2irJ1hykbTdE05HXDSV5xWlSMi4pJUTEtK2aVEcqkVUNW1+S1ImsaylYcUypF1TwRyFRPiWKeFs9UrfOM0prdOKBoFH3PZSfy0br3vD9Ky3PCE7DnCX4SSvZd8DDXUwOc1JqPcsXfJMYp5pvy4h5IC1fVSkOqjDjGExABgYShI4gkVhhjsVgsFstrghXGWCwWy1P4UrId+cYiPPCJXAdP2tzi7zL0XW4MYu4MUnreej1KjvOSz07nXO1H/GZv4yxfeBlcKdmNArSGS3FIzzW29FWjntmhZSs00V3XBkaM1YWFY8wnJ1Mep8UzuUZYLJb1Qy/EG+rZOuKFMF2mUoizTfC1R5g4PEcK5OIPOqA0xgJePZsjj8VisbwsikZxmlfcnqb88+MxnpT8YmfIKPDO9fNi12EvDtiLA46yi3WNVAsXAdX9mVQrzaSoOcpL/uHRKf/w6ISieb09FWuluTNLuTNLOc0rSvV6fx4Wy6uE70g2A58rvZDf7m3wX67v8eYwJnadZ97PKlunl8Os4CDJeZwVHGUFx3nJaSuEyeqGrG7Ia9U6wzSUrXimUuoph5hvRyuZeKUnUUmKJ3+unv7zV2Vt8hrhAJsOXPcFG65xZCk1ZAoe15qv2uik0+bFnNlGa3KlSZWm1zY/egJiCYFYrBUtFovFYrG86qxXNdNisVguGN+RbIc+1/oRW6FP6Ehry/o9DHyX6/2Ia/2Ivu+uVezGSVFSjhVvb/SYlhWN1qZousRrPSnYDn16rst+HDD0PeZV88wFU4ERxryz0edqL1xaGLMoXOd1w/15xqenM07yyhZvLZbXDK05Kxw+S/e3xEQOOUKghdmkXncExjHGbR1jurIQHdU2hsNisawpi+iK27OU3qF7JvR+d6N/Vizt4iIQuw77ccBuFBC56cUcdIvSPHHt6jgGN1ozq2oezDP++/0j/p+f3SWtm4s5UIvFYnnJ+FKyFwe8s9Hnz/Y2+L9e28F3ZGenmIWj7sIlptH6LB7p62nKp6czvhzP+XqacGeW8TDJOcoKG9Fm+Tc4AkaOMMIYx/w+UzBthTG3S3WhTjHfRWHilDIFtQYQuAIiCb7kXLG7FovFYrFY1g8rjLFYLJanCByHy72Qt0Y9NsPzdVG+DvhSMgw8tkKfndBnK/RJq5psDbowq0aRUHOUldydZVzrZ2yFPkN/ufO9cB7YiwN+sjVACLgzS5lX3TfaBcaWPnQddiKfy3HIVujjL+nhWjSKWVVzkOQcZgUnefXcop0sFsv60Gh91snZPIN6w5GCwJH4Up5thK87xlZePnGA67jhqTSU6tk/W4vFYnnZzKua29OEoe/yi50hk6IidB3CjpFKkeuwGy2EMd1cDrui2udbrRRdvQIWsSKR6+BaB1CLxfKKIjBz+K3Q59e7I/7TlW3e2ejjnHPc05i1RVI13Jml3J2l3J3n3J9nPExzHqcFx1nBSRublFSNFcVYvhcBhAIGrSOLAHIFx7XmuNYUL/ii0RoaDbXWreOzcYlxAElXX1GLxWKxWCzrihXGWCwWy1OEjuRS3ApjAt8ujH4A35F4jjTCmChgM/BQWq+FMKZUmko1HGcl9+YZ9+e5EfosKYwRgCsFe3HIT7YGzKuaR2lxPmGMMMWFoe+xEwZc7oVsBj5yyQuvaBQneclBauyMT4sSbTelLJbXDnUmjGloniEWwREC35H4jmzjFdZ/NBFC4ElB6EhcKTs/1xefbWmFMRaLZc2ZlzV51eA7kvvzjHFRsYERaXcZG1+kMKbRbQSH7u6IJttnmhFGSlvxslgsryRSCFwp2Ao9fr074n++vsdG4OGc0/5CtzGi07Lik5MZf3NwzEfHMz46mZJWDZVS34pBsqIYyw8hBQQSBo75vwQyrTmqFce1iTV6kSigQVNrzqLQJYAw4hg7TbBYLBaL5fXACmMsFovlKULX4VIv5M3h+RxjsrphXtUkVU1SNeTNatt1u0KyGxlxiyMEUixnsyvabo/YNQ47N4YxldKcFtXFH/RzQAOTsuLWJGEvCtgMPa4Q/ejrFp+N1LAb+fxsa8CjJOeTk9m5jsMVkp0o4I1BzH4cEDgOzrKqGCCpa+7MMm6NkzZC6VyHYbFY1pxaabKmIa0b6mcYCJxWQBI6kqx+NbYGF44xsefin0MY02hN3ijS2hQCLBaLZV3RQKU1adXwOC24PUuB2IjDOwyOnpT0fZe+5+J1mLeeh6pRJFVNXjedo0KFWDiGSeMYdkHHaLFYLC+TvudypW+adq73Y7ZC/0zw2CVCqVaKWmkOs4KvJgmfjed8eDThw6Mp9+YZJ3lJ2SgrgrF0QiLwnoouVxpKDdVT4pQXhWARHdwKYjDRwTUmWsn2QFgsFovF8npghTEWi8XSInjiGHNzGLMRdBfGJFXNoyTnIM05SAomKy4UCV3Jz7eHDHyXwHHOBC/LErsOV3ohbw5jjrOS2+fTh7wUJkXFl+M5O6HPuxv9Tq8VAvaigJ9tDfhiPO9sQb/AlYL92PycS3HYubiQVA23pymfj+ec5uW5jsFisaw/tdakdSuMeYYdPVeYyInAlTjlq1FCFMLE/8Wug+/ITgUCaEVHdUNa188kOrJYLJZVoVCKx1nB19OUge9ybRDhdFgBeFLQ9xx6noMrzzcHXpZSKZK6ITuHa5dE4EsTWWqO89V4rlksFsvTjAKXdzf6fLA14ko/pOc5nee7YOa8ad1wZ5bx/7t3yN8+POHePOPBPCdvFJUVxVg6IjDNd44w7jGC1rVFGyHKi15aCQGuMGte2d4jDVAqqNEvXKhjsVgsFovl5WCFMRaLxYIpmkWuZDv02Q79sy6brpwWFZ+P53w5Trg7TznOVlus0PNcPCnP4pBGgXe2QFyGyHO42o+4Oezx5Ti5wCN9/iRVw71ZxjdxynFektUNrhS4QvzoRpIABr6LEBGX4pCdKOBRWpA3DVWH1b0rBXtRwE+3BuzHgbF5XwKlNVrDrKy5M0v5apIwXnERlsViuThqpUirmqSsqZ4h0s6Tgp7nELsurnw1xhSBIGwj67rGhcCiSGBc4KxjjMVieRWolInifDDPuDmMO3dIu1IQOk4rOLlgxxilmFc1Wd10FsYYxxhzrL4jcVvXGFvYtVgsrxJD3+PtUY+fbvXZCYNOgkX91Lh6nJd8PU3558en/MvhhI+PZ0zKimlZX8RhnxuBiY9ynhI3WFYTjRG/VNo4tCycWlwh8FqxzIvEAUIJPQe89t+utYl3KpWdH1gsFovF8rpghTEWi8WCcU7ZjQMu9UI2Ao/Qcc6VyXyYFXx4NOUPRxPuzIzgYpUZ+B4bgcfl1vXFCGWWf33sOlzph7yZxYzO4bDzMknrmoep5t484zArmJYVPc/FdZ0ffzGcXSO7UcCVXsjjtOAwK6jU8htHrhDsxQE/ORPGLHfNKa2ptWZSVtyZZXw9SRiXr0YR22KxdKdSmnnVMKtqymcQb/iOpO+5rQvAq7HRLIV5xo8Cj8h1Om+gN1qRVg1J9WyiI4vFYlkVaqWZFjWP04J5VXcuBEkhCBxJIOW51ktdKBvNvGyFMR1bywXgSkngSHwp8aTEkYJGaVv8slgsrwSLhp23Rj3e2xiwdY44cDCCgPvzjP9+/4h/fHTK5+O5iU5aQVG4oBVWSGnm9a/GkuWVRGtNqSFTIKURo3gCYgmRFLgvWK7qCkFPwlBC0F43pYakgeIlONhYLBaLxWJ5OVhhjMVisWAEHpfikKv9kFHg4Xdwi9Fat50QmuOs5PPxnI9OpjxMciYr1l3zXfqey61Jws1JYrKpeyGwnDAEIHAcdqOAq/2IzcB049dKd+7ofBmUSlOWpihwkOQ8THL245DeEsIYIQSeI/AcyXbkc2MY8ygtSOqaWfXj51wAnjQF6L0o4I2Bie5ylixEF43pnj3KCh6lOY+zwkZ8WCyvMc0i7qdqKFqrcymMdXUXK3XfkQx9j0HrJvYq4AhB7DpG9OrKzp2JRnRUMy1rihUsDlgsFktXmnZcO8krsrqha1HKEQLfkfhO9zG1K3nTMC1rkqruHBUohMARZs4dumbendUNme7uPmOxWCyrhivMfsRG4HG1F3G1HxIt2eTzNHmjyGoT0fz7wzH/ejThMCtI6uYCjvrZEULgSvMccq1jzEqjgEJppo3GQRBJ8IVgKDVDBwJpHGQ0FyuPcTCCnJ6EgSPoOwJfmH8zV5pxo5krzWrv3losFovFYnlevBo73haLxfKM9D2X6/2IG4OYod9dM1gps5kwLioOkpyjrCRfg87yRmuOsoIvx/PW7aTbctSTgoHnshV4ZzFUseesVdNOVjfcmaV8fDLjMCs6v34z8Hh31OPNUUzfW+7a8aTZwLrUC9mJfDY7OhlMy5pvpim3pxmToqJWGmU3+C2W15ZGa8pGkTUN86pmfk7nmMBxGAUew44C0VVFAI40wpjN0CN2nU5CIYCyUUyKmtO8pKhX/7lusVgsP4amfWbUNVWjO0cpPS2MuWjHmLw2sU/TsqY+pzhRCLPW248DRr67tBDdYrFYVpnIddgOfXaigGHgEp0z3u4oK/j0ZMbn4/mZ63G+wnPeRZNR5D6JyLOsJgqYKzisNYnSNBoiCXueYM8VDGQbqXTBxxFJ2HFh3xOMHAiFiXUCmCk4qOC0NpFPFovFYrFYXn3Wf8fbYrFYngM9z+VaK4wZLClueJqydfA4LUoOs8IU0NZBGKM0x3n5lDBGGQecJXfIXSnpeS4bgc9O6LMbBfRd94VnBT8Lad1wZ5bxSSuM0dDpM9gIPN7e6PHmIGawpKjKdwRboceVXshOFDAIPMIOwphJUfHNJOXOLGVSVjTaWsJbLK8zGqi1Jq8VSdUwK+tzPYOCtut05Hv4a+4YsxDF+FISey4j38Qkdn1XlVJMyorToloLwavFYrH8GEpDqRR501Dr7uOaFEYc70rRWWzYlaxuOMlLZmVNpXSnOfoCwRNhzDDwrMOAxWJ5JYhch53I7MMMfJfQdXDPMX8/yko+O53z5TjhQZIzLqqVjFBaIFtxZui8OtGvrypKw1xpHlWamTJCmVDCtmOEMVuucXDxL3jZ2ZNwxRNc8QQjRxBIgSsEGpg2cL/SnDTaCmMsFovFYnlNWO8db4vFYnlO9D2Xa4OI64OIfkfHGA2c5BVfTVIeJgV53ayNSKHRmpO85JtpymFWkNfqXCIL3xHsxQHvbPTYjvylBR6rQFY33J2nfHo643FW0GhNl22gge9xYxBzfRCdFZN/7P2HjsOVXsS7GwO2Q79zl9O4qPhiMufrScJsxeO6LBbLi6NSiklRcZgVpEvEun0Xs8EesBX6BGvuGOMuHM1Cn55nNs7P82wqG8W4qDjJS/IVtZS3WCyWroin/tuVRYSscSu82FVPVjcc5xWToqJsVKc5+gIhBAPf5XIvZCPwbCHVYrG8EsSeibXeCn0C2T1CacFxXvL5eMa9ebYWc10pwJeCyHVemejXV5Vaw1GtuVVojmtNrU0hyhOw7Qp+Hkl+F0uueBfzXBaYf2/PE/xZ7PDrWLLjPvm3NHDaaL4qFA8rTWHjyS0Wi8VieS3obotgsVgsrxgC6PkOV/utMKajY4zWcFqUfDVJeJjm5I1aG2GM0prToiKpGg6zkqJpUNpYjnfBk5L9OOSdjT5HWdkWH9fjU8iahnuzDCkEh2lBozRCsvSHMPRdIifmej9mI/DwpEQr8zn+EKFrrrf3Nvtsh37nYz4tjMvPV9OU2TmK3xaL5dWkVppJaYQxw8Dr/PrIcdgJfbaC9RfGeFIy8F22Qo+e657bIaB4ShiTNatfLLBYLJZlEKL9Ooc4xghjzNdFJ3lmdUPVPtuKpnW2FN2OWgozX7/cC7k9S20h1WKxvBJErsNu5LMVes80bz/KCz4/nXN/npGtcITSAoFxjIlbYYwNU1pdGuC4hq8KzVuBiVKSmOfytgs/DyWpMq4yt4rnP6FYCGP2XcFvYsmvo38rjDmpNV+Vmke15gIOwWKxWCwWywpihTEWi+W1puc69H2XvShgI/CIXRdPdNtU0GhO8opbrTCmWKPCmcYUUrVWnOYl9+Y5Pc9lM/SJ3eW7jnxHshcHvLvR58vxHGeNHGOU1uSNYlbWHCQFtyYJ26HPdujjOT/+PhwhwJEMA4+r/Ygbg4hHWcFJXv7ga0JHcrkX8vaox9aSjjG6Pc68NiKmgyTnOC/WIrLLYrG8GEqlOMrMWL4bB2i6+QHEnsNeHLAbmWeAFKbouY57hL4j2Y0CrvYjhr7bOe5j4YZg3ApKjrKSbA26aC0Wi+XHMDEUTltU7D5nV1pTNopKqdY15uJQWlMrRVLVHGUFx3nJwHOJOzQyCARD3+NaP2I79K1jjMVieSUIpGToe/Q9t/O4pluXYKU1s6LmIMk5yUuqFY5QArOu8aUZ03ci4wq5RltPrx2VhkeV5mOheD8UjBtNIAW+gL4juBlAg6TWmlDAg0pzUGkyBYXmfC5xgC8gEHDDF1z3BX/Zk7wXCnY9QSRMBHGqYNpo7leaO6XmuMZGKVksFovF8ppghTEWi+W1ptfmze9FASPfI3K6L6w1TxxjHqXrJ1Ro2uLfuKi4N0/ZDD1i1+kmjJGS/Tggb3psh+sVpaS0icqYlzUP05zPT+e8s9FjFHgs47cgMOKYgedyrR/xxjAmb5ofFMYITHfX5V7IWyPz7yxLVjec5iWHWcHD1IhvGmv3arFYWspGcZQX3JtnvD3qdX597DrsRwG7cUDsuThC0KAv3BHgIggcyU4UcLUXM/C7u+co3W6a1g3HWcFhXlCu2fPdYrFYvg8pjHgw9lw8R3Ze+zRKUylF2SiaC34+KEzhNqkajvKS46zEk5K4w7AuBYwCI4zZCnzrGGOxWF4JfEcy8Fx6nnuucU1rsxc0bfdBToqSeoX3FgRG2Ok5kpHvsRsFhK60fjErTK3hUa2ZKs2fV5LTBoYOOBJ6Et4MBEMHIumw6wr+IVVUieKo1tSKP+nC/EMIIJIwkPDzSPIf+5KfR5L3AsGOA44wxzVt4KCC++VCGGOiniwWi8Visbz6WGGMxWJ5rRn6Ljf6MZd7IT3PwenQaaO1pmk7Jo/zkjvzlKNsPQtnGhgXFd9MU3ajgEtx2On1Ttu1cykO2Q59hr5LpRRVo87V5fGi0Zi4jAdJzh+Pp/R9lzeGMRE/Lg4SrZ1733O4Noi4OerxMM2/93t9KYk958yRZjNY3vZYA6d5ydfThAfzjFlZUa3wxpXFsgyaZ3cjWSMd3oVTNIrDrOTuLGVSVp0/W08KhOcw8l12IjNOzaqapFo/p5TAMYLNN4Ym5q4redMwK2uO85J5VZPXF++MYLFYLC8CRwhi14z1odM9hqLWmqRuSOuG+gW5CyS1cTQ4SPI2Jm/5KFIhBCPfCNj3YuMSepyVlErR2HHdYrGsKa4UhK5D4Ei6GmFpoFKKolHkTUPextatMl67l7IZ+Ax8l8h1rAPYiqOAXEGp4etC88+potKStwPBpmPcW3ZceCuAQEhCCTuu4LDSnDaapH3tDV+w850KViBgJAVXfcH7oWQgFYE0P3PLFWy78KtI8qtYcs0XbLgCV5hjShR8WSj+kCluFZpZo61bjMVisVgsrxFWGGOxWF5rNgKPN0cxV/oRUQeHFFhsJmjSyriD3J9nrf3seq6oxkXF19OUa/2I9ze7FUEdIeh7LkprtkKfrdCnaBRTXaHW5POolOJBkvGvR2NuDCKqZtTp9T3P5Xo/4tEw5pOT6fd+T+SaaI/LvZCNwCNynaXddbSGw6zkk5MZ9+YZ+RoKsCyW7+NZRgjxnf+/7pRKcZgW3PZTxkVF1ywlKQSuEPR9l/045Eo/4v48W0thTOgYZ66b5xTGJFXNwyTnMCtIqgbVWs5bLBbLuuMIQc9z2Ag8wo7rH3jitDiv6he27kmqhvvzjPtJxtV+1Om1Ehj6HkH7XNgJAx77BdOyorloyxuLxWK5IEwsnsSTsrNjr9Zm3ZBUNeWaNDP5jmQr9NmLAwa+ccmxDRKrj3F+g68Kxf85M7/ediUjRyABT8C+KxhIwRVP8LtYc9LAcW3EMZNG05eCa/63T3YsYdeDd5XAQTKPjNhm0xHse4I91whkNh1BLE28ksa4xUwazR8zxf8xVdwqlBXFWCwWi8XymmGFMRaL5bVmFHi8OYy50gs7C2MapZmVbd59VnKaV6R1cy67z1VgXFbcnqa8s9Ejqxt020EplthtMJsygp7nsh36XOmFZG0naaXWo6Baa81RViJIOEhzZlVD31d4Uiy10bSIR7oxMEVYVwgU+lvXQ+Q6XIoDrvQjE9W0hFvM4jwoNIdZwaenc+7PM/J6PT5Xi+WHWOTaN0qjZPeBUwiBIwWOEEuNU68DlVKMi4pHbdTarKoJHYnvLLdhLoTAwQj9rvUj3hzGzKuaR2lx8Qf/nJACXCkZ+iYq8dogYuh3X/LMypp784yDJCetGyuKsVgsrwyuFGwGHpd7IQPP7VxYLJViWtbMypryBTnGzMuae7OMe/2Mn23VndYpQhhXhdB12ItDbgwiTnLjGGOF5haLZV2RmHWQFF19v0CjqZUmbxSVXo/Y1MiV7EUBV/sRQ9/r5PZseXksLq2HlbnuRo7iii+QKLZcQV8akUvfEex55pxOG8240Yxrzbgx67s997vCGOMiI4CRI2g0bDoLt5jF35l7Q6NRwKyBw1rzeaH4Y6b5MFNMGxuhZLFYLBbL64YVxlgslteake/xxqB3LmFMpTRHWcGtScJRXlIrtbaiGIBpUXFnlvIwKUirhkbrzpssUsB2FPDORp+kajjKSjLWQ8ChlGZaVFSN4mFScJQV9D2Hge8ROD/+KYStG8yVXshW4BN7DkVj7IkXmGJzzI1BzMBb/hGstBFiHWYFn5/OuJ/kdiPfsvZooFaaomnwpDAbsp3cTcBrRXmOFcYAZhzL6oZJUXGYFdybZ+xGPluBj1xiHFsw8FxuDmMOswEH8++PhltVAikZ+N5ZLOBeFHR+vgNMioqvpgl3ZxlJVV/AkVosFsvLwXck+3HI26M+26GP7FhSLRvFuCgZF9ULi5CdVTW3ZylX+iHTNirwPE/+ndDnZ9tDZlXNafseLBaLZR3R6Dbm83ybUI3SVEqtjcNvz3W5Poi4OYwZncMN0vJymSlNU2o+zIx7y2kt+XUseScwEUdPt4yFgtbpRbCtNAIYfmctG0nYEYK+FOy7RvgSCkEgIRJmjrB4RQOUCh5Umn9IG/4xMcKY01pT6mePdrZYLBaLxbJeWGGMxWJ5LXGEwBGwGXpc60fsxiGh01UYozjMCr4cJxxnBfWabCj8EPOqpmgUj1NjLV40Cl/KTsVUgWAr9Hlno8/DNOeL8Y87oqwKCkjqhqRueJTmPJjnDH2P0DG53T+GLyVeINmNA7ZDn5HvMS1NwWBxZfQ9l2t906k6WNLBQGM6c9Oq5jAr+GaacpgVL6wQYbFcGNo4NRWNInS6x9Qs7MMD6VhhTIvCjBfzquZxWnB7muAIEyHRZfu457m8MYw5LSo+PJrgSUGj9VqIPyPXMSLFfsReHLAV+ku/duFAoGnjBScp99Y0SspisVi+iwAcaRwe9+OAN9qoua6P0LxWnOQlJ3n5woTaSVVzkObcT3JOi4q8afCkxOt48NuRz082+2fNDQdJjtJ6LWJELBaL5WmM+yY05yjsL+Q0Sj/59aoiACFg4LvcGMS8Neqx4VthzLqRKkiBz3NFqaHQmkhCT0r6UtBzNC7gts0vnoCBgB+SwYZSEAI43/6ep92PaowbzLyBiTJOMX83V/x1onhYaWb24W+xWCwWy2uJFcZYLJbXDpMz7zLyPXZCk08cOrJzYbVWRkTyxXjOUVbSrIP/7J+g0RqUYlpWPExzHqU522HAaAlRyAIpYDv0eXvU44vxHL/Da1eJw6zg45MpseewEXj0lxSxCCBwJHtxwFujmDuzjFlVny3OY8/haj/ien95YczCmeggyXmUFiR1mwO+5tebxaIxXYp53dDzHOjY/+0KQeS6xJ6DZ620v0WlNA/TnA+Pp4SuGXcilhd/mti3kDeHFVf7EbtRwLwysRmrPvJshT4fbA/5+faQ7Q6imAW1Ntbyx3nJN9OE+/OM1EbXWSyWV4DQdRj5Lld6xk1rK/CJ3K5+MZDWDY/SgsdZQfaCxsdaadKq4SQvuT/PuDPL2Al9dqKg08/ZDDze3ezzOCv45GTGozRnVtZ2nLdYLGtH0zpvnmdvQGBi9UJX4sruUUwvEk/Ksz2Wt0c93t3osxlaYcy6MldwrzQuMJlq+LLQvBMI3g4ku65g1zXimGe9JjVwXJvopK8KxRe55tNc8XGueVhp5lYUY7FY/v/s/ddzJFme5v19j+vQAY3UlVlZsvVM9/T07s67u7Mv+V7QaEYa78kb/n8vjUaa0UguV+/29Eyr6e7SlVpCBkK6Prxwj0hUVlYVkJUCQD4fq6hAZiIAh0fA/YSf5/x+IvLGUjBGRN44xhg6gce5VsRqI6BbB2OOKystW7OzE4wpLZTWMkwzHk5iHk0TGp53rDK1jjGsRAG232JzOzzFwZiUj/ZHrDVDrvdbwNEvuoeuw0Yz5FqvxTgruDuaMa8Z0/JczrcjLnUatI/YSikvS3ZmKV8eTKtgTFaQnYayDSLfYd5KKS5KsvL4ve09x6HpubR8D985ncealyUvSx5OEv68M+Riu0FWHG/nRq5D1AyZ5QUX2tUEqrWW8aGg30lVBWM6zx2MKUpLWlTVEG4Np9wfx+RWV05F5PQLXYfVRsiFdoP1ZsTyc04sTvOcx9OEx9OE2SuqqJVbS54X7Mcp98cxd0YzAsc5fjAmCuiFPtvThIudBjeHkyp0o2CMiJwyubUkZUlalhxzqI/BVMEYtw7GnOBkjF9XOltrhFyvgzGqFnp6jUsYl5ad3PJlAv88LfmXbZfcGoiqFkru9wzGzKsg7eWWL+KSf5iW/JdRyRdJyaiEmd7aiYiIvNEUjBGRN45rqv7y1/stNppVeMMc4411Wa8mn2Q527OUu+MpgzQ9FS0mjmKcFdwdz7g7mrF2zIvNAE3PZSUKWIkClsOALT8hLopT1WpqL075fH/M1W6TUZqTFSWuY3C+5XUyfw35jsNaI+Stbou7oxnGQOQ4NH130WKp6Xl4R5zIT4uSB5OYv+we8Ggan6r9KPJtrIWsKJnlBdmhlmNHFbkOq42AjUZI0z9eK7yzLreW7VnCJ/vwg5Uuu3FC5FWrLY9y7Jkfz1q+xwfLXf7NxZR/2hqwl1Rt9k6iju/RDTyu1RfMr3SadI5ZZr208Ggac3c049ZwyiTLKezxQ1siIidJ1YbCsN4I+ev1Pr86t8KFdnSs9z9QhVkLazlIcu6PYx5NYiZ5/nI2+huMspzPB2NWGgFt3+Var3WsxxuqIP9mK+JvN5cxwG8e7XOQZlVLJR3vReSUKEpLnBck+XNUjDFVK2jrezQ9l6bnEjgOeVmeuNZym62ID5e7/Gytz2ojxDUnO8gjR5Pbqr3Soxx+Ny3ZLyy/nxrO+Ya+Z+i5hrYDLadqm+Qb8E11PdelaiFc2urr5EBSwqS0VdukwjIsLPez6nYrre6nZfX5IiIi8mZTMEZE3jiOMaw0Qq7326w3o2NXGiht1f5jkhfszBLujmZkZXnqK8bMjbOce3Uw5p1++1iPNUDDdwk9pwrGRD4d36Owlrw8PSsx9+KUuCj4YNRhmObkpcUYvjUYMxe4DmvNkKvdJn/eDXCMoeG5LIcBy42AbuDT8NwjX8zJSsvDScyfd4c8niQKxsiZYbGkZcksz8nKEnvMaEzoOqxGAevNkKanYMxhRVkFYw6SjDujKXtxSj/0cY2Pd4xTXst3+WCpg2cMe3HG77cGpHAi2yl1Ao8L7QZXu1Uw5lKnceQA4lyJ5dE04U+7Q26NpozrYIyIyGlmjMFdBGOW+NXmMuda0bG/TmGrilqDJOPBZMajSULyisf347QKxkSewzv944VioA4JARvNkL/dXCJwHB5NYj7eH1UTwjrmi8gpkduSOC9Ji+LY41VDdd3Cq6uxtHyX0HXqgODJOg5uNkN+sdHnJ2s91hoh6qB7NuRUwZjEWgaF5aMYuq6h48I533Ded9j0DeseLHmGhgNNYwgcCEwdiLEQlzCzlmEBW5nlcW65n1rupSWDAoalZVZCWn/+SQt+iYiIyKunYIyIvHHcut3P9X6b9UZIcMyJs6Qo2Zkl3B/P2EuqAMUJu3bwvYyznHujGXfbU0ZpTmntYqXpdzHG4FLt417oc7HTZHuWkpRVVYjTIimqoFMVfJqy2azabvXC736t+E4VCrrYadILfdy6ddf5uh1J03dxj3A1pygteVkySjMeTWNuDqvJbU3SyllRWJhkBTuzlJVGeOxV2g3PZaMVcbHdoB/6hK6zWM3+prNU1aaysuT+eMafdoc4xnC93yY6RojIr9tUlNby4UqHm8M+d0YzHk9j4hNSOcZ3DL7jcLXb4ucbS/x4tbpofpyf09rqdZPk1f76w/aA28PpqTpvici3c42pVsX7Lq6pWkhMs4JRVlUGPBlHtBfLoQp1n2tFXOo0+cXmEu8ttTnXimg9R6W1gyRja5rwYDLjIMlInmMy9vtKipLtWcLt4ZTbwxl3RlM6gUfX9480vp6/n2m4LuvNiHf6OT/fWGKSF9weTrkzmpKdgbGEawy+Y7BAVpaqhCNyBiVFyUGSLSrcHocxZhEU7AU+51sNxlnB1jQhPwHjXwOsNgLWGiE/XOnxg5Uub3WbtAPv2NXO5OSaV33JLEyoKr7sFTAsYDcvuZdC3zN0HENYB2J8A555Ui0ms5BYmJaWQQH7edWmaSevAjGJwjAiIiLyFAVjROSN49TBmLd7LdaaIb57vDfWs7zg4STm9nDKIM7O3IXGSZpzfzzj3mjGKMur0M9z9PjtBT5vdZpsTWO2Zwl7L2NjX5KqKpBlL065MZyw3gwJPYde+N1tOXzHsBQGpG1LP/TxnDok1G6y0YyI3KNNRBTWMi0KBnUw5vZoSpIXJ24Fl8jzKq1llOU8niVcSBvHfm03fZdzrYidboOVRkDDc4nzgqLQ7wjUvdUtPJjE/NPjAZHrstGMWI6CI3+N6vjl4TkNfrjSZZTm/OPjfUZpdiKCMQaIXJeW7/LeUpt/e3GVD5Y7LEXHa6FkqVqEzIqCu6MZf9g+4O5oyix//T+jiLwYnmNYjnzWmyENzyXyXB5PqtZpI2uhtGdu4sStg4PXei3+9YU1/nqjz9u9Ft3QwzXHWxgAsBsnfDYYcWc0W1TUetVn3LScV6yJuTmc8Nn+mCudJq2uh3uMdyue69A2houdJv/i3AqdwOc/3dtmN06Y5gVx/up/thcpqNu4ltYyySC1Z+3VLSJxXrKfpBykGVn5/L/j/dDnrW6LgzTnIMmYnoRgjIGL7QY/Xe3x1+t9PljucL7VIHKPf+6S0yOzUBRVW+CDwtbtkwyemYd9q3tD/V6X6v1uyTwkY8lsVR0mqYZ2Z25sJyIiIt+fgjEi8sZwqMrFdgOPlShgsxnRC45/YTiugzG3hhMGafZyNvY1SuoS6Ttxyn5cXWhpeC6NY7Yq6YU+b3Wb3J/M+Gx//JK29uWYv8HeTzK+HExYb4RsNiNoN77zsY4xNH2XfuHTC3y6gc9aI+RSp8F6MyQ6Yh+TpKgqadwbzdieJgyT7FRfoBd5WlFahknGw3HMsJcfOxjjOw6doGoN8Va3xfV+m4eTGQ/GsX5XDtmaJvxlb8h6M+TdpTZLkU/kugRHuLDsGEPoujjGcK3XoqhbCQ7TvAqHptlrqapiqJ7/hudypdvgSqfJT9d6fLDc5XwrOvJxdi4tSrZmCffGM24NJ9wbTdlPMvLvMckgIieLZwzdwOdcq8G5VsRmM2Srbom6F6eMs5xJVjDNC2ZZQVIUJKewkoxD1Wow8lxWGyFrjZCfbywtqsWsNkLCI4a0oaqoNR8XP54m/Hl3yM2DCeMsfy3n2tLW71Xiaoz+T4/3AVhvhjjG4JqjVbl0jcF1Df3Q53q/Reg5TLKcSZ7zYBzzcBIzzvK6Xe7L/qmen6EKfc3fq7U8l6bv0Qt9lkKf/Tjj88GYrVnyujdVRF6wWV6wPUvrNtDlsSr9HrbaCPlguVOFDsczDtLXt/jLd6pz9VLk86PVHr/cXObDlQ6bzYhOoCmMs66sb3kJ08XfnuCTsIiIiJxKGlWKyBvDc6qKH5utasV8J/DqCb/jfZ1ZUfJwUrW2GSRnLxhTWEtSlIzTnK1ZwqNJzFq9uvY4uoHHlW6TW6Mpzeco134SDJLqYvJaM+QHK90jPcZQly93Dd3AY70Zcr4VcandqNp7HHGV0zQvuDua8tlgzG6c6nKAnDmFtQySjHvjqiXDcSee5r9r3cDnw/pi7j882uPRJDn1LRBepP0kJRtYLrYa3FyesBRWFRMC9+iVY1xj2GxGRJ5LVlZlxP4YHPDn3QMe5MUrPz55jqHte6w1A/5mY5m/u7DCu/0Oq42A0HVwjjkhMCsKvhiM+e3WgC8OJkzygrw8fRPiIvLNXMfQ8j3WGiE/Wunys/X+og3FvD3Q/XHMvfGMB+MZ23HKziwBa09VdUjPMSxFVfuJn671+Mlqj/eWOry71GatcfzxPFTn67y03B/P+P32gC8Oxoyz11tRIK6P24W1dAOf95Y6BK6DcRyOUwx0XunRdQzF+RXOtyJ+83if3zze4/54xn6cUZyACmnPMg/FND2Pc62I8+2Iy50GlzpNNhoh682Qj/ZGTPNcwRiRM2iS5TyexmzPUqZZVVnWqVskHce5VsjP1vrszBI+2hvyeJZU4+BXfO4zVK1yr/dbfLjc5ZebS/xyc5mNZkTzOc5dIiIiIiLPomCMiLwxfMewHAZcbDdYiQKa3tFWzM/NV0xOs5yHdWubgzMYjLFUpUvH9YWWe+MZoeew1giP9XU6gcfFdoNzzYiO7+EZ81pKrn8fozTn9mjK+WHEfpyR5AWuY/Ccb37dzPt1+8ah4/tsNELOtxpcbDfqSdtvv6hj6wn9aVa19PhsvwrGiJw182DM/XHMoK7OcZyVjvPftU7g8U6/TWFhEGfcOpgyynJmeaGADDDOCsZZwc3hhE/2R/RDn8Ctjk/GcKQQiWOqidalKCArynpVviEuCkpbBfnm+/tl7nPfMYSuQzfw2WhGXO02+cXGEv/m4hq9wKflu996fH5aUVpyW1Ue+Gww5h8e7XF7OK1/lpf2Y4jIa+BgiOq2mG91W/xsrY/nGPLSsjVLuD2ccms44cvBhBuNoKoaEnjERUlalmSFJbeWvCzJyyooUtbHvNd1uJgHI3zHwXccAtfQ8T0udZpc6Tb5281lfnVuhY1myFLkH6tSzFxhYZzmDNOM26Mpn+2PuT+OiV9zq420LKtgbZrzbr/NT0Y9HAPLUUDkVD/nUSaHPcehHVQVyJqey1vdJp5jSIqClufxYBKzn6QkefU6yMuXe5572jwE7DoGzxi8+n2I5xgCp6oM1K+rdF7ttnh3qc07/RYbzYj1ujrQf72/88q2V0RenbgoyeOMvThlmOZM85LIrc4Fx7ESVceK26MJV7pNBknKIMmZvILKYI6pjnGh69D0PTabIT9e7fE3m8v8eKXL+0sdIoViREREROQFUjBGRN4Ygeuw2Qq53mux0giOvaK8sJCXJaOs4PE04f44ZpTlL2lrX7+4qFpG3RhOWIkC6B3v8ZHrshTBaiNYVOiZ5QXxCV11+SxJUTBIYGua8nAa83ia0At9euF3T7waU03Yb7YizrVCzrUilusJ6aOY5Dl3RlM+2x+xp2CMnEFFaTlIM+5PZuwnKbO8IC8tnnO8lY6h63CuFWGMYT9OyW3Jp/tjPt0fMc7yU7XS/2V6NI35h0dVy4l51YT5ROpxrDRCPlyGyHVYbQR8sj/is/0xNw4mHKQZw/TFnxcNVThnOQy41Glwrdfig+XqYvk7/Ra9wH+uSjFxUbAbp9wYTvh0b8RfdofsxqkCVSJvCNcYcKAf+Jhusw4YtPirepJxmGbsJxn7Scp+/OR+L04ZJBnjLGec5RSvoarMPCTRD6uWnevNqu1nVTWkyZVOkwvtBputkJbvVT/rc0jLkhsHEz7aG/Lp/phBkpEWrz94am21beMs59PBmP9wb5ufry/xV+v955pENaZ67+IEhp+s9eiHPndGM+6MptweTbk9nNYV7qrXxav46eehmE7g0fE9lqKA5chnKazeWy1Hfv13Acth9efl+s9Nz8V3nXo89XzPvYicbKW15MA4y9maxlWl30ZwrKqQUF0n6+Bxvdfm315co+N7/GH7gJvDyUsPA4auSzfwON+KeG+pw3tLHT5Y7vDeUpv1Roh33PLOIiIiIiLfQcEYEXljhK7DRjPi7X6b5SjguNeH5y2GRmlVcv3RJKY8w5NncV63jDqYcL3XXlQygaNVc4g8l8hzWakv0PZCn8LaUxWMSUtLmubszBIeTmIeTmNcx9AL/e98rFNfyJ6HYjabEf0wwP+OagaW6iLXOK0qxnxxMHkpE80ir1thLcM0Jy1L9uKUaV6QliWOOV7AIXRdNpouvcAnLUpC18E1hq1ZQlbaRSlwi8Xa5+tSbp7+2Mw/fmrKyQAWyu/xvV6W7VnCb7f2cQxc77d5Z6lN2/fwD11wPsqxfSUKWIkCNpohV7strvZatLwdkqLEmRiSoqr8M9/n9X9H3hfzLTCm2r+HKyKsNyM+WO7y8/U+v9xc5sdrvWr1vDFH2va5+flsllcB0C8GEz7dH/PJ/vjIX0NETj/HGBxj6IVVJZnLnervra2qwxTW8mgS82ASc2804954xt3RlLvjGQ/GMduzpKq0WJZk5fy4Xx1fbP2/rx/7jlZhxjz9f3Po+FhXv5kHQ692W7zTb/P+cpt3+m0ud5pc6jS/x555Uikzzgu+PJjwXx7s8tn+iIMkIz0BiVML9Tk+54vBmNJaQtfhaq/JcuRX7USOcV5wjFm8d/lh2OOHKz0eTWJuDaf8ZW/IPz2ugqWuSUjL+XnOPvN5/q5n+On477Oe3yqzZQhch5W6Ndaluk3SpXaDy90GF9oNzreqSqjz8+RcUU9mP2ceSkROAUv1fmqSFTyaJjyYxDS8anHSURljCN2qYsu1XgvPqc4tg7rNYFwUi7H99z3yHx7jO/Vxbt56+v3lDv/6who/31jifCviXOubfwhrLWV9/3TrqOMc9+XVMCzeIp+o98YiIiLy5lIwRkTeGIHrsNEMebvXYjkKcI65em6c5TyaVK2FRmn+Qi4OnGRxUSwuCA+S569Y0vJdLrYbXOk0yUt7KkMekyzn1nDCJ3sjGp7LhXbjOx/jGsNmM+SHKz0utZt1iw/znReop3nBIEl5MJmxG6eM05z0FIWJRI5qHgJLi5KH05g/7w4pSsulToNOcPR2OHOeY9hsRrBaHe8vthvcHc94NInZjVMO0oxRmhPnBbO8rFf4f/04frhtgTtvW2Cq1gW+W008BfXHgeMQuA6B6xLWF5JHWc72NGEvSRmlOdPX3G5iLi8t07zg3njGrx/uYYAfrfb4wUp3ccHyOELXZTkKeLffxjOGa71WFSCs9/dekjKsKypMsmJxYb1qX/TVvV6FX6r9F7oOTc+l6Vdhp17gs9qoJgXPtxtc7jS43Glyrh3hOebYVWKgmkyNi4Lboym/frjHrx/tcXs0PfbXEZGza35s6QY+Bmj7VRXAd/ptDpKMgzRjkhVMspxZURB1RtgkAAEAAElEQVTnJbO6rdy8QmJcFGRFSTpvu1SHFQ7fDh8OXWMWbSWc+vzjO4bAdWl49c2t2v50Ao9u4LMc+axE4eI4udoI6ATfHeD+LnFRsjtLuD2a8ZfdIf+8fcDDaUxWnqwxqQX2k4xbwwl/2hmy2ggZZzlXOk1Wj9kG9mkt3+V8K8I1huXQ54crXQZJVUVoWFdIm9TnuKQoFmHcvHwSrCqtxcHUIayvji/c+djCqUI5DddZhHPmz/P8ue74Hr3Qpx/6T+4Dv2pX+5znQhE5GwZpxsd1u9Ru4HGp893XKp6l5VeLen6yWpUKvtZrVWHQUXVdYjdOSctqLH+c62COYdH6rRt4dAKPtShktVEtILpQVzq72mux0Qxp+d9e9SsuSh5NY/bjjI1mVTHNNcerOCqvhges+YZVD/Zy2MstqaUKNr3ujRMREZE3loIxIvLGCBYVY1oshcevGDPOcu6Nq9WioyznZF0WfvHivODRNKble+wnT0qGH/eCQ9PzuNhu8Fa3yc4s4d6L3tBXYJIX3BpOWW2MjnyhyTWGjWaEYwxLoX/kMvbTLK9addXBmNEr6O0t8roU1mLLakX+X3aHND2Xleec1HON4VwrZK0RcLnd4OfrS3xxMObPu0O+GIy5N57xcBKzn2QUNiMrS7Liqxd25y175hNV86BG5Lk0vGqSqul5NH2Xll993Ak82n41adUJfB5NYj7aG3JjOKGowygnQTVhVwdjHu0xyXJavscHy52vrbY8itB1CKKgbj3SJM4LHtTBmC8PJnx5MOF+HUzamaUM0moiMaEkLw5VIKPa54FjaPku3ToIsxqFXGw3uNhucL3f4p2lNmuNkFY9UejVE4vPIy1LRmnOndGM//Fol/90b4fRKQxtisjL40BdTcavWmPWlbDmlULmHxfWMkqrlkr7ScZ+nDFIUvbr8Mw0K6qKaEVJVlbhibQoSesqM3lpF+FEz63OPf6hc1DDc+n4HstRwFIYsFS30llpBKxGAZHn4DkOXh20cF5QSGJ+TP9kb8ifd4f8cedgEfg4aQZJyijNaPkekedgraXtey8gGOMReS7rzZAPVzpkZcmsDkA9mMQ8GM/YmiVsz1KGaVYHb6sQaFwHZbKixHUMvnGq59WdP79VK8NqXOHSC32W6sBLPwwWAZiO7+E7ziL84pjqdTkPURljOH6UWETOkoMk45O9IW3f5b2l9nN/nZbv0vAiuoHPxXaDn6z2+O3WPr/bGvDFYMIsL7B5vbDgGKcCt67I1Qt8LrSrln/vLXV4f6nDW90WVzqNurKuOVLQL84L7oxm3DyY8IOVblUlzHFULeYE8g1seIb3IsONxBKXlrKE7IRVVhUREZE3i4IxInLm+U510XE1ClmJAvphdRH5uG+bx2nO3dGUe6MZ4zdgAq2wtq5ekrEXp2xNY5q+R8vzcI+x81q+u1gF9OkpbVMxzQvuj2cshT7ba33ivFhMyn7TBRhjqFc7hYtJ3KNcrBmmOTcPJtw8mDI4FEgSOaushcfThH/eOWAlCrjeb7MSlYsWF0dlzLyyS/Xn0HUx9f2FVoPdOGU/SRcr/PN5myWorswdKus9//2eT076i8owT6qaVDeXyHNouPUKb8/lC99lJ07YmiZ4zsm6QGuBWVa1Dwoch99u7dMJPC53mlxuNwjcaucd5VjlVL2OcOtWD6HrYoGm59LyPTaaIXtxxn5dOaeqqlCSFSVZWVbltC2LSb5qJamzCBt1Am/RtmmzLqnePjRBeOyf3VYT0FlZcuugao3xj4/3uXEw4SDJyE5AaxARORkOHwNdeGYIb96SbX7c6xZVkGGtUZ1jxlm+CEkkRUlePqmYldfVY/J5uxuojqf1ecw9dA4KXIeG59D2PVq+V99XYZl24OE5Dg4vrn3ELC8Ypzm3R1P+8fF+dZwcTk50K9R5SOnxNOHPu0M8pwoUFaVlvRk+d0BmPg7xnfn3sTS96jwSOA7dwONcEjFMq+c6Lcu6QlAVeqqe73JRHaaqFuMcGmM8qTxXBW49WvU5dB6+bXjOscdDIvJmmeUFj6cJd+pWf/fHs0WlqeO2lHOMoemDYwJcx1BYSy/weX+5w6NJwjDNmOQFSV58pWVtyZPqWPPKWF5d+SyqA57dwGMpCliOfM63G1xoNVhrBKw0Qpret1eJgaqK736ScXs45R8f7/HJ3hjHwFqjusbX9l08HStPlNCBdyLDv+u4fBhZHmYOu4VlP7fsF5ZBAQeFZVrC9OQOM0REROSMUTBGRM68wHVYCgPWmyFLUbXy7nlWmc9Xl9+pK8acdYWFpCgZZzk7s5T745iNZkjDdXGPEStq+VXFmEfdhG5wOk8781WzTd9je5Ywy0siz8Fxv7nKggEankvgHu+C9kGS8eXBlBsHE4Zp9sJ+BpGTygKPpglZabncaTJMM/LS4jvm+CWqar7r4DqGi26DlUZAslyt9J5PVBWLFf+HK8bUq6+pJhirSiZg6rCMU6/Knv8+zwMdh9sjOMZQlJbPB2ManovvnLx13ElZshunFNbSeuQyzQv+9YVV1hthNcH6nPvcNVXLkaZXtVi63m+RFnVbiUMtROYttOarTc2hfVddTKeaODRV4OZJ5R53sUL+eaVlySQr+Gww4v9zZ4s/bA+4O5qRlOWxVr6KiMzNA5ie49THv6+2TJpXl7H18a8KBdpFOHB+FpqPKM2h89A88OIacI3zlRZ/8/sXPQU4zXIeTmM+3hvx3x/u8l8f7HKQnI73PXtxyqyerPWMIbeWn631v3flmLmq7Z/BNS6rDUMv9OqQbf1cU53Xyqee368+t+Zrz/GTiWQOBWjM4tyoaV4R+TZxUbAbW+6NZtweTrk9nHKx06Dte891/HCNqRf2VKHM6/12HfIsOEhyDtJDofe8CrwX1uIZB9c8qbg5bwfX8l06gU/Ldw9VRHOJXAffrVrUHsU4y7k5nPDH7QP++4M9/rR7wFLo83avjWMMkessFkjIyRAaeC80/C89h1kJkxLup5ZbacnNxPJFYrmVWh5nlqkWKYiIiMgrcjpnKEVEjqHhuWw0q5YM/dBfrIg/qvkE3jDNuDee8WA8Y/IGBGOgWoGZFCU7s4Rbwym+47DaCDlOk5PQdRb9o5eigMh1Tmwp9m+Sl5ZJlrM3S3k0ibk7nrLWqFq2fFPgZVG94ojfYz55Mkgybg0n3BnN1NpD3hjjNCcrSm4eTPjL7pDIdRfHDDh+PmY+seQ7Di3/67+Fh1f62/kHsGhL8H10Ao/InVeJ+l5f6qWYH9cHScaNgwlpUdarOH0ud5qs1as2j7svjDEErqlXvj/7cxZHfWur3vLWfmXy92UorV20s7g1qiYL/unxgD/tHHBzOGWS5eg6rIgc11eqytTVs06zcZYzTqtJx7/sjfjD1oCP90bcH8eUp2TMPq/Oc3c0peW582JwuAaWo4DlKKiqPfJ855x5aBYDruMS8d0VDkREXrb52H43Tvlkf8RKFJBby1IYELrOkdoTHTYPq3tOdS1t6dC/TbK8CsXkObOsIC6KRTiwev9VV9msK0FG7pN2tNERqsI8yzTLGWcFXw4m/H5rwD893uez/REPxzH3J1WFnLbvsRwGz/X15eVxjaHvGS76hhJDbmHNs6x6sOFZzvmWK6nlUWZ5lFsmhWVcwri0jAtILOSWM9/GXkRERF4tBWNE5MxreS4X2w3e6jbpBceJdFSKuvXCQZrxcBLzeJowy4uXsKUnU16WbM9SPh+MWYp8rtnWsR4fug5Loc9aI2Q5rMrMT+qLG6dFVeEAZkXB/UnMX3aHfLDcYTnyX9iJNC8taVGyl6TcGc24N54xyRWMkTdDbktsYbk1nPJf7u+SlZZ/eW5lEYx5WUx9s89fnObUysqS7WnKNCtouFXlmF9sLPGLjSWCVoSHc6y2ecflAPYVrIQvrWWa5QzTnN9vDfjP93f4eG/EnVEVcs1KXWoVEdmbpdwcTvnd9oD//nCXj3aHPJ4mT1VWOx0OkoxP90eMsnzRFvYnaz1+ttYjqquPiYicNaMs5087B8zygsB1Fte/Wr77wtqxha6DE1ZfMw/rapD1eeJwlU13Ue3MLCpBPq9BknF7VJ2f/sv9Xf64M2BnllJiOUgy7o5nrDdDctt4IT+jvHiG6r2fb2DJhTB02PQtHzRgWFj2ctgtLLcTy5205HZquZ1adnPLpIT0tA1ERERE5ERTMEZEzrym73GhHXGl06T7HMGYuCgYpzl7ccpOnDBIslOzcvJFyEvL9izhi8GEa70WRfnkAvlRLm94joPnOPQDn9VGyHojZAuYZMWputBugTgvuT+e8Ze9IctRwDv9NkG98On7Xmqa5QUHScbWLGFrGrMXp2/U60zebGXdeuDhNOYP2wMC12GzGbHSCGh6Ls1DVV9exGXdp1eKv4lTZKWtLqCPs5yP90eMswIDtP2qNcRyFNCuWw+636d/0SGLr1Lv/5e536uwYcEkK7g/mXFvNOO3W9WE78NJzDjLyVQqRkTeQLZu71TYqiLiJCv4dDDmzztD/mlrn9893ufWaFq3Ajp94qLk0TRhnBVYW1UbsEDbd1mNQvqhX7e/Ol4VBRGRk2yWF1XwOy+40mlyrdficqfJxXZEw+NY7Z0PO/yIqhUS8JIqZh2uLjnLC2Z5wc3hlH/eOeB3W1XFxy8HE0qqkM5BknNvNOVqt6lx/QmV26ryi2csLtB2DW0X5q+s3FZVYoYFfBmUfJkY1pOSJa+qJLOfW4YFJNaSWEjqoMyi8quIiIjIMSkYIyJnXtNzudBucKXbpBsc/7B3kFQtlB5NEmZZcSpXTn4fWR2M+fxgzF/FvedugTSf6H673ya31dc8bbmPtKyCMX/acbnea7/QdlB7ccqNgwn3RjPGb+DrTARglObcG89o7w1ZbVTVYt5bavN2v/2at+zsssB+klGUEzzHcJDm/Hi1y8/W+rzda9P2XZrO6XvLEBcFjycxd0Yzfrc14LfbA24MJmzVVd+K03YCEhF5QUpbjWknWc7HeyM+2Rvx8f6Ij/dG3B5N2Y3TUxuKOSwpCu6PZ8RFNbl6bzTjx6tdfrza51wrpO17z93aQ0TkpLH1sX2YZPxx54AS+NXmMoG7zEYjIvScUxMGLIEHk5ibwwm/2xrwm0f7fD4Ysz1LFm11Sms5SKuKMXtxSq4qkCdOaS3Tsqr80nENLefrkSoHiAw4LrwdGlZcwzuhYVBYtnPYyqqAzP3M8iCzPK7/nFkoOP1jFREREXn1Tt9VbhGRI6r6x1er38+1Ii62G3Seo2LMIM24NZrycBozzU9XlZMXobBldaHBWnZmKUlRUpYWZ76Djyh0HTZbEdd7LbanCVUDjdO1N7Oi5NE0JistvzoXk+QlhVfti6crUBzXXpzy2WDM3bq9x+naMyIvxjQvmOYFjjE0vWqYGrgOG80I3zH4roNTf+73/Z2TJ0ZpziitqsfcHU/ZmSX4jkPDc1lrhFVJdKcqiz7f6ydt/1trKanaH+Zldd66OZzy590h/+n+Dv/h3jZZWZIWpY6vIm8gi6UoqxaheVmSlSV+ab7SVuekHddeFFsHAQtbtb1IipJxmrMzS/nj9gH/+f4Onw3GfDEYMzlD7WKz0rI1S9ipb5/ujzlIMiLXBSzrzRALePU57qSe377L/PmtWr9Wz3FWWNKyZKogqMgbw1JVTBzVoceHkxjfMVxoN/AchyV8zPeoHPMyzdsxldaSlZa4KLk5nPJPj/f5h0f7/PrhHo9nyVceU9oni9j2koystIvj4Wk7jp9VBTAo4G5qWfFgxTMExlZttgDHVMGY0EDkGLqu4XLw5CrhILc8zKq2Sh/HJZ/Gli9MSWEt07KqRDMPyJS2ClTpjCciIiLfRcEYETmzIs+tSmY3ApbCgI7vEbjHf4O8H2fcPJjyaBITF2/eKpTSViXJTd1O6vE0JnSdY+/P0HXYbIZc67X4dH98KluXlNYyy0sOkozH04TboykllqW6JPv3sTNL+XR/xJ3RlNkZmpQQeR6jLOeLgzFFXUb70TTm3X6bd/ptmp5L4Dqn8hhy0iVFyX6c8en+GICbBxPe6be53m9zvh1xvtXAdxye41T60iVFSVyUPJzMuDWccuNgwueDMV8MJnx5MCEtqououlgq8mbKS8t+knJ3VB0jvjyYsNmMWAr9M39OKaytf/6MR5OY+/Vx8tZwypeDMV8eTNiepWRndLW9BaZZAST8fnvAOMu51mtxrdfiSqfJxU6Dc82IwHXwX1DrwFfJMn+OS3ZmKduz6v3ao2nMbx8PeDSNX/cmisgrZC2LBV2/3xpQWMsPV7r8YLnLlW6TpdB/rgVjL1NhLWlRcpDmfDkY88XBhL/sDvnL7pBboymTPP/aY6ytQkCPplW78zivxvrOoSC/vF7TEv5xUpKWljXfsOoZ1jzDen2/6hv6LvgGnvWKjBxY9QyugY7rcDWwbDcddnLLVm7Zyur73LKXw0FRtWUSERER+TYKxojImdVwHZajgLVGyFLk0w6853qDPEgybgwnPJjExG9gYMFSTTjmpWUvztiaJPQCn8h1CFznOx8/F7oOG62It/OC5WivKjZzymYoS6re3UVpeTyNuTOa0vBcWp5H+D0rse/GCZ/ujbgzmjF9A19nIoeN05wvswmPJzGPJjFfHkz4Xy5vsNGM8ByD55y8lY5nQVyUVSWBLOfmwYTfNQf8cnOZ/STjZ7bPShTi1qtMT9reT4qSYZrxxWDCf3uwy++3B3w+GHN/PKOwaMW8yBsuq4Mxd0ZVIOTiYIJD1XLVfwOCMUlRsj1L+GhvyB+2D/jt1j5/2h0S58ViMvGsHiUtMKkr0g2SjD/tDLnSbfCj1R4/W+vzC7tUtds1Hr5zOlsrFaUlzkseTGI+G4z5aK+aUJ4v7hCRN4elumYR58ViPHxnOCUrSzzH4DvOiQzGxEXJ9jThHx/v8x/v73DjYMKNgwlJHW5/Wkn1nnGWF+zHKUlRVchStZiTY1IHY34/hQ2/CsRcDw3vNxzeCw3v4RAag3GqcMzTIgOhB8ue4VpoqlaQ9e1GYvkyKfkkLvl4ZvnCVO2VxuVZHc2IiIjIi6JgjIicWZ3A53KnyYV2g7bvHWsS1VpLWU+kVatLp2zPEpI3sGLMXFnvi5vDCd3Qox/6tI5xPcVzHPqBz2YzZCUK6AY+4yw/lW0tCmt5PE34y+6Qpuey0QzpPMcptbCWaVYwzXO2pglbs4Rhmp3ZFbsiRzVf/TzLCx5PY0prabgugzTjYrvBuVbEemN+LPHwXQffOXpQ72Wo2nNU2xwXxTdexD3p5mXYC1uwF6d8sj8iKarJto/3RpxrRqw3wyfV2AJvcZH9VWwbVG3tJnnOOM3ZjVP24pSHk5gHk3hRKebOaMZ+nJHq4qiIUJ1TxmnOFgl/2BkwynLO7URsNkOWo4Be6NMLfDqBR8f3aPkebd/Fc5xTEcact5PLyqpN0jjNGaQZgyRjZ5ayM0t4MKlC3XdGM26PpozSvD7evxnHSUsVkMop2K4rNc6r0v1p54D1ZsRGs1pQsVyf39q+t6go9DonW23dXiQrSyZZwTjLGWVVG8RhkrEXp+zW58KH05gH4xn3JzF7capKlCJvKEsVei9tzhcHE8J7OzyeJItqWWvNkLVGSMuvFvq4r7BiVlIUpEXJoD5+PZom3B9X1cw+2hvyxWC8aOP9beeowlpsWVUb3ZolrDZC+qFPwzudIcezKAdyC3t5FVzJrGVQwK0E/nlWsu4bVlzDsmdYdmHJM/RcQ9elCs0AXv3StIBrILRwwQffGHquy+XA8pPM8riuIrNfVBVkqnvLrKzCNDobioiICCgYIyJnWDfwuNJpcqEV0TzmG2ML5NaSFSV7ccbd0Yzt6ZsdjIGqrdSNgwkbzYi3uq1jPdZzDN3QIyvrCYjApyjtqbwgb7Fs1cGYzWbED1a6z/V1SmsZpRnbs4THs4SdWcoozU/d/hB5WbLSshunjLK8WuW9O+TdfpsPlju8v9zh/aUOrmnQwuC/3lwMeWmJi4JZUTDL62DMKQ1lWKoy7OOs4PPBmHvjGX/aPaAf+ry/1OEHK13e63e43m/hmoim773S/Z+VVcunB+MZnw7GfLo/5ovBmM8HY/bjlGm9SlahGBGZK6xlnBXERckwzflkb0Tb9+gEHhvNiCvdJpfaDS7Ut81miGlGNH1wjctJLyljqcaVSV6wPUt4MI65OZxwczjl5sGEG8MJO7Pq+DjLqgDnaQynvwgWOEgz4kHB/XHMH3cO6AU+b/davN1rcb3f5nqvxcVOE9fUwVvz+l8C81DM1izmwTjmwWTGvXHMvfGM28Ppoh3rtB6DpEVJVp7esYiIfH9FaYltwe3hlJ1Zwsd7I96u29P+cKXLD1e6bDQjItfFfYVHubQoGaU5d0ZTPt0f89HeiD/vDvlyMF6E/rLyuxcZzBdTjNOcx9OYzWZIw3MUjDmBpiUk1nJQwJ20IHAgMoaOCxd9w6XA4XpouB46XAnACwyey9da+LqAY2DFg67rcDmoQi+T0jLIYTuvKsl8nli+SEq+iGEntxQlFDodioiICArGiMgZNqlXAH60NyIrLZ/sj4/8WGurwEZuLX/cHrAbp8RFwZt8XdECW7OEv+wNKYFBkrLSCI/9dcZZzheDby6JexpYC3txypcHE95bmjFMM5KiwDPOsVZaFaVlZ5by2WDMo0nMNC/IT+k+eVEssFOv4i2tZWuW0g+PXppokuXcHVUTBI8m8Rv9O3sWzFd3Z2VBViTsJSlp3epne5ZwfzTjfLvBclSt9I88h8h1Cet733HwHYPnODgGHGPqVkDVym+n/h5VEMQuAiGFrQJ7RX0eKOpqMFlpScuSrCir+7Ikyav2Q5M8Z5IVfLo/4ovBpD5vnO4wZWEtk6xgkhWM0qqy1Xz/P54k3BxOONeK6Ic+3aBandnwXELXIXQdAsfBdw2eeVJxYf48QDXJWPKkSltZ7/estORlvY+LKnAU5yWzvAoeHSQZj6cJj6Yxt4dVW5R74xn3xzNmeXFqJ3p3Zil/2R2SFiU3hxP6YXDkx8Z5FWL6fDDm8TQhO4UHv6K0fDGY8P+9s0U38Alc51hVOu6NZ3yyP2I3Tpnm+UvcUjmtCmspiqqt0EEKvpMSuA47s6ry1INxzHpzynqjqoq1EgW06+oxkVe1EA0cZ3FuqaqVmcX4zzMGtz7WuYeOd/N7g8HUAYunX9nzcxEWSuziXFTaJyHyoq4YcvhclBTl4hg5zasqIlvThK169f39yZPqIeMspyjPbsuk48hLS14WTPKC/QR23IS4brW0NU24O5pV1emaVfWBZn1+i1yH0HMJnOr1MB9jzJ9711TPsXPouZ6PLebPa1mf8yx28RzPq8FkRXU/P/+lZUlSV6EbpjnDNGN3lrI9S9ieVc/z42nCw0nM42myGL+cBLO84NZwym8e7XN3NOOT/THuMY/pn++PuTWcMkyzl7ilL8/2LOUfH++TFGX9ejl6ithayz8+3uf+eMYwyV/Zef3RNOGP2wcMk4wvBxPawdEvGw/TjM/3x3w2GLMTJ6fyfdgsL/h4b8T/69ajxTH/ONWiPh+M+eJgzF6cnog23PPjz7QOzc3ygqSs2o8OkoxH05hzzYjNVkTH96rjXH2sizwX3zEEjoPjPDmvVce5J21VbX08m4/l80Pnq7y0pIfPVUXBLC/Zrys+3q2rxNwcVm2THk7i+rh4vJ/z/njGrx/usTVNWG9E3/q6fTiJq8DoweTUHltOo4IqmJJamNR/YbBEDgwL2MlLdnLD/cxywTec9w0rXlU5pusaOg60XUPDqVosBY4hANr1188srHmwUVSPWfWqr3MtsGzllt28qlQzKiyjsgrSjIs6WPy6doqIiIi8FsZ+y5tmY8wpfBsjIlJp+y69oJqs6wQe0XGrxtRvyB9OZjyYxCRv6KrKwzr1ytpe4NMLq0mr48rLkkeThIfTeLGK8TTu1/kF8v/D2+f4v3xwhR+udGn6LqF79NfZKM35Hw93+W8Pd/n1wz1+/WiPYarJvH7dzqBbl7D3j/E6y8uSaV5N5O/VF9xO4+tLvs6hmlhs+m7d4qJqd7EU+mzUk1crUcBqI2A5ChYt29r1Rd7AMYtJiXlYwzWmupBLHcqoq1hVK62rC7dxUSwuJo/rFYyjenJqmGbsxxn7SbqYsNqLq5LgozQnLopTGVB4lvmF8Pm+b9fPQz/0WW+ErDfrWyOq21D4dAKfju/R9J8EZuYTiKYOJxWlpbD1RG994XyS5UzygmGSM0ozduKUnXoicGuasBMnDJKMgySrgjt5XrelK07MhODz6AU+K42g2meee6xjX2Ft/drMOEhzDpLs1O0Lx8D5VoPzrQjfdeoVokefjJrmBTuzhP04W7QzE/k2huq4FrjOIvQwnxAMXZfAdRbtdHqhX49PPDp+9d6i5Xu0A49G/fgnwcDqPnCdutVcFZ5wD4cz6+DE3HzV++FzURWKKEnyqtLN7NB5aFj/vu8nKXtxtmgrN0iy6pyVFczyfDEROs0L8lM65n4VXGNoeC5Nz63GGZ5Lu36ulyK/DkuFrET+V1pvVcGpeWimet5dxyzCoK4xi9BnXh662ScTxvPA6eH2SKM0Z5hVbZL2k5T9JGMQVxPZh1s2xodeG3EdDD0pz3HgOqxEAcuRT8Ot9tFxAgazvKjHWtU5bXoCQgbH1Q99ztcB4nmY4Dh26oqikywnfkWLSqrnLKBdv669Y4R5srJcvH4P0mqcdlJej0cVug7nWxHnWlEdbDzeczZKq/Z1B2lGnFcht5PEq491Dc9dtA6ct1Saj+fX6nDoct2ythN4hHUYcB4Wmi86AA4FN+2irewsr8bn4yxnmOTsJdU5qgr1pWxNq3DfMMkY1+e2cZo/d8B9OfJZjULagUdUv9/4JnH9/YZpzn6SMslO37HlLHGByIHQQMsxNB3ouFUlmQ3PcCkwXA4MbwXVx+u+Yc0zi6Dl/De0tJaCKiAzKWBaWiZldb+dw6PMci+z3ExKbqeWu2n159xWjxEREZGzxVr7jQN5BWNERESew3y17//p+gX+rz98i5+u9egER+tnPa9MsZ9k/D9vPuT/cfMRn+6P+HwwZpafrItnIieZARqey3ojZK1ZXcRdazwJyPSCKpzR9Nz6Qm61wr+6oGvqYMx89XZ1YSw/NBFZXditVuFP82IxGTlMs8UF/0UQpp7MOm1hhO9jvv/n+32zGbHRDJ8Ek0KPru8vJg1D111MEM9X0s8nC+cr5OO8CsaMs4KDNGOYZItQzLxKzF6c1hODOl6KyMs1D0r0A59+FNCvg7ud+c33F4GKhlcFaw4HY3zH4NfnnCoc8/XqMfOqZcVTq+2ToqoWEucFs6Jkls9DE8Whc1DKbpyyGyfsxlVIs3yO1fbydZ5jCB2H7qEA6Hx80Q99+mGwCMY0PY+GV4WivLp6UBWMqVaiPwnGlIvJ46wsF4HQeShmHgQZJnUgJM0WQe95GEqtIETkRZovelpvhmw0Qzbm76vqRQbdsArGPB36nIeGnj6+zcOZkzrwd5BU4c2dWcrWLGZrlrA7q85dZ2UBgbxYLuAbWPWehGKuhoa3QsM533DOd2g51NVjDJEDgQHPVOGvp+3nlu28CsPcSC036nDM7bSqGjMuLcOiavOkkIyIiMjZ8G3BGLVSEhEReSGOvprMUvf7zgseTRM+3R+xdUpbX4i8TpaqR/1ekjIrCrZnCbe8KZHrLiao5pOSjjG4zqF2SrBYuWsX7Q2qVgdFab9ykTcvLZm1VQuloiQ5NJk1b2GRlSXlGxSKgXr/l2VVoSMv2Y1Tbg3nJdjrMJJbTwofajHiHKqUcLj0+uEVp2m9j9N6Jfy84sEkq1bK5zpeisgrkBYl1kJW2KpNUR2unFcgC9zq+OY9o6WO65hFtTNnXinrGe2U7KH7ecVK+/S5yD6pIjNvoZTW56B5UDDOC0pVhXlhytKSUDJMMrKyZD9Jv1IZJnSdup3WvKVW9ZwbnrRsPBx8erp14OK8Z+2ibVJat2pMn3qO55UndOoTkRdtVhSUiSUpCnZnCbfqijKN+cIC90nFs8Pntvn7qLJe9DMPZc5bKGWHjmnzlqjTxcKDgkIHNPkGJVVAZVBYihR2c8sXiaHnwrJnWPZKzvumarkUVPerHnQcw7PWqTUcWPOqAM26b/ggMuzn1dd/kFW3P89K/jgt2VUBIRERkTNPwRgREZHn4NWT7YE7LyVsjhyNKa0lLqry4I+nMbeG06o8ti4OiRxbbm1dxUVtyF6HvLSMymqlO7PXvTUiIi9Wbi15UTArCg7S17018iqVVOGYvCyYnMI2PiIiRzEPoo/0XkpOCAsUwLisqrk8rP/WAC0H2i5cCx3eCQ3vhA4HYdVmadWDfllVjnHrCjIu1X3Phb7ncAmwlrqFkuVmXUGmtPBlYtlVWTYREZEzT8EYERGRYzLAUli1DrnYbrAUVq1aPOdo0Zi4KHk4iflyMGF7mpLWoRi9BRcREREREREREXnCAqmFcQF3U8ukgLtpwR9nhuW6msyKZ1j1DGteFZRZcQ09z9Cp2y1BdT3PrT9e8wy+cfhLbImOXgRaRERETjEFY0RERI7JAEuRz9VekwvtBktRQMNzjvz4JC94OE344mDCziwhKUqFYkRERERERERERJ4htXU4JrXcravIAEQGlrwq6PJO6PBO5HA9NFwPq0BN6BuCQ1+nanUJ6x6se4bzviE8+iU9EREROcUUjBERETkmYwwbzYgfrnS53GnQ8JxFj+2jmBUl90ZTPtkfsR0nL3FLRUREREREREREzpb5ArPMwqgAi8VSsl9YbiSG33mGDc+w4RvO+XA+qP7cdavbnIrFiIiIvDkUjBERETkmY2CjGfKj1R5Xuk0annusx8/ygrvjGZ/sjdiZpaoWIyIiIiIiIiIickw5MCkhtjDILTeNxTPgGVh2q2DMu5HhF02HHzcdLsJXgjEiIiLy5lAwRkRE5IgMELoOLd9joxnyVrfJWiMkcI5WczUrS9KiZJCkPJrE3BvPGCbZy91oERERERERERGRM8gBAgOhgY5r6LjQdqr7Vc+w7hneCqqWSV3HEDoKxYiIiLypFIwRERE5ItcYWr7HaiNgsxlxsd1gOQrwjxqMKUpGac7OLOXRNOHRNCYtype81SIiIiIiIiIiImePa6DpwJJruBwargSGS4Hhku+w6cO6b1hyDR3X0HKqAI2IiIi8mRSMEREROSLfMaw2Aq71WpxrRfQD/1htlKZ5waNpzN3xjN1ZwiQrXuLWioiIiIiIiIiInH5OfWs41a3pGJpOVSVm2YU1rwrEXA4cLgaGS75h1YO+Z2jUVWJs3cu8tJa4hJmFcWEp1ONcRETkjaBgjIiIyBEFrsvFdoOfrPY514pwj1l+dZTm3DiY8MVgwkAtlERERERERERERL6TX7dLOucbLgSGi77hYmA45xvWPMOK96SNUtuBtmuITPW4w0qgAHYLeJRZHmWQKBgjIiLyRlAwRkRE5AgMEHkOF9tNfrTaZbMV4R0xGGOtxQIHacaNgylfDMYKxoiIiIiIiIiIiDzFpQq0zG+BqSrDdBzD1dBwLTRcDw3XI4dLgWHNNfS9r1+jK2xVDWZqLZmFpKxCMLPScju13E4st9OSmbqci4iIvBEUjBEREfkOjgHfcej4HhfbEe8vdVhvhLjmaMGY0lZvxgdJxo2DMV8eKBgjIiIiIiIiIiIyZ6jaJXVdWPUM655h069u655hw6/aJi17hiUPll1D1zVEzrO/XmJhWMBubnmYVbdHmeVRbtnNLTs53ElLhuqlJCIi8kZQMEZEROQ7OMYQug7d0OdCu8G7S218xxw5GFNYS1oU7MUpN4cTbhxMSAotRxERERERERERkTeTOXTvAJ6pbsue4a3A8E5k+CByeC9yuBIYrgQGzxgcYH5Jzlq7uC8BO79ZGBWwlVtuJiUfxZaP45JPY8vncUlsIS6rzxUREZE3g4IxIiIi36Hje1zttvjxapdzrehYoRiA/STl4STm1nDKIMlIC0th9dZbRERERERERETePB7QcaHrGla8qkLMqmdY8QxrHqzXFWPWfcOaZ1hyDa55EqaZK4GsDrnsFpaduhLMdm7ZzizbuWUrt2xllse5ZTuH2EJuFYoRERF50ygYIyIi8h3avsf1fosfr/Y414oInG+o0foN9uKMLwaTRTAmK0u9+RYRERERERERkTeSZ2DJNZwP4L3Q4d3I4XpoeDuswjENxxAacA24VG3O3Wd8nZKqZdJBYbmRWD6LSz5JLJ/GJQ8zy24Ok8KSA4WtbygUIyIi8iZSMEZEROQbeMbguw5rzZB3l9r8cKXLWiPEHKFazKKUK7AzS/hob8iNgwnDNNebbxEREREREREROfMCU926rqHnQr++X/YMG55hwzecr2+b9a3tVMGZebVmW1d3KYFxaRkVVRBmUFj2c9grqsowD1LL/ezJbZBbxmVVUUZEREREwRgREZFv4LsObd9joxnybr/Dh8tdusHRT53zvsbbdTDmy+GEcZa/tO0VERERERERERE5KaI6FHMpqKrBXA0M10KHS4Gh7xr6HoQGorpCzLxKzNO1mi1VpZf93HIvs9xMLF8mlltpyb3U8jCzxBZmpSUun7RLyhWKERERkZqCMSIiIt9gKfS52mvxg+UuV7pNVhvhYrXKd7HAKM0ZZzn3xzPujGZsTxPiony5Gy0iIiIiIiIiIvKa+AY2var6y4pnWPHgom+4EhguBw5Xwurfmg40na9fZ8utZVpCbC2Toqr6MqorxTzILPdTy530SSjmUV61TAK1SBIREZFvpmCMiIjIMxjgXCvibzeX+eXmEudaEZ5jOFosBgpr2Z4l3BpOuTWcsj1LGGc5ealgjIiIiIiIiIiInE1NB/6q6fBvOg4bvmHdM3TdqkVS24WWU4VivG+4yJaUsF9YtjK4nZbcqYMwd1PLfmE5KKqgzLiASWmZlQrEiIiIyHdTMEZEROQpbd+l7Xu83Wvxs7UeHy53WYmCI1WLsbZ6K56XloeTmD/tHnBzOGUQZySqFiMiIiIiIiIiImdYaOB6ZPj7jsuaZ1j1wX/qmpq1lhLIrCUpIbWQWEhKy34BW5nlXmr5PCn5MrHcSCw305JZ/bm6wiYiIiLHpWCMiIjIUy53mny43OFvNpd5p99mvRnS9NwjP760lqQouD2a8uuHe3x5MGFWFC9xi0VERERERERERF4/B+g6T9olOc/4nJIq4BKXVXukh5nlQWZ5kFoe55bt3LKbVyGZQW4ZFFV7pVyhGBEREXlOCsaIiIhQvUn3HIPvOFzrtfgX51f42Vqfq70Wq43wyF+nBJKyZJTl3BpO+e3WgJ1ZSpzrbbuIiIiIiIiIiJxtjjG0XFjzgLopeVFXiCntk1DMuG6L9HlS8mlc8kls+XhmuZ9VLZMmupQmIiIiL5CCMSIi8kZzDPiOQ9v3uNZrca3X4ufrfX621udyp3msSjEAs7zgzmjK54Mxt4YThmlGUhSLFksiIiIiIiIiIiJvAksVhBkWsFdYdvOqTdJWXRVmO7dsZU8+3s5gVFhSXUYTERGRF0zBGBEReaM5GELXYSn0+clqj397aY13+23e6bdp+S7OUz2Qv0ucF9w6mPC7xwNuDqcM05yk0BIXERERERERERF5s8yDMQcF3E4snyeWj+OSz+KSO6nlbmYpbN0iqa4mY+ubiIiIyIukYIyIiJx4Bmj5Hr3QwzOGtLCkZUlWlmRFSWGhtJbS2q+9eTZUJVyrNkmGyHVpeC5t36MTeCxHAeuNkPPtiB+sdPlgqcN6M6ThuXjOs7ogP1talMR5wYNJzEd7I/5pa597oxl5qbfyIiIiIiIiIiLyZkit5WZi+S/jkv0C9vKqQsyjzPIwszzIqo/3Csu4UAhGREREXg0FY0RE5ESrgi3QCz2udJqErsM4KxhnOZP6lpWWrCjJLRSl/cobascYXMfQ8FyanstS6LMcBZxvRVzqNLnSafJ2v8XlTpNe6NMLfAK3CtIcR1qWDNKM++MqGPOPjwdMs5xSLZREREREREREROQNkZTweVLy70dwI7HcSCz7hWVSwqys2iSlJWQoFCMiIiKvjoIxIiJyohlThVs2mxF/vd5nrREyyQtmWcE0L5jlBXlZkltLUVoKaylt9cbaAI5j8Iwh8hwi16UbePQCn7VmyGYz4nwr4kK7wXozxKs/1xyjfZK1lhIYxBmf7I34/faAGwcT9uJ0UcFGRERERERERETkTZBauJNaXEruZZZ7qWVaQla3SjoNDBAZaDjVxwA51c+Qz1s/vcbtExERkeNTMEZERE40B4NrDJfaDf7uwirvLXUoSrsIwuS2xFqwFkps9TFVOGbeRskx4DrV1/Edp2qp5LlEblVFpum7BI7DMfIwC6WFwloez2L+8fE+//XBLndHU4ViRERERERERETkjZNZeJBahgVMyyoUc9qCJAbouYY13zBvtB6XllEJk9IyK6sAkIiIiJweCsaIiMiJNq8Y0w8D3u61+fFq7xs/d/5+1NoqIHP48S+SPdQeaZRl7M5SPt0f8887B3y0N2SQZArFiIiIiIiIiIjIG6cEhiUMy9N7dcw1cCEw/Kjh4NeXFfdyy73M8jirrg0qGCMiInK6KBgjIiJnjln870m505fBAndHM367NeA3j/b48mDCfpKR5MVL/K4iIiIiIiIiIiLysvgGPowM/8e+S6MuGXMjsfx2WvIRJak93cEfERGRN5GCMSIicmYsQjDGvJRAzOFKMXFRkhQFNw4m/PeHu/x+a8Dt4ZRRmr+E7ywiIiIiIiIiIiKvgge8HTr8fceh7VZXGf84LRkVlu3c8ChXKEZEROS0UTBGRETkmApruTmc8PlgzK8f7fHx3ogHk5ipKsWIiIiIiIiIiIiIiIiInCgKxoiIiByDBXJruTmc8p/u7fD77QEf743YjdPXvWkiIiIiIiIiIiIiIiIi8hQFY0RERL5DUVpyWzJKc24cTPjyYMLvtgb8YXvA3dGMmSrFiIiIiIiIiIiIiIiIiJxICsaIiIh8h9Jakrxke5bym8f7/Me729wcTrg5nDLNC7KifN2bKCIiIiIiIiIiIiIiIiLPoGCMiIjIU4rSUlrLKMsZJBk7s5TH05hbwym/ebzHR3XrpGGaUdjXvbUiIiIiIiIiIiIiIiIi8k0UjBEREXlKYS1pWfJoGvPZ/phP90d8vDfii8GER9OYrWlCWpaUCsWIiIiIiIiIiIiIiIiInGgKxoiIyIlmLXX1loz74xnLkY9nHDzHLG6uqW6OMRgDBoNT31d/hhKw1lLWX6+sP85tSVpUQZi0KEmKknGWM0pzbg0nfLo/5rPBiE/3x9wdzUiLglSJGBEREREREREREREREZFTQcEYERE50UoshYUH45jfPNpjL05pBx5tv7q1fJem59LwXHzX+WpoxhhcpwrM5GVJUc4DMJa0KIiLkkmWs59k7MUpu/Xt8TRha5qwM0vYjVP24pRBkpEUBYVVKEZERERERERERERERETktFAwRkRETjRrq9ZGj6cxv9se8HiW0At8+qFPL/TpBT7twKPjewSuQ+A4+K6D7xh8pwrJOAbywpKVVUWYuCiZ5QWzvOAgzdiaJjyexjycxDycJDyYzHgwiZlmBXlZUr7unSAiIiIiIiIiIiIiIiIiz0XBGBEROdHm9Vn2kozP9sc8nMRErkvoOdW96ywCMa7zpKVSdc+ivVJZzlsnWYqyJCsteVnWVWMKJnnOOM2rNkpZziyvqsMoFCMiIiIiIiIiIiIiIiJyeikYIyIiJ54FBknGIMle96aIiIiIiIiIiIiIiIiIyCnivO4NEBERERERERERERERERERERF5GRSMEREREREREREREREREREREZEzScEYERERERERERERERERERERETmTFIwRERERERERERERERERERERkTNJwRgREREREREREREREREREREROZMUjBERERERERERERERERERERGRM0nBGBERERERERERERERERERERE5kxSMEREREREREREREREREREREZEzyXvdGyAicpoYA45xcJ3qZozBMdW/WcBaS2ktZWkpyoKitK91e0VOk/nvVXUz1S/cS2StJS8K8qKktBZr9fsqIiLypjLUYxHXwXEcXONUf/kS2dKSFQVFWVBaTu1YRGM4ERERERERETnpFIwRETmiwPOIAp+1XperG6tcWFmmE0W0ohCLxVoYzWYMxlMe7A24ubXN1mBIXhQUZfm6N1/kRAt9j0urK1xeW+HCyhIXV5cJvJc7TJkmKX+5c4+P7tznYDpjOJ3pd1VEROQN1YpCLq2tcGl1hYurS1xcWca85IDH/njCX+7c57P7jxhOpwynM05bxCPyfS6vrXBpbZmLK8tcWF3Gd92X+j3HccJHd+7x0d0HDKdTDiYzSoVjRERERERERORbKBgjInJEvufSaUS8tb7K3334Pn99/S02l3qs97qU1lKUlof7A+5u7/L7G7dI85yDyRRrrSbbRb5D4Hlc3Vzjb997m59fv8bP37lKO4pe6vfcGY74v/36t4xmMWZnj0mc6HdVRETkDdWMQt45v8Ev37vOL65f5efvXMN1Xm736VuPt/lff/1bJnECWIazGE5ZwCMKfK5trvHL967z83eu8vPr12iGwUv9nluDIf/r//gnhtMZ94HxLKEsipf6PUVERERERETkdFMwRkTkiDZ6XX509TI/vXqZn1y9zPVzG/RaTbrNCGuhtBbfc2mFAaW1TJMUz3W4+Xib+7v7r3vzRU40Ywye4xD6Ps0woNNo0Gm83GBMkuVEgY/rODgveUW4iIiInGyOMfiuS+T7NKOQbqOB677cYEy7ERH63qJFq4FTVzHGAJ7rEgYerTCk24xohuFL/Z7TJK3GcK6L42gMJyIiIiIiIiLfTcEYEZEj2lzu8y/ev87fvPs2l9dW2Oz3cF0Xz3XAVhexfdel32riuy5lWeI6DrM0UzBGREREREREREREREREROQ1UDBGROQ7GFNVs+i3mlzdWOPa5hpL7TbN6OsrIT3XIcJnrdfhrY01dkdj/nz77mvYahERERERERERERERERERUTBGROQ7OMbBcx3aUcRqr8NKp03g+d/6mND3Wet22Oz3aIUvtx2MiIiIiIiIiIiIiIiIiIg8m4IxIieEYwye69AIQ5bbLbrNxpEfa61ldzRmbzQhzXPKsnytvekDz2O912Wl2/7WzyutJc8LdoYjdoaj17rN38YYg2McAt+jHUW0ou8OuniuSysK6TQbBL4OtSLfxVpLkuWMZjH74wnbB0PiNK1//6qbcarfRceYZ/x99Xem/nrGmG/9fnK29VpNltstIt/Hc10c5+ivh7woOJjMGE5nJHlGmuWv9PzUbTboNho0Qp/Q93Ed58iPLcqSWZoyS1JGs5jRLH6JWyoicrZUx9CM4WzG3mjC1sEQzz007nCeMQYxBufQOMQ5NP54U8YipbXEWcZoGrM3nrB1MKIVJk+N1ZzFx1/Zh049ftMYTkREREREREReMs3WipwQgefRbkRc3VjjX374Lj+7duU7H2OtxVooyoL//JdP+c9//oSd4ZhZmlKU5SvY6mdbajf5dz/5kL//yQ++8XPKsiQtCg4mU/79H//Cv//jX8iL17fN384euh3jUdYubiLy7fKiZG884fbWDs0wxBhDp9Eg8FwCz8Ov77/pY9918TwX13HQdIq8e36Tf/HBO1xcWaLbbBIF317l67DBZMrvvrzFH27cZmswZOtg+MrOqY4xvL25zk+uXubS6grnl/vPbNv3TcazmLu7e9ze2uHPt+/x51t3T2zoVETkpMnygt3hmJuPt2n4AVgIA68ec7j43jM+ducfu/iei+e6xwo0ngV5UbI3mnBrPoYDWlG0GMN98ziu2ne+5+K7Lo7GcCIiIiIiIiLyEikYI3JCeJ5LuxFyZX2Fv//xB/zv/+avvvMx1lrK0pIVBUVp+fLhFmme139+fSGTTqPBL9+7zv/57//VN35OXhTEacajwQEP9wb8xz99fHKDMfbJvs6LgrwoqqoV31KBoLQlaZGT5NlrfS5ETouiLNkfT7i9tQvANE7oNCKiwK9ufkBj/nEQEPnVx/O/C/3qVv1dQBT4Wnn8BntrfZV/++MP+OHli6z3e3QaR29p93B/QBT4DCYTsrxgZzTiVZ2eHMdwZX2Vf/nhu/zoyiXeu3iOfqt55MfvDEf8+fY9fvflLfZGE/58+x4onCkiciRpnrMzGhM+3sGWlvEsphEGi7FIw6/HIIs/P/n4yVjEIwoCmkFA4HsYzv44JC+LRbgZC5M4oR2FT/bTYtwWPBm7Lfad95UxXDMICDWGExEREREREZGXQMEYkVPOGIPrOJxf7vOzt69gDMTpfZIse92bdmaU1pIXJeM4YedgxO5oTKfRoBkG3/iYWZLxaO+Au9t7amUhcgRFWXIwmVKWJaPZjHs7+4S+h+c6eG61kthzHTynWo1d/Z1Tf/zk/txSn1+9/w4/vXYFz3XeuFXb8v15jkOv2WCj3+PR3sFX2mK8bAZDKwrZ6HfptRp4rl6/IiKvSpYX7I/GdUu9KXe2d+vxx+GxxqExyaF/810Xz3FwXZdrG2v86v3rvH/pPK5Tfd5Zlhclg/GEoiwZzWLu7e4ReN6T/fL0/nO+Onab//2FlSV+9f51fvzWZY3hREREREREROSFUzBG5JQzBlzHcH5liZ9du8JwOuPW1g5748nr3rQzo7SW0lomccL2cMzucIzvet8ejElTHu4fcG9nj9F09gq3VuR0KsqSwWTKwWTKvd39J6X0TRUWeJp56gODwRj44NIFmmHIh5fOA74mVeTYXMeh22ywudTjy0b4SoMxGGhHIeu9Hv1WE/+MT6aKiJwkWVFVPtkfT7hjzKGqJcAxxiL/4v13WO60uLa5TuB7Zz4Y85Ux3M7ec4/hfnTlEu0o5P2L5zHG0xhORERERERERF4oBWNETrHDpaVXux3ev3ie21u7LLdbbB+MyF9zS6Wz5tH+gH/49AuyPOfDyxe4urFGKwpphkHVaslahtMZe+MJn9x9yG8++5I/3LzN44Ph6950kVPDAliL/epfHPnxeVFQWh335Pm5bhWM2ej3aDeiV9bGwXMcIt+nFUX0W02aYahJQRGR1+D7jkWyoqQs37w2dt9/vxXVfrP2OA8TERERERERETkSBWNEzoi1bod2FPHp/YcstVs0Ap9pYhWMeYEe7h/w3z/+nOF0RlGW+K7Leq+L6zgUZUlRljzYG/Dlwy1+d+MWv/70cz6684BpkrzuTRd5Y1irmRT5fjzHXQRjOo0Gjnn54RRjDJ7nEvk+7SisgzGBgjEiIqeSVa7jOWm/iYiIiIiIiMjLomCMyBkxL9O9udTn+vkN9idT7u3ssjfKX/emnRnTOOHh/gDXdfBcl53hiKV2i36rSVGWlNbyeHDA/d19vnj4mNtbuwwmU0pN1IuInBqu49Bt1BVjogjHefkVY1zH0I5CVrptOo2IwHMVihERkTeK3jGJiIiIiIiIyMukYIzIGeEYg3EMa70OP7h0geF0xng2Y280ed2bdmakeU45s9ze2mEwmfKHG7fxPZfA87BYrIU4y5glKeM4ZjidUZalLvKKiJwiT1opdWk3QpxX0ErJdervuVRXqVEoRkRERERERERERETkhVEwRuQMMPWknTGw0mnz/qXz7I4n3Hy0zW1nl9JatRd5AUprSfOcNM8ZTKave3NEROSYvu1cOD+XusbQCHx6zSadKKIRBkyShLwoX9q5dF6lZrPfo92oqtSYpwI51lYBTIvFGIM5tM0iIiIiIiIiIiIiIvLNtBxV5IxZajV55/wm75zfYLXXIQp8PFe/6iIiIk97VszFGIPnukSBT7sR0W81aYYh7ktsqeS5Lt1mg82lHp1G9MwqNRYoypI8LyjL8qVti4iIiIiIiIiIiIjIWaPZcpEzpt1ocHF1mbfW19hc6rHUbhH5/uveLBERkRMlLwqSLCMriq9UgpkHYwLPoxWFLLVbtKMQ9yW2N1q0Uur36TQijPn69yrLkiTLGMcJaZ6/tG0RERERERERERERETlrFIwROWMcY/Ach36rybvnN/nhlYus9Tqve7NEREROlNEs5uHegN3hmDQvvvbvxkA7Clnvd+k1G3iu+9K2ZR6M2VzqVq2UnlExJssLtocjbm/vMBhPKdUiUURERERERERERETkSBSMETljHKda6d6vWyr98PIFVrvd171ZIiIir50xBlOHTsZxzMO9ffZG42dWYDEYWlHERq9Lt9V8JcGYjX7dSukZbZvSomDnYMTtrV32J9OvVLkREREREREREREREZFv5r3uDRCRl6PTiLi2uc5oFvPZg8eEvkdelBRl+bo3TURE5LWbpRn7kyme65I/49z4pGJMj15zF899eXlybx6MWaqDMc+oGFMUJeM4Zm80ZpakKBcjIiIiIiIiIiIiInI0CsaInFHtKOLqxhppnvPrT78g9H0gVzBGREQEiNOMwXhKIwgoiq+3UsIY2lHERr9Lr9XAd15ixRjXoduoKsa0o2hR1eawoiwYzxJ2R2OmSYJFyRgRERERERERERERkaNQKyWRUyjJMrYOhtzb2WM4nT3zc1zXoRWGrHTaXF5b5b0L51jrdXAd/dqLiIjEacb+ZMI4jsmLZ1SMAdqNkPVej17z5bRScowh9D1aUUi7EdGJIkLf+0owJi8KpknKOE6YpSlprpCriIiIiIiIiIiIiMhxaIZc5BSaJSkPdvf58uEW++PJMz/HMQbPdWg3Iq6ur/LTa5c5t9THdb6+Cl1ERORNE2cZg8mUcZx8QyslQ6uuGNNvNV5KKyXPdWiGId1Gg3YU0gxDfM/j8Jk6L0omccxwOmOWphRFQWktKhgjIiIiIiIiIiIiInI0aqUkcgrN0oz7u/s82j+gFYWcW+rjOAbXcRarzI0xGGNoBgGX11f5ydXLbB2M+PjufbKixFrNqImIyJsrTlMG4ymTWUJRFIvz4uI8iqEVhaz1OnSbDXzvxVeM8VyXbiNiudOiFYXP/B5pnnMwmbE3npBk2TPbLImIiIiIiIjIi1MCj3PLn2clzXqh6edJycPMMiwsqQq5ioiInDoKxoicQrM05f7uPjcebbHR7/H2uXVC3yfyHZ6eLwt9n8urywB8fPcBUeCTZDl5WaBsjIiIvKnitK4YM4vJi+Jr/24MtMIQ04Vus4nveTiOoSxf3Mkz8Dz67RZr3S7NMHzm5yRZzu54zM7BiCTP8Ty3aouofIyIiIiIiIjIS5FZ+HhW8n8fQFAHYx5nli+TkgeZZfwCrw2IiIjIq6FgjMgplOY5e6MxD/b2ebg/4NH+AcudFoHn4vDV1ea+57LW6+J7HhdXl1nrdilKy2g2Iy8UbZfvzzFVtSLfc/FdF8918VwH16nunbp6UXWrqjAAWGsprcVaS1GW5GVJnhckeU6a5+RF8Ua8Rg1VhQrfc/E9r96HDp5TTX67jsFxDu9HFqG2w/uwrG/z/ZYXBVlekJcFeVFQ6A27yFekec4kjpkmCXFWHXMcx8E9lDANfQ/Pdek0IpphQOB5ZHlB8YzWS88j8DyWWi3Weh2aYfDMz0myjL3RmO3hkCTL8V0X5wS3RTQGPMfFrwM8njs/ljnPOKZV54Snq+BYa7HzewulLSnL6lwxv+VFQV6WZHlBVuRnPuw733/BU+cK13EW+3N+noDq3DLfh6W1WCy2tOSL/VefJ4qCLM/JyxJb2lPdocsYg1e/5uZjksOvPad+7RmqsQuHxiSH99eT196Tc2tZlhTl/L4es9Tn2/lr8jQzptp/get9ZTznug7eM15jh8cih8ch8zFdUZTkZVH/fj4Zl5Rn/RdVRERERE4Nw6H3Ac/499zCjdSS2nJxtX1Swn5hGZaW2el+CyAiIvJGUjBG5BQyVBf2i9Jyb3eP335xkw8uXaDbbOC5Xw3GGGPwPJdmGHBhZZkfvXUJ/57LjUdbjIvkNf0EclbMJ+laYchav8tat0Ov1aTfatJtNug0GkSBj+/Wkyyei+c4i0mmJM9J0pxxHDOaxeyORjzYG/B4/4C98YT98eR1/4gvnVtPbq71uqz3Oiy32yx3WnSbTTpRSCsKiQKf0PcXoaNq4qkKwaR5QZrlJHlGkuUMJlMOJlN2R2N2h2P2JxMG4wnTJF1M+IlIdeGrtJDkOaPZjNEsphmGuIGz+BzHOOBYmmHAcrtFr9nkYDqleEE1k33Ppd9u1sGYb6gYk+fsjSbsDEe4jkMzDHCN88zPfd3moZelVovlTptes1GdC5oRnUaDdhTSDEOaYfBUmNKtggpYypIq0FdPrhdFwSzNmKUp4zhmPKvOFwfTGQeTKTvDEdvDEUVZvtBqPieJMVVbr04j+sq5ot9q0mlGNIOQKKzPtZ5XhReAoiyr4EtRBSSTLGc0ixnHMfvjCYNxtf+2DoaMZjFJlp3qQGrgufSa1RhkpdtmpdOm3YjoNCJaUUQrrM6nnuviu08CM2a+v6ytXnPlk9BVkmXEacY0SZkmCZMkYRInHExnDMYTBpMZw9mMaZyc2nOsMVVbt8DzWO91WatfX0udFt1GYxEMXIxFHAfXdSjLKgyT5QVpHWpO8pxZknIwmTJ4eiwymZKkmcIxIiIiInIiuIBvoKCqDvP0KLUEBrmlsDB/B55aS2whLavgjIiIiJwuCsaInELGVIGEoiy5v7PHcDqj02zwzvkNIt/Wn1OtgHWMwXFdoiDg4soSP37rEtMk4cHegHH85gRjHGNwHIPnuDjOy59QnK+Yna9yP2uTAK5jcIxD6Pu0o5CVTptr59a5trnGuaUlzi33We91We916TSixWRK5Pv4nrtYXT2JE8Zxwu5ozPbBkNvbu3x85z6fBY/wXJc0z6tv+Iw3qM+vqkAwrzjwOp4bYwyuY3Adl0bgEwUBl1aXeXtznUtrK1xaXWaz32Ol22G53aomlaOIwPcIPK+uDFOSZPPJumrCbhzHPNwb8GDvgDvbO9ze3uXezl7VYs1QVZApysWqbpE3mq2O1UmWM5xWYQvf84jwARZVERwMzTBkqd2m12owS1PiNHshmxB4HkvtJmu97ndXjDkYsdRu0Ws2cBzz2jspzatdOY6pz7F1NRPX49xyn4ury5xb6rPe7y4m21c6bfqtFv12k8j3F+eG0K/CHNZCWZakRT3RnuVkecFwVoVg9sbVftg+GPF4cMDD/QHBY6+qNJZVE/NFXdnjdRzjDFSVNRyDa5y6ss/Tz9ST6hrzaiPf/LXq/ep6rHTarPe6XNtc5+3NdS6uLXN+uc9at0u/XYVRG0EVXqiCMYasqIMdWUaSZUzihJ3hmJ3hiPu7+9zf3efW4208163CMdMZ0zRdVOc56UxdwWQ+Juk0IzaXepxfXuLK+iqX11dY63ZY7XZY7rRZbrdoNyIi3yfwqvOp77mLrzOvnpPVr784zRZBrEEd9Ngbj9kfTXi0P+D+3oCHewP8AxeDoSiLRUDrcBWVk2r+e+u7LlHg025EXFlf5drmOpdWl7m4usxGv8tqp0O/3VyE23zPI/S9qgpMWRCnGbN6LDJJEobTWT0WGXB7e4fbWzvc390HYGhmi0o7GouIiIiInG0u4JpqQUrBi7yu9/0YqqBLw4GWY4itZVxA/tTnWWBYwvCMLsAQERF5EykYI3IKGWPw3aoU/KPBATe3tnl7c53RLCb0q/L6T7clcB3DueUlfnrtCo8HB/z59j32xxPKsjwxb0xelmYY0G+1OL/c572L57i2uf7Sv+feaMzd7V3u7uzxYG+fx4PhS/+er4JftyfYXOpzaXWZCytLnF9eYqPfY7XbZqXboduI6DSryZNWFC1akXhPtdQobVmV7fc9osCn12qw2u1waXWZv7r+FgeTGcPp9IW/PrM8J80LPn/wiN99eWsxWfMquI7Bc6sV7RdWlriwWk1snl/us1pP3vVbLXqtaoV2KwxphAGh5xH43iLYZaxdtKdyHaee0Arp5016zSbnl5e4fm59sVp7+2DIo/0D7m7vcm93r5pYHo40ISVvNMcxBJ5LVhTsjkbsDquqLZ1G9LXPbQRBXUWh9UIrWVXBmBZrvS6t6NkVY9Ksap+4MxzRDIO6usrrrRhjjKEdRax0Wqx0qmP/arfNUrvFcqfFUrvFUqtNpxnRjiLajZBWWFWLqcKA86odT1q1zMctpWMwjsFzHULPoygtUeDTbTZY6bY5v7y0CFUOpzO2h0N2DkY8HgzZGhxwf3efuzt77E8mFPXk+6vSikLOryxxcWWZS2srXF5d+VouJs2qKmlbgyF/vnOPj+8++NrXCTyXZhiy3Gnx1voaV9ZXObfc59xSf1EJpdds0m1WlVAadcDIr8+1pg7GULfH8VyXyPdpBAHNMGSl2+bcUp93z2+ye/USu8NxFfTY3efe7h53tnd5sDtYVJo5qVa7bTb6Pc4t97mwGIvUAax2k367RSsMFufSZhgSeF7VrtB1q4CqcRYtlXzXwTH+onrKfJ/16go0szoAMktTRrOY4XTGsK5cdDCdsT+esDeesH1QvSarim1Tkiw7UWPtefvL5Xa7GousLHF+ZYlzS/OxSFWNqNdqLqo8NYKAsA7num71Gpvfm6B+jdXhmn5dOfDi6jLvnN9gUFd22hlWVQHvbu/yYHef7eGI3dH4de8OEREREXkJIgNvh4broeFmarmZWKZlVYXldY6NXaDrQtc1vB8ZPogcPo8tv5kWbD+djBEREZEzR8EYkVPIqSc5AB7vH3Bra4efX7/KOI7pNhu4jsPTU2aO43B+uU+nEfHp/Ye0owjXqVqynPXJ8UYQcG6pz0+uXuZ/94uf8m9/9MFL/543Hm/zPz75gt989iVpXpydYEzdluut9VX+5r23+clbl3n/4jkuri7jux6+5+AYZ7H62tSTcgbAPF3hoJp4soT0W82qvVLdYqmYr7Z+CSvWJ0nKJE74f//+TzzYG7zSYIzjVFV2VrttfvTWJf7q7bf4weUL/ODKxSr84nnV769jDu3DZ+w/Y3Chnuz0qn7IFsBSLtvFavXSlkyTlOF0xu3HO/zmsy/5py9uYi3sjsbVPn5lP73IyVJNDntkeV61+xiNWe93n/m5jdBnpQ5+hN6LGz77nku/1aorxnxDK6UsZ288YedgxEa/t5jQ/3olkldjfmzqNCIura1w/dwG75zf5Pr5DS7XFa9C3yfwqgDP/Di2OJ4dPi/MwxuHvv782AZAfYyytoGtK63YQ5U4itISpymzNOPz+w/55N5DfvvlLWZZxiRJSGxO+QqDHa0o5O3NDX7+zlV+9d51/vb96197lkZ1KOaju/dJ8vyZwRjf8+g2G1xZX+XvfvAuf/vedS6urtTnWndRBe/JPn32edahalOFrc4TWCjnFWvqqjrz8MuDvX0+vveQP928w/8wX7A3mkDKiQ3GGGC12+G9i+f42bUr/NXbV7m2uUavWYU5vrZ/jME5/Hr72phkvr/qC/Xz86Pl0Gvvyf6b78O8KEnyjNEs5s5WVantk3sP+OTeA2493iFOM9I8P1Fjbc91iHyPc8s9fvb2FX52rRqLvHthc1FJ5/D++6axiFOV1ML3XBqL39X6/tA4pCxtHWSb8tn9R/zmsy/5/Y3b5GXJ3miscYiIiIjIGRQ58H7k8D93HP7TuGQnK0jts1sWvUqegZ5ruOAb/kXL5X/bdfgPo5LPk5Jt9UYSERE58xSMETmF5qt/Pdclr9vR3N/d5+M79ylLy8XVZToN96uPAULfxxjD+eU+189vMEvTqnT+LH49P8grMl/VWrX9iei3Wy/9e3aHY5phsAg6nGaOU1UGaEchb5/b4Pq5dd67cI73Lp7nrY1Vzi8t0W81qwlQ53gTtU9XNnoVvPo5aYYB3it6btpRSKfZ4MLyElc313h7c72aSD63wYXVZZbbrUUlnePsk/kk1beZr3p3jKG0Jf12i6sba7x7YZPbW1WLg3GcvLa2UiKvi1u3EMmKgt3hmN3u6BtbJDWDgLVuh6VOm8D3X9g2hJ5Hv91itdv+WiulsqyqnczSlP3xhP3xhCzP62DEqz2vOMYsqlqt9ar7c8t9Lq4sc35lic2lXt3+rapm8jzHs8MOhwC/jbWWyPdoR1VrvND3aUUha70unz14xI2HW9zb3WOWJMxeUPurb91uY6qQQBAsKmc8vQ9C38dzXA4mM7rNRvXvdZigUz/m8voq7184x/sXz/PBpfO8fW6DpXaLbqNx/PNstWGLP7tP/XtYB1LnwY/I92lGIeeXl/ji4WM+f/iYSRwTp9lrPUdU1RKrffvW+ipX1le4fn6Td85vcG1znasba6z1uovqOd/re1Xf8EifW5YleVlVo3Edh06zwVK7xZX1VT66c58/3LjD7e0d9scTJq+5hWm3WVWju7y2wtWNtSrUdmGTaxvrXFxdZqkei8yDMEf1zP311Aut+r3wKW31XK52O1zbXOfLh1uLdktxlpEXBRqKiIiIiJx+noHzvuHHTQdLVaXli8RyK7Hs5paZhfQVjvvaDqx7hvOB4d3Q8G7k8OOGw6XAoeeW+K+7V7GIiIi8EgrGiJxCVTCmKoMOkOY5D/cG/PHWXULfZ7nTemYrCN91cB2fjX6PDy6eZxzHTJP0zAdj5PvxHIelVpNzy0v8yw/e4d/86AMuri6z3G7TboSEnn/qwz8vW7fZ4NLaCn/19lv83Yfv8cGl8/TbVdujefuLlxUS8hyXZmg4t9Sn12ryzoVN7u/u82B3n//wp4+ZJAl5WTJN7CutrCDyujlOFWKI04zd0YidYYc4S5/5uY0wYLVbtVIK/RczfJ63kuu3mqx2OkTBVyfzS1tVo5glKYPJlP3JlCwv8Nw6hPgKL9y5ddW5H165yIeXL/LhpQucW+6z1G7SjiIC3yP0PHzPfanHs2dum1u1mDu31Ge53eLi6jI/vHKJj+7e59//8S+kec72cPhKgjFH4Xsu3WaD5U4VhnIdQ1lWIZ9eq8m1zXX++vpV/qcfvMcPrlyk22jQboR4rnvUrMaxGFgEOt7yfVZ7Ha6srfDjty7z7//4Z8ZxzOMBZEVBmb++c4RrDKHvsdxp8Yt3r/HvfvIhF1dXuLCyRLfRoBH6+J6H+4oDt/OwumMMm/0ey50qFJNkGeeW+tXvgqkq77zOYIwxhqVWk0trK/zyvbf5Vx++x7XNNZZaLTrNBlHd9vJl7T3fdXEjh0ury6x22rx38Rz3d/e5vbXN/++PHzGYTLGTKWVpKeyLrxYoIiIiIq+Wb2DDr1oVLXmG9xsO/zAp+Y+jgjKGMrevLBhjqII57zUMP204/HXT4WcNh45r6LjQcAzHXH8gIiIip5SCMSKn0PwivO+5iyoQj/YP+NOtu6x2O7xzYZOVThunXvU5f0xVRh7W+10+vHyB/cmEezt7PBoMtDpTvsZ1HELfY6nd4sPLF/jxW5f5xTvX+MHli1U7kXoS5ZvMy+nnRUGWV60airoCwrwkf1X5yMFzXFzXOVMBG2MM3WaDbrPBBxfP84PLF/jptSv8+OolrqytEvhVu4KXzXHMop1GIwzoNRu0wqqiwiROSLKMT+895PbWDrujcfVcvYQWViInjWMcPNclzWfEw/RbK8Y0gioY86JaKfmuS+h7tBtVNa7GMypYpXnOeJZwMJ0xiRPSLMdSHTcd5+ttYF4mYwy9VpOLq1XrpA8vn2ej36MRVGGE1+Vwe5dGGNS3kKV2C891Gc9iDIa/3LnHLEmrtkF58VpLd89b6rWigHYU1VVgqvPfuxc2+evrV/nrt9/iw8sXuLK+imsMzks8N85DTPMWOo3ApxVWLQ4HkwmzNOMvt+/x0d0HDCZTirq6zKviGIPrOPTbTa5trPPuhXP8zbtv89NrV1jptOm3Woug+Oswfw06dSXHyPrYqGoj1GlElKUlzTKK13Re9RyHbrNBr9Xkh1cu8oMrF/nZtSv86MpFNpf6BL6H/y1juRfFqdu8eq5LKwqr6jVRxFK7yThOSPKcG4+2uL21w8F0RpbnFKXenIiIiIicVgZD5EDfBd8YllxDbqGwsOyW3Egt99KSYQGjlzBUdqmq1ix7VaWYt0OHnzYdftQwvB85XAkd5g2K3Ve77kREREReIwVjRE4hZ14xpp4csxYeHxxQlCVvra9yMJmSFQU+1YX6p612O/zgygW2h0P+cOM2rnEosK90okNOvsBzWWq3eGt9lV+9/w7/m5/+kPV+dxGK+a6JOmuriaE4zRjOnkzsZkWxmOhqhAGtMKRZT2iepWCM6zicW+px/dwGf/Pe2/zqvetcWV9jtdsm9H3c17QcxXEcOo0Gge/z1+9cZbXX4Tef3eA///kT8rJkOJ2RJ8+umiFyljjG4DkOaZ5zMJmyO5oQZ/kzP7cRBKx0qmDMi2ilFPgevVaTpVaLRhDguV9vOzSrK9nsj8ckWQZYHKfa5lfdSsnUwZOldot+q0mn0SAKTma1MM+tzi0XVvr86oN3WOm2cRzDg70B4zhmXMSvdbxjmFcr8ug0IlZ7HVphSCsK+eu33+Lvf/wh757fZKXbwTXOS6kS820cxyEKfJY6bX569QornQ7NIGB7OGKWpiRpRv4K95/rODSCgPPLS/yrD9/jf/rhe1xZX2VzqU/ke6/tXPptirIkywv2xxNub+1wd2fvtVWLCXyPi6vLvHN+k799/zq/ev8655eXWOm0q7HcKz6WzLluFdjxPJe/fe8655b6/LePP8Nay+2tHYbTmKI8GVWeREREROT7CZ0qfPJh5LDiGa6Hht9OS/55Bp8nllHy4t9fBAaaDrwTOvyy5fDDhsO10HA5MPTcauGoiIiIvHkUjBE5hYyp2qP4notbX9AeTmbMkpS7O3s82BuwudSn32o+s6JHt9nAd13eWl9lc6lHv91kEicnps3Ai1ZaS5bnTJOEwWTC1uCgqp5jHIxjcEx1M+brH8//fbEqHV5pi4jXxTGGdiPi6sYaP756mZ9eu8Jfvf1WvardfG0fzEMwRVkyjRMmSco0SZilKcPpjP3xlPEsJs4ysjzHdRwcx6EVhbSjkE6jqqzSjiKaUUAzCAh9/2utRZ5lXpnGWktZlhRltR1FWX7tz0VZMo5jhtOY7YMRcfbiX/OOMUSBT7fR4Pr5Tf7mnWv84vo1fnrtCsuddrUi5VteQ3lRkBclWZGT5QVZUVAU5aLajrUW6tfj/HXqOs6ihUngeQS+t3jNPv295tsXBT7XNtbZ6PUwGA4mU/Ki4ObjHeIsq/arsnJyhjlOVX0tywv2RhP2RmPiNKUsy0WVtbkoqNoULrVaRL6PMeZ7hSsi32ep3WKp3aQRPjtgMktSdoZj9kaT6neSunpG3bbl1bJkecEsTcnLEr8O536X0lpsfQzOiqpyWF6W5EVRtUypq4+U9XEca8GwOO96TlVVbF7NxHNdXOfbK6i4dfWVpXaLZhjQaUTc293nxqMt7u7sEacZaf7sANSrMD82B67LcqfN5bUV1rodVntdfnrtCj+6colzy/2vHL/nrzUL5HlBOj8/5AV5We3L+fnBzquy1ecGrz4/BHWrK7fep9/EMWaxr99aX2Wj3+Px/gGfP3xMmhc8HhwwfoUtOJthyLmlHu9fPM9fXX+LX7739iJI9E3n0sVrylrSPCetq9ZVleuqscJif8FiX1e3qprU/HVUVbVz8Dx30TLJMV8fBx02Taqxz9ZgyKPBgL3RmLx4tRVjXMch8n3Weh3eu3iOX7xzjZ9fv8pPr12hEQRHGotkdcW/xVikHlc9PRZxjMFx6rGI633l9fZNY5F5ODoMfALP4/zyEmmeMxhPMcZw8/E26TBfPEciIiIicvrkFhJbVW6JDJzzDRu+YdmtWi2FDgSmpLQwKizDsqoo87wjZwOEBgIHNr3qe/110+Fftl0+iAzrnqHn1eNSa5lZmJXV9y406BQREXkjKBgjcgoZ5hVjPJx6pWxRltgctg6GfHL3AZ1GxLsXNmlF4dce77suhAFr3S7Xz23yaH/I7a0dZungFf8kr0aW54xmMQ/3B3x09wFRfRHe9zwCz63vn/rYdQ/9u7vY169+MvLVqyY2XDb7PX753tv8Tz94n3fOb+C6Dt/UvKOsJ5+mScrnDx7x+YPH3NvZ48HePoPxhGmSkmT5YgJvPvk0n0DpNCL6rSbnlvq8fW6DtzZWOb+8xIWVpSNtc1mW5GXJrA7kTJOUaZLWf37yd5Mk4WAyZTCZ8pc799gbjV/krgMg9H3OLfd5a32Vv3nnGv/mRx9wcXW5msQ7wuPjLONgMmV/PGF3NGF/PKnDRslikqqa8DT4bvUabUYhy+0WS+0Wq90Oa70Ovuviuu63fs/AczGNkLfPrfP3xYd0mw3454/Yn0wW7a9EzqoqZOKQFQUH0ymD8ZRpkpIXZTUp7j757QnrCi/dVoNG6OO7bhXueM5wTBT4rHY7rHQ6RN9QgWaWpmwfDNkdjUmy/EnQwXUW5/5XpShLHuzt87svb7HR7/KjKxeP9riiXJwbDiZTDqYzRrMZw+mMWVodo9N60r1ctNpjcWzrNBt0Gw1Wux3We126zQbNMCA4QqWaecCj12zy4aXzTOKE//7xZ2wNhq81GDMX+B7nlvr88PJFrm6uc3VjjbfWV+k0omcet0trKUvLwXTK3mjC7mjM3mjMcDYjyXKSLCMvqtDRvE1hKwxpNyKW223Weh1Wum3aUYTnfn1s+DQD+F4Vsrx2bp2/+/A9As/jN599+UqDMWu9Dj9/5yq/fPc6b2+u046i72ydZIGsKEiznJ3hiO3hiIPJlNE0ZpIkJGlGkud10MMuQh2eW7VXi3yfZhjQqoO7nUZEr9Wk12wS+tVr89tCJbujMTcfbXN3Z5fxLCEvXm37KYBmWFXZeffCJn/73nX+7gfvsbnUI3C9I41F5r+ze+MJu8MxB9Mpk7gaS2V1aGbe5iuogzDtRsRSu8Vyu1W/3jr/f/b+szmOZE/zBX8eMiO1ggY1iyx5+pzTfVrOTO+dHdv75n6C/ZZrtrZmu3fvjG339J3pPn1k6aImQagEUmeGDt8XHgmAJBRZAAiQ/rPKShCIzIyMcI/wiP/jz7MnzjoKAblzjeCz1WUMIaiVPKIkZeyHxEmi4x01Go1Go9ForiCZlEwzSTeRlE1ByQAD9WhYgq88g4YlWLEFt13Jn6cZX/sZ4wyidxTHWALalmDBhl8VDX7pGdwtGNxyBG1LRTvtrR+wGUuehpKnkWSqh5wajUaj0XwUaGGMRnMFmRXz1MxfNarPpCRLUzqDId+vrdMol1io11hq1IFXZ2qqgolJu1rh7tICW/0hw6nPRq//Hr7N+ROnKSPfZ7M34PsXL4mTJHfMcPDy54Jt7//s5D/njiUF295zLyk4NrZpnThj/Spjmyalgstyq8Gv79zkHz6/R9E5POZoNpM3TlIGkyk7wzHfPFvjX398xA9r6/y0vkl/PCFJs2MLyCXXpV4ucmt+jr/85BaTUEUONErFV2ZpH0WcpoRxTHc0pjMY0ZtMGE59BlOf4UQ9q6KsEpz0xhO2+0P6k+nP3l4HEUJQdB2utVv84uZ1fn3nJn997zbuEYXvg7PaZzOyd4cjNnoD1rs9Xu722Oj26U+mDCZTwjgmiJO9Y4Bqtw61ksdys85ys8H1+RaZlJQ9l6LjYFuWil45ZP/ZuUDs+lwrj4ixeN7Z5cnWDkPfZ+xrYYzmw2UWpZRmGSM/2Cv8hnGMY9uYB1w1ZmLKqudRdF1cywIkUfJufcRzbFrVMs1qCfcIZ6xpGLEzHNHNo5SUM4OBZZgXHn+SZZKt3pAoTvji2gpjPyBJ073zwsy1K80y5XAlleDAjyKmQURvoo65ncGQznDEznDEyA8YTX38KFbCyVxoJAR75992tUK7WuH6XIvJ/BwL9SqNSomKV8DOxzIz3nDHyo971WKBT5YXcW2brd6APzx6xjQM31nUdFYol4w6X95Y5dPVZT69tkzJdfdcNoA9J7Y0zQjimDCKWe/2ebnbZW23x8vdLjvDEZNc/BnFCVGS4FiWEnMVi7QqZZaaDW7Ot7kWNWlXK0gplejXso50wxNC5MuY3JhrIaXan482lPD1vJ08Zo5oc7UKv7x9g9/cu831udahgu8Zae5GFCUJYz9k5Ps86+zyvLPLdn/ITi6QGQcBfhjvORhZhoGZOxO5tkWp4FIrFqmXi7TKZVrVMvP1Ggu1GqWCQ7Hg7sWZzpxlTMPYc0fZHY75aX0jj1AKLrytCSGoeAVuLrT5i5vX+PWdm/zmk9tHLj8bi2SZ3HOr2x4M2ez1ebnbY22nx/ZgSH+sxlZBovqsEr2YFBybomvTKJdZatZZaTWYhmosUnQdPMdRYl3DfEPUJ3IBm2NZ3F6cZ65WJZOSx5sdNnt9htOAJHw/MVQajUaj0Wg0mncnBfopPI8k8zYIS+AKiSWgZqo4oxVHsmQJrjsSE+imkq0YhpkkzJR45TQjaQPlQFM24JojuFcQ/EPZ4P9SNpmzBa4AM3+vVEoiCUEGT0LJH6YZT0KJr4UxGo1Go9F8FGhhjEZzBVGzxk1V7H6tkNEdT/hhbZ1Wpcxn15bVjE7DwDxEVFArFbm3ssRgOuV5ZwdjTXyQluVJmjIOQrb6A7IsY7M3wDJN7Hxm8Oxh5zOs9/994O+Gwc2FOT6/vsz1uTatSlm5a3yA1MtFbi/O8/m1FRbqNTzHOTSSC1QRKkoSOoMRv3v4hN8/esrDjW0ebWzRGQyZBCFpJk+cKR2lCaNpwPOdXVKZsdUfsNUb0B1NuDnf5sZ8+8hYJSklg4lPZzjkm6dr/OHxU7Z6A4J8Br0qJiYE+c9B7lIwDkLC+OxcA6xcqLJQr/EXt67zj199yq3FuUMFRTMyKRn7AeMg4PHmNo82tpUYptdndzRmOPUZ+QFBpNZbRZBke1EPVh5n4to21WKBiufRrqlC8q35NrcW51hpNVlq1I9tr7ZpUnJdVloNfvPJbZI05c9PX/DNs7Uz2z4azWVj5sAiECAhjBP6ucCvUVbOEK8sj3I2aJRLtKpluuMJUeK/02cXHIdWpUyrUj7BMWbE7mhCECdAHvdnGFy0edlMFMFYstHr83S7Q7HgqvV3bKIkwQ8jtgdDtvvDPTeT7nhCbzRhMPUZB0HuOKEcsMI4IYqT/bg4mZGns6jomvy4VCw41Esl5SrWrHNjrs2NhTZ3Fue51m6d6OY2i1USQrDabrDUrJNkKSM/IH5HYdNZ4FgWq+0mBcdmrlrJz7XGKwKVMI7pDEZs9Qc83tzm8WaHzmDIznDMYKK26zSMiBO1HZNcRGOZxl6Ujuc6VD2Peu7icWO+zc35NneWFri7NI9r2ye64VWLHtfmWlyfa7HQqFHvFJkG0bnEEc6YxWCttJpcn2uz0mpQ9o53uhn7Ac9zIcyTrQ5Ptzv0xhO6owmT3HltFqU1i/PKpNyLRjLz2CTHsnAdGy/ffkVXxT6Wc3e7eqmYR6GVaFXKzNWqNCulPRFIZzjku+frPN/eZRpF57aNDsO2lOPNSqvJX969xd9/fo9r7eaxr0lSFTM5mEx5tLnNo81tNro9NroDeuMxg6nPJFDbLohj0jQjyVIVSSqEilazTDzH2XPXmYnabi/Oc2txjuVmg8V67Vhhk3Kdcbkx3+bvPv0EwxB8/fQFD9a3znozaTQajUaj0WjOmWkGv5tkpFLyWcHgM8/gmi1YsgXl/BajLaBlKUfpuGIwbwu+8zO+CyQvY8kgPd7JRTBzoIHbjsGdguCzgsHnBcEtV4lvbKGWSVFONP0UfgoyHgSSH4KMHwLJ0yhjnH1od8M1Go1Go9EchhbGaDRXECHILd/NN1wguqMJfhTTrlbYHY1J0hQBhxbnayWP+6uL+FHIbx88wTAEWcaF272fNypaIGQahGz3h3tFJ7H3P/XDK2UhMfvT/m//7tO7/G9//SsMYeDa1gcrjGmUS3y6uszn11dYbNTwjhCkgBLGBFHMVn/Av3z/gP/H//wd/emUwcRX8V6nbEtxkhInPqMg4OVujx9erNMdTRj7AVJKlpr1o4UxwHA6ZW2ny7/+9Ij/57/9geed3VzgJWf/qX/Jvd/CGYvALNOk6LosNnJhzJefUbCt44UxmSpGbfWH/PbBE/7b19/xeGObjd5g77vP1vi4TTmbpS4MQdFRRby/+uQWf/fpJ/z6TkqlUDi2vc4EYCutJr+5dxvXthhMfS2M0XzQzBwpDCGQKGFMbzJhZzTCdSzqlN54zb4wpoIfxQyn7yqMsWlVjo9SmoYRneGI7nBMGMUUHBthqBg1dR67OHWMRAl1gihis9fn6dYOzUpZxRpZJkEU08+L6j+8WOfR5jaPN5XQb7PXZ5QfzzJlLfPGMfkoZufr2X5aaTf54voKf3n3Fo6loogsTAzzZGFMreix2m6y1KzvCQ7fpzDGtS2utZustpoI8aZjC0AUJ2x0+3z3/CX//N2P/PO3P9LPHU+SNM3PC8ecH4Qa3czev+p5fH59hS+ur/Cf04yVVgPbtBDmUUGJimpRxQldn2uxWK9RL5X2XGzOi6LjMFerstJqcGO+xXKzfmx8EcAoCPhpfZN/++kRv33wmN89fEKcZiTJfuyZPDgoOAJxYIAo9raherSrFRbqVa61m9yYb3N3aYH7K0t7bdRzHDqDEd+/eMmzzg5+eMHCGNOkXCiw0mrwl3du8g+ffXKka92MJEsZTn1e7vb4Hz884L99/T1rnS4bvT5+FO/12WO33Ww7AaZp4DkOZa/A33/6CX//2SektzLqRe9YYcyeQ9F8m7//LMUyBbvDsRbGaDQajUaj0VxBphn8bprxdQD/qSyZZJAVDWrmvjDGAloWNC3BgmXy66Lkn8YCKVISCWEmOc7nWaDikxqm4BdFwT+UTb4qqJgmMxfEzEhzl5hOLPntJOP/O8x4FmU8jyThO0Y3aTQajUajuXpoYYxGcwURqMKY+drMYlDuKEEUsTsa83hzm59etlhq1lmo1954Hyu/ed6uVrgx3+Lu0gI7wzG7w9EH5xoD+1EPxyoMjiFO0jzqIXvXt7j0CCFolErcW17k3vIi9VLp2EJUfzLlh7UN/vD4KQ83NumOJwRRRJqm79SGpJSkUjKNIp5udwBoVkpcm2uy3GxQKrg41psuDrVSkWvtFqvtJguN2l7hMIwvrujZqpT58sYqf3X3Njfn23iOfaQoJooThr5PZzDi66cv+PPT53y/ts7jjW06wxHTICRO32LdZw0ygykRSZrxaGMbKSUj32fsh9xfXWKxUaNdrbzx8tk+9hybpUaNSbDA7YU5rs+1GE59hlP/vceOaDRnjdhzX1HtP0oSeiMV+dMold5YFsC1bZrlEu1qmd3R6J0/u2DbtCplmpWjo5T8MKIzUO4rYZwLY5gVn48XMpwXEtjsD/njk+dMwpBHm9u4lkVnMGJ7MGS9qxyvdgYjOsMR/fGUsf8z3Lny487saNgbjXm0sb0nahr7AXeXFri7vLB30/OwSCABkAtkbs3PMZioWL3pBYsW3livI86vg8mUjV6fJ1sd/vTkOV8/fcHDjS12R2P8SEUmneqYLPf+B8A4CHmx0yXLMjzHJZOSe8uL3F6ap3aMeHK2rrVikVuLc6x3e6RpyuAdhWGnoVYqcnNeOcWUXPfY+MrB1Gd3OOKHtQ1+++Ax//7giXJrCaM9V5i34rXt9upnTclkRhjH9MYTJeZd22C+XqVVKdMol/iX739ibbfLyA9I0ou9xb5Yr/HlzWv89b3brLabuLZ9pOufH0WMpj7r3T5/fvqCr5++4Ie1dZ5t79AfT/EjFTd1Kg5ss5n7U5pl/PhygyRNGUynjIOQu4vzLDbr1EvFN95i1h/KuYPdnaUFbi3M8Whze28sotFoNBqNRqO5GkiUQ0uawaNQYpCxm0jWYskdV3DdFszbAkuoApVnqAkRnxYMMgkrdsaPgeBRmLEZSzrJ/gjdFWr5ZVtw2xXcLxh85Rl8VhAs2solZja2HKWSfgrrseRRmPFjIPnaz3gaZXQTFaukRTEajUaj0Xw8aGGMRnMVmTnGHBKllGYZWSzpjsY83NhisVHDsawjhTFF16BVqXBjfo57K0vAJt3R+INzjTkL9rw7PtBNMys0Nsol7q0scm9liapXOPY1vfGEPz15xr989xMP11Xh4iziuKIk5Xlnl+3+kGvtJp+uLuPaNo5lvimMyde54hVyMUeb7mhCkmVnGpV0Eq1qhb+8e4v/+MV9bsy3sS3ryMJ1mCR0BkN+Wt/kn779gf/3779mmEeNRElKmr37ZXmSqFiSJ1sdVaAejvciL0zj5qHCmBluHgWVSbi9OM/txTledLpMwpDsPToraDTngYA8QkX9HCUJvfGEzmDI6hHRI66lHGPa1QrPO7vv/NkFx6FdLdMqnxyl1B2N945lM4HCRUcpHWSrN+APj5+yttulWS6TZhnPtnd42e0RRjFhHBOn6V5EUvIzjmevM/QDgq0OQ99n7AfsDMcA3F6cwzii+H+QRqnEzYU5NnPRyWWlN5ny3fOX/PvDJ/zbT4/505PnBFFEEMWk8uR4wqOIkoSNbo/uaEySZfTGY6ZhyFytcqwwZkalWODO4jzb/SFb/SHPfkYfOIla0cuFMU2K7vERSoPJlIcbW/zh8TN++5NyignjhDTNzlzoPQ1DwjimP57yotPFskycPL6oWSnTLJdZ293l5W4PP4rJzrD9n4bFZp2/u3+Xv7l/h+Vm49ixiB/FbPYHfPfiJf/1T9/xT9/+wCiPd0zy/vsuSAlxmpBmKQ/WN3mxs0tvPMEPYsIoxnXsQ4UxM4quy5JlMfZDbi/Oc2NjixedXUZT/4MU7ms0Go1Go9F8qGSoseHTULIZpzyNBA9CyS+LBv+pbFAxBZ6hXF9sAaaAe65g1Ta54wpW7Iy6qZxndhOp3g8limmags8LBv+5avAXnsGSLWhbAue1we8og+dRxh+nkv8+TvnjNKOfQj+VJHJ/EoZGo9FoNJqPAy2M0WiuIEIoxxjLfFMYA8p1YzD1ebixRb1cYrFR5362tB+3cjCawBR7goK/uHWd4dTn4fqmdof4CHFti6Lr0qyUaFXK1Eoe9hGFxiQvenZHEx5vdvjx5Sad4ehnCToOIqUkiGKCKGZtt8sPa+sUXYd6qUip8KpYRwiBY1k4lsV8vcbdpQW6ozEj32cwOc509WzwHIdSweVau8ndpQXuLM7TKJcO7Zsq1itlZzjim2dr/PbBE75+tsaLna4qQp3B9ps5I/lRhB9FPNveoWDbWKZyS1ho1PBsW7lPvLaOpmFgGga1oseN+TZ/cesGaSbZ6PXfa+SIRnMe7ItMlDImShK64wnbgyHTMDz0NY5t0awoYUzRdd7hM9W5t+jY1MtFaqXiK2I/KaUSlSQpIz9g5PtMwvAV14b3KYoBGPkq8q4/mVJyXZI0Y7M/UG5zZxxR9zppluFHEbvDMY+NDlLCncV5Nm70qZWKlAruke4YAhUJtNpu0K5WcK3Ldxk0CUJGvhqH/eHxM3738AmPNrbYGb67O9FBpJSEcUIUJ7zo7JIkKQuNGp+uLlN01bnsuNidouuy1Kiz0mpSPkE4+3PxXId2tUKjXMSxjxc9Dac+jzc7/PRyg/Vu71ydbLJMkmUpMSkHP8UwBL3xhC1vwMgPlFvNBY6lSwWXUsHl+lyLT1YWuTk/R7XoHTEWUWO4zV6fPz15zr/99JjvXrxkbadLJuXZjEUkygEwjJiGEY+3OtiWhW2bzNXUfi3YzqExmaZpYJoGjUqJ24vzfHljlTCOWdvpauG+RqPRaDQazRVDAr4EPwUiSSgzktzMu5tIrjmCVcegZEDZgLIpKJmgPGbANcAzBA0zY5zBOJWsOoKbjsEvioJfega3XaFENkKJcRKgE2fsxPAozPghlHzrZ3zjq+ikSKplNBqNRqPRfHxcvjvCGo3mRARgGAamYWIYh1fIRtOAh+tbFGybr26skqTpXtH7dYquw+3FeeI05fHmtoqWyM5+lq3mclNyXdq1Cq1KmWLBxTEtxBHtK05TJkHIzmjEi50uLzq7+FF8Luu13R/yzfOXNCtlbi3OH7tss1zi/uoiO8Mhzzs757I+r1PxCqy0GtzKo4cWGjVc+/DTa5KmTMKQ9d0e//bgMf/HH79lqz8gTpJzK/b0JxO+f/ESIeDaXIubC23mqpVDi1EzHMvixnybv753m85gyJ+fPD+XddNo3jdKMJpHKcXKMWZ7MGISHB6x49r2nmOM57y9MMYQBpZp4Lku9VJJCRBfE2iEUcw4CBlNAyaBiiHKpCpUv2dNDABBHJGOUoZTH9MwlJAxji9UBBDlrlsSyaPNbR5tbnNtrnVsbAxA2Suw3GzQrJTf2O6XgcFkyrPODt88W+N3D5/w5ycvGPnBmX+OBLrjCX4U82hjm8eb21SLHsvN+rHCGM+xadeqLNSr7yQMextc26Ja9CgXCsfuU1DCmCdb6nucpyjmOLJMiUCivdjNix1F14rFV8Yic/UKrnX4vowSNRZ5tr3L//n9Q/7l+5/Y6g2Uu9M5rffOYEQUJ7i2xa2FNguN2oljkZLrcmdpnkkQsL7bUyJGLYzRaDQajUajubKMM0giyTRV8UjfBYK/KRn8pgSrtsBzBBZ5ZLoJ912DlilYsSVfeIKXkeRlJPnMM/hV0eCaI2ibgoqpXGckkEqIJTwKJL/zM771Jd/7GWuxpJ9KQh2dpNFoNBrNR83luyOs0WhOREXeKJHL644PM4I4Zqs/pFJUdu7bgyEVz6PqFd54jWNbLNSrJFnKSqtBu1pmOPUvfLbrleAD3hylgst8rUqzUsZzbEzzTRHVjCCK6Y0n7AxG7A5H9M/RmaU7nvBoY4u7SwsEJ4hvqnn0wrOtnROjF86KWsnj1uIctxfmmK9XqRwzi34ahqx3+zzc2OLHtQ1+fLlJnCbn2s/83HmntO3yaHOL2xtzmELQqpSPPH7YlrkXv/aHx88oewX8SMWj6Nnamg8FMXsIEAiiJKY7UlFKRznGuLZF82cIYxzLoug6VLwCpYJLwX7VuUkC0yhidzRmMJ0SxPEb7g2z9X5fKOerDDgfMeRpSLOMSRgihrC2u8tP65u4js1CvUqB4wrtyoXkOEe0i2bPZUdKOsMR3z1/ydfPXvBoY5vN/uDcPnfmyra+2+PRxhbtapla0aNRLh35Gte2latctULJdTGEODeXINu0KBVcPNfBOkTUfZAgitgZjtkZjgiiw0VtF8EsQux90KyUuLu8wM35Nu1qhXLh6LHI2A942e3xcGOTH9bWebixRZyc7/l9EoZMw5Bn2zs8XN9SMU+mSbNSPvI1BdtmuVkniGKWHj6l6DoEUUySph/ycFyj0Wg0Go3mgyXORSvTTLKbSjqJurLNgJ5rEEpomlAxwRVQsKBiKjeYJVvw0pasOZL7BcGXnkHDFBiARLnA+BnsJJKdRPLv04x/nWT8GEieRBkDbYKs0Wg0Go0GLYzRaK4shhAYhjiyOJZmGWEcq9nH2zt88+wltxfnVCHjtfqCaRgqQqdcZrXd5P7KEs87u6zt9gjj91f4upRchun650Sp4LLYqNGslF6J9jiMaRix1R+wPRjin3MRauQHrHf77I7GRMnxZqelgstivc5crXrsLOSzpFkuc39liTtLC1Q979hlu+MJ3z5b449PnrPR6xMlCdkZxU8dh0QVpR5vdvjj4+dUPI+7y4tHLm8aBrWSh2kYLDbqzNeqBFHMyPeJdKSS5kNBvBpLFCUJvfGY7f6QyVFRSpZFo1KiXS3jvYNjRqmghBn1PELpDXGalIz9kK3+gMFkSpzquWzHkWQZ2/0h379YZ65W4f7K0rHLu45NreRRdN1jxZ8XTZap+Jr1bo9/f/CEr5+u0R1PLuSze5MJDze2mK9XuT7XPnZZ2zKpFYs0yyWKrottmiRZdmYxigcxTQPXtnEsC+MEYUwqJXGSECcpafZxSibma1W+uL7Cjfm5E918tgdD/vTkOd88W6MzGBInyYVsNwkMpj4/rW/SrJRplFVU0lHYlkmjXGK5GbPQqDFfq9IdTxhO/XNpcxqNRqPRaDSaiyEDogx2E8kfpso95rOC5Ekk+KJg8HlB0LIEllBOMHUTXCGom3DDFTRMFbtkoG7ThhK6CWzEkt9PU34/zXgaSZ5Gkt1E4uuho0aj0Wg0mhwtjNForiACgRBKHHOU44OUkjhVUQdPt3f4+ukLiq7DjbkWllQFhtlrTcPAdAxqRY9r7RafX18hTlO2B0MtjPmIKLqvFmyPww9DtgejfHb2+baRaRCSZRn98UQJSaTMXR7ebPueo75Ds1LCcxxEPpv9PFDOTYJmpcwny4vcXGgf6RYjpURKSW884Ye1db559oLt/pDkAmeWT8OI59s7lFyHeyuLZFmGkW/D17elaRiUCwUKts18rcJCvcZg6uNHkRbGaD5YoiRlMPHZGY2ZBCFJmu6dZ2d9xLEt6qWiipxznbd2zCi6LnPVan6cNd/oexIYBwGbvQH9yZRE97djSbOMneGIB+ubfLq6RHzC9nItm4qnzneHRUu+L6Ikyd1b+nzz/CUP1reOdC06a4YTnydbHVbbTSbB8bFNtmlimSYVr0DRdXBsCxkn5yJSMITAMk2sY9wRZygXJaV0+4D1y4di5GORuVqV+ytLXJtrHupmNRsLydyZ6JtnL/jhxTq7o3HuAHUxjKY+jze2qRWLfHZteW9MB2+ORVRb84irKfO1Kgv12l6UpxbGaDQajUaj0VxdJJAAowxGoeRRKOkkku3EIMqgbBgYAqqmwDMEJRPKJsy9NtrPpCQBxim8iFVk0r+MM/7rKGWUqugmfUWt0Wg0Go3mIFoYo9FcRYS6eXya2/9BHPNsewfPsVlpNfjV7RvYlrVXED+IZZpcazf5zb3b9CdTfljbYOQfXyT56PiAJyLbpknRdSjYNoZxfNsKk5TR1GfkBycWIn8uSZoSRKotB3FMnCRYpol5aBs2KDg2nuPgOTYF2yJOUpJzKKAUbBvPdZivV1ltN5mvVSkcEa2SZhlxmtIbTXiy1eHJ1g6DqX/m63QcUZywPRhSdF26owlRkiKEOLY4LISg4nmstBrsjsZ0R2Om4fuLqdBozpMsd1qbBiFjP2DoBxRsm4Jj751tLcPAcxzKXoGSq2Je4iQ90c1qRsl1maspAaJtvjkMl1Iy9gO2+koY875iWa4KMpOM/IDNXv9ULhKmYeBYFpZpHjoOeh/MRJObvT4vu136kwlBFF1Y4X8ahWwPhuwOxwTxye1YoLZjwbEpuS5SylO3/7chzTLlApOmZCe4mRRsm2a1TKtSZuz7F35+fV8YQqjxjuuwUK9yfa7FXLWCax9+ia9i0FJ2hiMebWzzfKfL2L8YAdYMP4rZ7A943tmlP1biP8MwMI8Zd5qGQb1UVOKtMGRnOCI6+yan0Wg0Go1Go3lPSKCTSGSgroEmmeSXRYNfegY33KPHiaGEYQqPw4x/GqvopMdhxjBVf9NSao1Go9FoNK+jhTEazRVl5hpzkjgmiJQwZhqG/OrOTaIkoSgd5CGzai3TYLXdpOg6PFjfurAomivF5aijnQu2ZVFyXQrOyTPpoyRhOPUZTX2i9HyrE0mWkWQZQRQTRjFRolwcDltHK5/N7rkOnuPg2raaQXLGBUYBFBybeqnIfK3KtVaThXrt2O8QxQnd8YSnWzs83eqQnZOTzVGEScL2YAQIdkfjXGBkYBjGsc266nkstxq83O3x7AQnIY3mKpNJSZgkTMKQkR8wnPqIIqrInIsorAOOGeVCgaLrMpXh6YUxBZf5epV6uYhtmW/8fd8xpk9/MrlQV6mrSCYlo6mPlPJ0whjTwDAEtmWeKAC9KCTQG094srXNy90e/cmU4ALd+qZhRGcwZHc0IozjPWeRw1xaDjoNFmyLYsEhTBLg7MUVWSaJYhWPJOXx+9V1bFqVEq1Kma3+4MzX5bIihMBzHRrlEgv1GtfaTdrVypHLJ1lKGMdKGLO5zfPOLvKCnVf8KCLsxVSLRXq5+M8GTOPN4+EMIxfGXJ9rsj0YXiq3J41Go9FoNBrNz0cCOwnsJJJBmrERCwIJy7bBDffo1wUZ9BLJw1DyT6OU/88oI9OCGI1Go9FoNMegK1wazRVExcjkBYoT6jpSSoI4Zjj1ebnT5bsXL7kx12a+Xn3Dat0QgqKrrjhWmg3uLM6TZZLeeIx/znE5mvePaRi4tq0KhifMpM+yjOiUM7nPCjV7PCVOEmzL5DjZliEEtmXh2Na5zGRHiLxI02KuVsE5Ynb2jLEfsN0fstUf4EcRWR6tdOFISZplan0GI1qVEtVSEcM8vCAlgEqxwHKzQbNSPrSQr9F8aCRpymDqs9nrYwhB2Svwesu3DJNayWOhXmV7MGQaRafq06WCy3ytSr1UwjmsP80cY3oD+mPtGHMSs9hIP1QxbyftAwEgBKYw9kROaZa9n+NxTiYlu6MxD9a32OwNiE7h2nKWpLnw1I9iwjhWEWKGcagr2wwhBJZl4do21jmJFPwoojseM5hOT4zwa1XKfHXjGn4YMZhO6QyGarzwgfcfyzBolkvcmG/TqpSxjjiXgyo2DCY+24MBO4N9EdT7aPlSSpI87rUzGFEredRM78jILNMQ1EpFVlpNHm5sY5laGKPRaDQajUbzISGAtgUtS/B5weAXnsEvi4KFEypXBQOaluCuK/jHiolrCJ6EGY9DSSghkh+08bdGo9FoNJp3QAtjNJori8jjlI4nk5IwThj5AWu7Pb5/sY5tmtRLxTeEMUIIFaXj2Cy3GtxZXGAchPhRpIUxMz7gKyrLMHBtC8eyMMTxRYdZNFCcpBfmfJJl8tRiHBWXYeJaFv45FO0EUJsJY6oVnBOcVEZ+wMtuj+3BED88XQH9PJCofTcOAjqDIY5tUfYKcFQxLY9SWm7WaVZKJ35PjeZDIM0yhpMpm70BFc9jMZO8royxTINaUTlGTcOIncHoVKeHVxxjDotSAsZByGZ/SH8y1Y4xJyAhPw9BnCSnOrbOooBs08QyDaSUpO9RGCOlpDsa83Bjm81en/AC3WJAxeukmSSI4r1zrC3EG2KwgxhCYJsmrm1hnpNIIYhiuqMJg8n0RIFrq1LmyxvXCOOEB+tb/PRykynhBy+MMU2DZqXErYU5mpXS8cIYKRlMp6ztdNkZjgjj0/WX80ACcZoy8n06wxGWaVAtekcubwiDWh6lVC+XjnWX0Wg0Go1Go9FcPZQwRvCpa/C3JYP/VDa46Qqq5vF3vV0BlgV3MRAI5izBfxvBTpIyyiBJ4cO+ItBoNBqNRvO26AqXRnNVeYsEACklcZLycrfLHx49o+p53Jyf27sJPZuhKYTAzIshi/UaX91cZRwop4veeHIOX+IKcjmSF84FIQSGYSi3mBO+p5iFeJ286NkhQBinE4RJKZES9TiPVRGCildgqVmnUS5hW+aRM50BpkHIdn9IdzQmTN6vyCyTEj+K6E+mNCvlE0VGRdehVS1T9Tw9S1vzUZCk2Z5jzGKjdqj4zzJnjjE1doYj1f9PUWQuui5ztSr10qtRSlJKFfuWZoz8gJ3hiKHva2HMKcikRKYpaZa94sb1+jH54L+FUOIO4xTnk/NGShhOfdZ3e3RHk/ci5pC5m1iUu6yYhnG0YJLcMcY0cSzr3GJthr7Pi50u1+fbJ4qzC3mU0p2lef7us0+wTJMXO13WdnYZTn2GU//MIxUvA6ZhUC0WWW41qJWKmIZx9FhEKve6zd6A3nhCfIILz3mTZhnTMGIwmdIoF48V6RiGoOS6tKsVygUX85LEoGk0Go1Go9Fo3g2BmntSNGDRFizZgs8KBp8VBJ97BtccQd0UWEJd7wUZ+BImqWScQd1U7jKOEFhA2ZRccwSWMIilet+nkeRpKNlNJcNUucdoNBqNRqPRaGGMRvORkGYZL3d7yExyrd3kr+/dJpPyyMicxUaNX96+wc5wxDfP1i54bTXvi9OWGoQgj1ow1D8uAEMILMM4vvCTM3NGSbKTozXeBQGUCwUW6zVqpeKxs7QB5SgxHNEbTy48JuN1pFTOAMOpT5DHOh2FADzHplEqUfZcPUtb81GQZhmDqXKMGfnBMcKYIgv1Ks+2C6c+du5HKb0mjEG5YsVJyjgI2RmOGE0DkvTDK+afNZmUiFxYJPPHSeeIfde9i1R3HoVkHARs9gf0J+8vPiuTkiRJieL0UDejgwgBtmHsCWMEZy9CHUx8nm53uLUwhx+Gxy5rmSalgsuN+Tb/V9Pk9sI8//7wCb9/+IQn2x38KCKN31OE4TliGAbVYoHlZp1q0TtWMCKRTIKQrf6QwfT9i+6yLMMPI0ZTnzCKj9UVGrmjZatSpuS6J7oaajQajUaj0WguNwbg5DFIvyoa/HXJ4J5r8ElB0DAFVRPs/FItkjDMYDeRvIwkL2PJJ67AMwS2qZZxBDQt8AxB1TT4whP86yTjf05SfgoglpJIzznRaDQajUaDFsZoNB8NUkoGkylxkrK202Wz16deKlL2Cri2/cbytVKRm/Ntbsy3WahXWdvtEkQR0XueYfre+bBqKq+QSUmcpiRZdmLxyMgLYrZlYl6AMEaIPPrCsrBNE+OE2cJZlhGnCVGiXATOY4XKnstCo5ZHohwvGAnimN54wnAavPdoh5mD1DQMiZKThUOOZVH2XAqOrWdpaz4KkjRlOPXZ6PVzYcybx5C9KKV6jZLnnijEMA3lyFUquDTKRcqFAtYBp40sU05Ow+mUse8zDSPCU0YDadSpWUqpnnk7kef7UsYolxYVETgJIgbjKdMwJH1PYqiZa0x6ijHAzGHOnLnMnQOTIGCjN2C926MzGDGYTCk49qFjVjNfl3qpiGvb1EslDENQsC0WGjXmqlW64zEjP2AShEzDkCCOkZm80sM6UwiqRY+lZp2q52Ec494jUSLd7mjM2A/eu4NOJlXbn0ZRPi46RqQrBK5tUfEKuI51CuGbRqPRaDQajeYyYgsoCGiYgkVbcMsV/E3J4Dclg1VbsOIIrHysF2aScQo7qXJ+eR5lvIwl67GknxqEElYdQdsSVAwljnFNKBnKgSaR6kqvamSUDCWo6afqPTM+6Nu7Go1Go9FojkELYzSajwQJBHFCmmVs9Po8WN+iVChwfa51aJHBc2zMSpnlZoMb8202ewM2+wOijz1S6QO+F5+kKX4YEcbxifE6lmlQcGwKjnNuMQozDCEwDIFtmbi2pWaonzBbOM0kQZwQRNG5OC4cdIypl0onCmPCWDm0TILL4QCRZBlhnJCk6Yk3AyzToGDbOKZ1bgVQjeYykWYZg4mfO8b4yEOOh/ZelFKVcqFw7LlBCIFjWbi2TbngUvY8vNeOnWmWMfJ9tvrKpSZJz8ftSnN5yKQkThKmYcQ0DJlGIVH8/sRQKn5QIuXJwhhQoiJxiujFd8WPYrLhiPVuj2edXVbbTRbqtUPHrDMMocQwjUqJr25eY7lZZ6s/YLM34MlWh8eb2zzd3uFFZ5fOYETMOYlnLwjlGOOx1GzkjjHHjI2kEukOpkqAlb3n7y2liq2LkkQJsk9Y3jZNCo6NbVoXZVSo0Wg0Go1GozljygbMW4J7BYO/Khp85QlWHYNVR1A2VLzSjGEKj0LJD0HGH6YZ3wQZ4zxK6Xkk+SmQ/KIo+E3R5JYrKBlKdGMJMAR84goapskNR3DLzfjWl/zZz3icSWIJ79fLWaPRaDQazftCC2M0mo+IJE1J0pTN/oAfXm5QKxVplks0yiWAV2ZguraalbtQr3FncYGt/pBpGNH72IUxHzBRkjAOAvwwOrFQ5Fhq5m654L4SB3IeWKaBY1sUbBs3d6k5arZwmmVkmSq0hHFMFCek51BkNISgVHBp16pUix6WebxQR7muFGjXKlwPIyrFwpmv02kpuS7z9Sqlgotjn1xgMg0T17axLVPHF2g+CpI0YzidKpHKNCCV+xEss2OPZZq5Y0yVcsFVkTxHYAhBwbGpFj0qXoGi4+DYrw7B0yxjOFVinOHUv9LF+teZiRtnrh7mAacRwzBUNJ/YjzYSQuyJLgT721yZu+RbWrC3zWfLtWtVbNO8MvpVKSVhkjAJQvwoVmLF97rflXtKJk85e3K2n85pi0dJQpQkbPYGPFjfZL5WzSPMvP328toJzDAMjNxdruIVuDHXYuj7DKcBD9c3WajXaFbKVLwCL3a6e+4xUawc5mbj5KsiSTMNg3KhwHytStkrHH+OFuSuKx7ztSp+FNMKgotb2ddoVyu0axWKroNjmse2IyEElmlSsG3lGqiVMRqNRqPRaDRXBgF4uWjlmiO47Rr8yjP4jxWDrzyDYv63mfvnNJVMMngSZvzJl/xhmvHbScrXviRDub1sxZKnkWSYGThCIDFYsKBlCRyhnGmWHYNlB1oWylXGzEiBRGb0UxikkkQLZDQajUaj+ejQwhiN5iOkMxjy5ycvqJeK3Fla4NoxyzYrJT6/vsJwqmayP+vsXNh6ai6WaRixOxozmPrEyfGXhp7j0K5WaFXKx87ePgtU9EiJRrmYCzmOLp9EccIkDBlOfcI4ITtQ0D4rDKEKvJ7jUPUKeI59bHwBwM2FOf7LX3zBX9y6znDqE0Txma7T22BbJiutBiutJu1qBcc6fiigRD8WtmVhGGrbX5WioUbzLij3loBOf6jcW5KUTMpXirGWaVAtqQJzqeAeKzAzDEHF81hq1Kl4h7s6pFmau9TM4ps+jF5mGQa2ZeK5DpVCgYrnUfYKVLxC7jpmq1g+09yL57NNEyt/NoSxJ6qZHXsNQ+z/fODvX91YpV4qXpmYlUxKgihm5AeEcawdgo6gMxzxu4dPACg4Fgv1ai7ePt1lbMG2EUXB7cV5KkWPu0sLdIZDtgdDNroDNrp9Nro91rt9euMJvcmE+ArEhhpCYJkGnutQLXq4+Tn6KEwhuLe8iG1a9O7fZTidvtd4VM91WG01WG42aFcrx667QIkRhWBPpKvHIhqNRqPRaDSXHwMwBdx0BHddg88Kgs88gzuO4JojKBrK4QUglhBJeBhKvg0yvvczfgwkj0LJRixfiT+aZrATS772M6YZPAgyflE0+LygIpoWrf2xZdUU3HTBEQZNU3C/YPDnacY3fkYvlfTzaCWNRqPRaDQfB1oYo9F8hOwMxyTpGouNGn//2YQkyzAPmXkL0CiV+OzaMsPplD8+eYYhhLLaP8XnHCzyXJVC1ceMH0bsDscMJlPiAzEeh+07z3GYq1ZpVSt4jn2uBYpSocBCrUajXMK17GNnCgdxTH8yZTidqkiocyg0CiEwTQPXVi4wnuOc+Jrrcy2uz7XOfF0ugpm7g22amIaByI8BGs2HSppljIMQKWHsB0SJilsRhrkngLFMk6rnMVdTUUrHOTWYwqDqeSw26lQ979ACcJJmDKY+G70Bo6l/YpzdZWTm8jJz8zAQuI5N0XWoFdW2alcrzNWqzFUrVIoFqp6H5zp4eTTf7Llgq+gpyzQwDRPLNLFMY//ZyH/On03TwMxFMldlvJFlkjCOVRuLE/Rh9XC6ozF/fPycOE25Od/m/soytZKn3OPgFVeh1xFC7DkgVoseN+bbpLmr3GAy5cH6Fg/WN/nuxUsKz9d5sbNLnKZMgnBPWHseAtufi2AmjDHxbCXSPandG4bBnaUF7iwtXMxKnjGq/6uxyKyfX7b9otFoNBqNRqPZRwCOgIIBd1zBP5QNfl00+IVnMG+rsevs/nIK+BLGqeTHIOO/DlP+7EueRhm7h8zbCyQEKQx8yaMw5SdHMMnARAmom6bARGIAZUNQNgTzluROAT6LJJ6AUSYxIvAzSSi1OEaj0Wg0mo8FLYzRaD5Cwjjec4B5stlhudmgVSnvRSodxHVsWpUyy80G19pNVloNBlOf4dQ/9jNOJ53RXCaGvs/aTpftwRA/ipFwpDNL0XWYr1dZbtZpVytUix5BrKIgzpp2tcL91SVW2y0853h3mnEQ8HK3x2Z/gB9FZ74uQghs08wLtlcnsuMsOBiFQpZ9MI4WGs1hZFKSZBnjIKAzHOLYJtWih2OoobNAKCcUx6bsFaiXi4gJBNGbgjzDEFSKBRYbNSrFwhGOMRmDyZSNbp+hH1ypgq9pGBRsJYBpVcu0cjexVqVMreRRKxYpewVKrkup4FIuqOeZYME2TWxLCVxscyaCUQIYQxh7UUzGLH5pFs0k9t1jDGFcGUHMPpI0VSKNNMv0uOkIkjTDjyLWd3v883c/Mo0ivri+whfXV6kWC5QLBSzz9JGOM/eRUsFltd2k4KjY0C+ur7LVH7DdH7LdH7I1GLDdH9EZDumNJiRZSpJejtvlQghsy8K1LMwTohw/NA46R8mMK3Ws1Gg0Go1Go/mYKBrwy6LBrzzlEvNZwWDVVi4xMxJgkEIvkfwQZPwQSL4LMr4LJJuxxD9h+C2BRMJuAr+fZgxTyZPI4FmkXGpuuerzDJQzTVHAoiX4m7JBw4IfAvW5zyPJ80hFOGk0Go1Go/mw0cIYjeYjJIwT4iRlqzfgyVaHlVYT2zQPFcYUHGVXv9yqc22uxWqriZTdE4UxwLHCCs3lYzQNWJNdtvtDgihCSnlkobHoOri2zVJjJowpIifTcxLGlPl0dYlr7SYF93h3lrEf8HK3y1ZvgB+efVyREKqgVsiFMR8TRu6UYxiCbBb+rNF8oEgpSbOUcRCwMxxRLRYoui5OPnIWAuz8WFAuFGiUSsRJSpSkZOmr8SSmYVA54BhzqDAmzRhMp2z0+ox8n0xenTtypmHkopgK95YX+GRlkbtLC9xdWmChXqNVLVNy3VfcZNRDCYzUaWb27/2feePnA2MKIV799xVESkiydE8YozmcNMsIooj1bp9//vZHnm51GPu/oF4qImngOc7bCWOEwBKCkutSaDssN+ukWUaaSfqTKb3RmMdbHb59tsZ3L17yw5rBNIwg4tIIYwzjgEj3hCjHDw1hiNxJyiDLUj0U0Wg0Go1Go7mkFA34y6LB/71pMm8J2pagYMDBkXsioZtInoaSfx5n/O/DlK0EBqkkzE52ccmATMJOIhmkkgchPI0kz0LJP1YM2paJI8AW6nM9A1wDGpbBLz2Df59mLNiCfx2n7CZaGKPRaDQazceAFsZoNB8pmZT0JhN+XNugWS7RKBdfiXqZCSIMlY1A1fO4szjPL25dI0oS1na7x79/JkmzbG92t+byEyUJ4wB2R2Ne7vZYbQ+olTzKhcIbywohsExBq1Lmq5vX6E2mfPf8JeOXwamjto7DEIKyV6BccLm1MM+n11ZYbTcPjS2azRaWQHc84eH6Fk+3dxgHwc9cizcRHHSMuYoOBW/Hq99vr2Sd/6zLUZoPGyklYz9gqz/IHVAqe3/bO0caBmXPZb5WxY8ixn5A8powxhCCildgsV6jUjwiSinLGE59Nnt9Rn5wqaOUTENFmtRLRebrNRbrNVZaDZZbDZYbdZaadRYbdRYbtT23GNfWlxyvI5GkmSTOo7o0RyNRY5T+ZArAbx88Jk5Sbi/OcWtxnqVGnblahYrn7YkmjmLWd1XcF3BAVGMaBl4ufPUch8VGjXvLS7zsKtHw9mDIznBEZzDCjyLiJH0v7mnKMcbEtT8Ox5iDY5H9MYhGo9FoNBqN5jJjAnUTrtmCsjlzbhFIYJhKtmLJy1hFJ/0QSL72M9ZjySjlraONMvLXpPA8kiQywxAwTOGuK7jpClqWwBPgGOrZFZJbjgAMOrHkz76eAabRaDQazceAvkut0XzE9CdTvl9bp+S53F9dOnbZslfgk+VFpmHE2k7v2GUlEiklWZYhDAM+cPHAh0KSZWRRTHc05nlnl5VWA9OYO1QYM6NZKfPrOzeREiZ+wMONLbIs+9nW9qZp0CgXWW42+GR5gc+vLbPUqFM4IkpJoorY3dGEn15u8mSrw8g/B2GMEFiWScGxsIyPyzEGZgUpjebjQEoY+SGbvQHLzcYbghfIRS+FAgv1Gr3JhO3+8I1lTMOgWvRYatSpesdEKU19NnoDRtPgUkeVWaaB5zistpv88vYNvrqxyv2VJW4tzFNwbOU0Z1k4uYDwY3O0OC1Sqv0ep0oYc4l3+aVAOcfE7KQjfvvgCT++3OTza8t8cX2FX9y8zl/cuo5jWQjsY4Uxx+HaFpZpUHBs5utVPr++zDSIGEyn/PRykx9fbvLt8zW+fvqCznBEloVvOERdBMbBWMePciyy/3+NRqPRaDQazeXEEIKiIWhaAkuoOCOJErH0Uvg2kPxhmvHHacaf/IxxKhllykXmXacNJBK2YuUe00slP/gZvykZ/GPF5LMCGJZgNt3OAJYdQcMSPAgyPH3ZqtFoNBrNR4EWxmg0HzF+GLHZ6/Nse4eXuz06wxEl16Houm8sW3Bslpt1pmHISqtBvVQkjGOCOHlTBCGVI02aSQyhKz1XBSklqZTsjsb8sLZBo1yiUvSYr1VVxMXBGbv5z6WCy/W5FnGSsj0YMPT9vdnUQRwTxcmpC7xCgGNZVDyPVqXM/dUlPl1d4rPVZeZqVUqFN9slqAvr4dRnOPV5sbPLi50uncGIMDqvKCVjr+D7oTvGaDQfMxLJOAjY6g3oT6ZHCmPKXoGFRpX1Xu9Q9wbDMKh4BRYayjHGFPvLpFlGkmZMw5DRNGAwmRLE8c8WF54Hrm3h2jYrrQbX51p8urqsRDGrS9ycn2O5WQeR+zm8xbFxz/UrHzdkUsXaZFmWjyWU2DKTcu85y/KfkSDVa8tegYpXuFIxd7Ox0iXc3ZcSFXmUsTMYsjscIbOMaRgx9kP6kyk359u0qxWalRLVokel6GEZykHmNG3SzJd1LIuyV8jbWkYQJRRdl3q5RL1UpF0ts7bTZauvHGT6kylj/2wc807DTKTr2NY7i4CuOnr0pdFoNBqNRnP5sQS4AhIgyGOTthLJwyDj937Gn6eSB2HGs+hsRtEy/5wghVhKeonEEGAK6KcGtx3BqiOomoKKKSgKFflUMZV4R6PRaDQazYePFsZoNB8xUZIymPps94e82OnydKvDcrOB57pv3HB2LItmpcxKFLPSarDSarA7HBOPRiTpmxcwM8eY7JDICM3lZnc05ptnLygVXG4uzPHJUoZhCMxDikqObdGqlAGIkk9pVcv88dEz/vD4OZ3BkH42IUpOnk0tBBhCFY9vL8zxycoiv/nkNr/55DbLzfqhEUozpJRs94c83tzm0cY2W/0BYz8gTpN33whHrScCyzBwLTWrXKPRfLhISR6lNGQwmRKnb85bE4aKSVqo16jlRfjXMQ8KY7zCK1FKaaZEMcOpzzgImIaREoKc6zd7ewwhKBcKNCtl/urubf7TF/e4u7zIfL1Kq1ym7BV+llBQAmkmCZOEKE6IkpgwToiShChJSdLZIyNJ0z2XlSRNVXSjlNycb3N7ce5KCWMUEiWnuGx7/fIyc4nrDJUId7M34OtnL1htN/lkeZFPlhe4u7TAnaV5CraD59jv1D4Famzi2hYrrQa1osf1uRZ/9cktnmx1+HFtgx/W1vnuxUueRlEu3Dn//ThzjHEsE9PU42yNRqPRaDQazeUmzGCSwfdBxr9OMr4NMp6EkrVIubuc12emUn1mN5E8CiW/Lhr8whN84hpU9Dhao9FoNJqPEi2M0Wg+YtIsI40yuqMJT7c6/LC2gWNZLOWzvg9imSZlz6RdLXNtrsW9lSUeis18Fv2rxUIJe7O8LWkg0TM7rxKjqc+TrQ71comn2zvcWZynWvSoFr03lrVNE9szsS0T0zBo18oUbBshDNa7Pbb7AyZhRLIXFbE/M34mhjEMgWOpSID5WpX7q0t8fm2Fv7x7i7+8e3NvBvfrRa1MSpIkxY8jnnd2+P2jpzxc36Q7HhPEZ+8Ws7fOhoFlGhjCOHW7ngQhYz8gShPldHAFC6Cd4Ygwjq/gmms074aUknEQstk/jWNMjWrRe8UxRgglpCs4NmXPo1Eu4VoWxgHxTJykjPyA3njCOAiIkrMX9P0cBOr8X3BsVttN7iwt8Nf3bvMPn9/nWruJ69jYxwhRZm4waZYRJSlxcojYJXfNiZKEIIqVG13+HMYJYZIQJ4kSxCQqeihO918/c5IxhGCl1TjU9e7SckEOIx8qIz9glIvXLNNkflOJY3eGQ/qTKZMwpF5SLi9F16Fg2zi2hW2ae04rxwlmhBD5ed+kUS7RKJdYbjXIpGS13WSuWqZaLOxFhnXHE3rjCWmakWTvagB/MgKBYQgs08QQpxPpSikZ+wHjINzvN1ew9e2OxsRpeildtTQajUaj0Wg0+0gkfgb9FDZjyWYi+d0047+PU34MJDuJik46LxJUtNJGrOKVdtOUSErCzCCWys2mbAoqhhLQaDQajUaj+TjQwhiNRsMkDHm0uU21qCJsvryxeuSyjm1xY77N396/Q5QkPN3eeVOEkItikjS9gjO3NTMnobWdLn96/IxyweXzayuHCmNmmIZBreRhmQbmpwa3FuboDEZ7EQPDqc8kCPeKmTNBjGvbeI5NtaiKxu1qhflalfl6lYV6DdMwOcp0KElT+tMpncGQr5+t8c/f/cjjzW0mQXhOW2aft53b/2Jnl2+fvWR3pGa3vy4muwr84fEzdoZj0jzeRKP50JHAyPfZ7PWPFMYIIagUCizWa1SLxVdiTSzDoFRwqZdKlAsuhTz25OAhLUoSeuMxW/3hhRy73hbLNKkWPeZqFf7m3h3+05efcm95kblaRcW4nODCIfNoxWkYsTMcsTsasd0fsT0Y7kXgqWJ9gB/FxEnuBpMLZmbROdkrEUvq531BjDqfNMolfnX7xgVtGc1lIssyEqA/mfJgfZPd0ZifXm7yL9/9xEqryUqrwbV2k9V2k4V6jWa5RNkrvNNnGXlcWKtS4tPVZWqlEtfn2nx14xr//vAJv3/0lJEfMPaDcz9Xvs3bZ1LyeKvDt8/WGPo+YZyQnqN457z44+NnDKf+nthao9FoNBqNRnM5iaUSpHwfZPzJz/jjVPIwzHgaSbqpJLygoZwEMqCXwDe+pJ9krMfwKJR85Rl85RlEUnIBxo8ajUaj0WguAVoYo9Fo8KOIp9s7GELw5Y1VoiTZm436+kxa27K4PtcC4Nn2Dp7jMAnCV27+SyDLJMmsgC7lGw40V5aP4EJpNht/o9vnz09fYFkmRdfhxnxbzYo2zb3C7qx9WKZJxfOoeB6LjTq/AgaTKb3JhN3hmM5ACWSCKCZOEhXNZBiUCgXKnstctcpio0a9VMSxLRzr6NNTlsd0+WHEVn/Ak80O3zx7wW8fPGYwmZKep+gkb85y1q5PyUa3z28fPObpdoeRH5ybo815stUf0huPyXQxSvORIKVkEoRsD1SUUpQolwXB/rFvzzGmrhxjDopBTdOg7BVUEb5QwLGsN86pUZLQHU/YHgyYhpdPGGNbJu1qhdsL8/zVJ7f4X3/9FRXPwzaNV5xvXmcmaInihDBO2B2NebGzy7PODk+3dni61aEzUAKZ7mhMbzxhGkWk6dsL7xxLOYD8+s5NwvhyOe5oLgYVxZXtOcg8297dG2fcXpjn9uI8n11b5ovrK/hhpMRXMsMyTEzTeMWZ7mD/PgzlIiNyJ5oSq+0m91cWeXFtGcMQ7AxHbPYGyhkpTs5FHCORe2OR056Ps0zyorPL//nDA7b7Q0a5i91V4+VOj3EQkGq3JY1Go9FoNJpLTSxhI5b8yc/4p3HGP40ydhNJLJVQ5SKRwCiDUR7f9DKWPAoFkYSmCYNUra9Go9FcFCbKucpAPU5TOkukOla9OW3vw8ACHEF+XwYyqdy/0vy8oQ/THy4Gqj+Y+c+g9nmGavdn3ea1MEaj0ZCkKcOJz2Z/wNpOlydbHeaqFRrlEvZrAgXLMGiUSwhgpd1ksVEnSVUURJzPpldRSioa4YMroH8g+p7TMAlDnm51ACg6DpZpcmOuxfW5Nq598unDtW1qxSK2aVHxPIIoUg4AaYYQAsNQQivXsikVHMqFArZlveK4cBhBFNMbT1jb7fL7h0/5/aMnfPv8JX4Y5TFF54cSfaXEiSqqnfazgjimN5mw2RvQHY2ZhNE5ruX5MA4Cgjj58Pq0RnMMUZwwRhXbx0FAEEU4lrUngBFCUCq4zNUqVL0CtmkihEBKiW2a1EtF5moVSgXn0PePk5TeeEpnMLp0xwVDCCqex5c3Vvn7zz7h3soSBcfGPEQ0+zq98YSd4YjnnV2ebHZY2+2yPRiyMxjRG0/oTaZMgpBJEDANI4I41g4QmjNF5u6Fu6MxUkqGU5+nWx3m69VXnOkWGzXmazXm61UKtq2iId9CzG0aBkXXYaFe42/u3aXiefzbT4/47YPHql/nbnln+93Yc2Y8vfBGMo0iuqMJG70+3dHkSop0h1OfONFRShqNRqPRaDSXnTCDH4KMWEqeRpJRKknl+y9sJhK6ibp3+N/HGTux5KdQ0tN5ShqN5oIwgSULlm2oG1A1wT7F614m8CCCnUQJBa6eB+zx3HTgvgNlQ5XgxhmsJ7CVwDDjXOP3NO+XpgnXbGibUDLAFiqKsZeq/b+ZwFnewdLCGI1GQ5JmDKdThIC13S5Ptzr5LHiP1/UPZi6MqRY9VltNlpp1Rr5PEMf7N/6lijpIs1S5S1z8V9KcAZMg5MlWh+54gm2agCT99BMWG3Uc2zpRI+TaFo5tUSt6KnroiCLGbIY2s+cTCKKYrf6AH9c2+Odvf+T/+NO3TMMQP4rPvVAimcWEJWRZdmrXmCCK6Y8nbPUHbPYGDKf+ua7neXDcPtRoPlTCJCFMEka+ivzxoxjTMPaEMUYujHFte88xZk8YYylhzHy9SqngHvr+KkppwnZ/yPQSRSkJITCEoFos8OWNVf7LL79krlbBcxyMU4gGeuMJjze3+befHvPfv/uJB+ubKlIvDF9xupAA2vlBcw7M2tnuaER3NObx1jZCCIquQ71UYrlZ54vrK3xxfZXPrq3gOTaiKLDM48W5r6OEMfkxwCvwi5vXsEyDzV6fMHdMOnNhDJI0d/fLThmHJAE/jOiOx2z2Bmz2+kwvmRjvNMzccjQajUaj0Wg0l5tAwg+BEp1kl2i2fwJ0U+inkk6c8oepwM+kLrhqNJoLwxSwZMMvC0oMsGyBd4qiyO8D5XA1SPPo8vNf1Qvlhg3/SwkWLOUasp3CH3wlkskSLYz5kGma8IUL9xyYs6Ag4HkMz2L4JoCdM3Z208IYjUYDqIuTKEl43tnltw8eYxgGi406RffVWe57IgbDYLlZ55e3b5DmjjGzG+wzS/vkHSIRLj0f2Nc5iUxK/DDiyXYHkPhRzO5wzI35NiutBo1yCc9xDnWQOSh4eVeklERJSpyoKI7twZBn2zv89HKT79fW+eHlBiM/IEkvZvbwbH0mYUSUpKduDoZhKDcc00AiP7x+odF84PhhxM5QuZ3Ypolr78/lMA0DgRLINMsltr0C0yDENi1qpSLztSol9xhhTH5sm1yiKKWi6zBXrfDJ8iLX51rqOxTcvRiZw0jSlM5gRGc44o+Pn/H7R0/5cW2dp9sdemPlThEnZysQeD3W72NyddOcDimVmCLLZ4BOZaRuIOVxn7ujCQ83tvjdoycs1GsszBxlalXq5RIFx6ZgHz13a9b2TMNQjkqmwaery/znX3xB2fP49wePCXvxmZ73s0wSxsleLNRpMQ0DJ3fmkxI9FtFoNBqNRqPRnCspKgLjsiFR6+ZLSHInm8u4nhqN5sNESggy5YhRMsAVUDSUk8wsYskSyjXDZr+0YgkwPuD7XibqOzt5xJTDftzUB/y1Nah9bM7afN4GLKEELIY4+/2vhTEajWaPOE150dnlX02ThXqdX92+eeSyAlhq1Pn1nRsMJhMebGyxMxypP0pV+I/TlDT7wK4sPsKzcJgkPN/eZbs/ZHsw4uHGFn955xZ/c/8Od5YWMA1xqmildyVKEsZBwNPtHf789DlfP13jm2cveLS5zTSICOPzd4qZkUlVjJoEuTDmlJ9rGYZy0LEsDPF2s9E1Gs37ZxrlwpjRmFrRA7y9vxlCIExB0XVpVkrUih5xkuw7xtSOd4zpXkLHmFLB5fpcm3srS6y2mzQrJUxhHHsKjNOUl90e3z1/yX//9kf++bsf2eoP8aOIODm9s8XbIsT+Q6M5iSRNmQQhYRTTn0x5uL6lxC+Ozc35NneWFvhsdZmvbl7j9uI8zXLpWGHMQUzTxDAM7q0sUvYKpFnG481ttgdDZHZ2rmuZzAiThGnet06LZRq4eVyU+JDvpmk0Go1Go9FoNKcglipaSfLRzYPUaDTvEQlMpXLBMIX6d+mAIKAgwDOUWMbWl+4azZmjhTEajWaPLMvYHU2QbPNiZ5ftwYCi6+A5Nrb15uGiWS3zyfIijze3aVcrdAZDoiTZd4yZFcL01cWVRkqJH0X4UUTRdbBMgxtzbYIoVlFZR+zfJE1J80KoIQxVPBYCIZTARM4it2RGmmYkWUaUJARRTBDF6jPDiJ3RiJ3hmCdbHR683OTx5jZPtjts94cXuBUUUkKcJviREuTEaUqaZhjG0S4KAI5lUfE8Sq771jENGo3m/eOHEZ3hiN3xhKVmY+/3s34vUC4r7WqFeqnIcOpjmyb1UimPUiq88n4yF5AGeXF+ZzRiGl2eWJOS63JtrsmdpXlalQrOIWOAGWmWEScpg1xk8D9+eMA3z9dY2+kyPm+xj5g5cpm5c49GczyzMWqaKXEJzKLDwI9iRn5AfzxlZzjiyVaHlVaDpWaDdrVMu1rBMgzV1l47589c8iTQKJdwLIvbi/PcnG/TH0/oTaZMzqg/ZJkkyh1jwiQhTlJMc3+cdRgCsRf5VnQdTK0k02g0Go1Go9F85GhBjEajeR9kwDCFDQHTTMW7FXKHjIKAsgE1A1ZsKL3nCn7ZgLqh1i2Q4GfqOdQHT80VRgtjNBrNHlkmGfk+YRzzcrfHi06XcqHAfK16qDCmXipSsG2uz7VYbNTY6PbpTyZICWmaKdGAzJAf0mXGB/RV3oVMSpJUiV0s08Q2TYwjYzWyvXgtxzKxTFMVbhB7RakoSfbEMNMwYjj12R2O2RmO2B4M2e4PebHTZW23S288YTj1GfvBmRWX3hYpJXGSEkQxYRQTxglxmmIL89gik+tY1IoeZa+AbZoXuMYajeYsmEYRncGI7mhMGCeHLrMnjCkX2ez1c2HM4Y4xmZSkWUYQK2FMdzQmOOJ93wdF12W11eT2wjz1UvHYZdMsYxKEdAYjvn/xkn/+9kc6g9GFfB+BUI5clo1lmscKFDWao1BCNeiNxoRRzGZvwLfPXzJfr3J3aYF7K4v86vYNinccPMc5VoACULBtrDxy9P7KEsOpz4P1rbMTxkhJlCYE8WwsEuNgYVvW0eIwAZ7j0CgXKRVcTC3S1Wg0Go1Go9FoNBqN5sLJgGEGYQzbB6KDDKBgQMOABUv9ftl6vwEGDQPuuyryaSeFTgK7KYRnm5Su0VwoWhij0Wj2kEAYJ4Rxwka3z4P1TSpegXL+OIgQAs9RBYKlRp1bC3N0BkPiNAVUwS9JUzIdpXTlEULgWhauY7PcqHNnaYHVVlMJoxwb0zT24gEyKRlOfUZTn+54wu5oTJpmOJaFlc/oNw1BkmYkWaqEMfG+MGYwndIZjOgMR2z1Bmz1B6zv9lnv9giT5MIik45DiYNS/Chi5PtUvQKmUeC4GpNnOzQrZWrFIrapT70azVXDD1WUUnc0IUziQ5cpui5ztQqNUgnHtnFsi3rJo12tUHSdV5ZVx5CYsR/kYr+ITJ5P1NC74Lk2i40aq+0mlWLh2GXjJKU7HvOi0+Xp9g6PNraJkoTsgo7XtmlScGxs09RxSpp3RqIcY/woZnc0BuB5x2N3OGJ3NCLNMkzDYLnZYKlZUwIZw3hDHCyEwDKVGLhdrXBnaYHtwZDN3oCN3tmtb5ZJ4jxOaeQHlHGxTPPITLGZq1WrUqHieViGFulqNBqNRqPRaDQajUbzPgiPcF0pCJjml+uT9xjEYOaPhgm3HKgYYMcqfm5yeW5fajTvhK7OaTSaQ9nsD/jD42eUvQIrrSbzteqRy7arFb66scrYD+hPpkyDiFQqx5gs02fKq45lGLSqZebrVf7+s0/4D5/f5/biPCutBqXCvgNKJpW1/8ONLb59tsajzW2ebHWYBCGmcTBKSeSzszMVpZSpGKUkSQmTZC9CaRpGTMOQcRASp+mlEMXMkFIyDSN2BiMqXgHXsbE5ushULDiqYF4u4di6GKXRXDWmYe4YMz7ZMaZZKeHZNo5lUS0WaVXLFJ1XhTFBFNMdjemOJviREsVcokMcBdumVa2wUK9Rct1jl/WjiJe7PX54uU5nMCTNsgs7XgshsC2TouvgWBbiY1Svas6NMI5Y7/bxo4jhNODh+hZ//9kn/Mcv7rNQr1FwbIxjXOAqRY8b8y1e7nb59vnLM1+/LJOM/YDtwRBJlYLjYBqHq3QFglLBZaFepV4qKhGNRqPRaDQajUaj0Wg0Gs1rOAKKApomzJtKGDPIlGuMpW+9aa44Whij0WgOpTMY8s2zNZaadX51+wZxkmAYxqE33JuVEp9dW6E3nvDjyw3CqIeUkCQpqfyggpQ+uiglQwgKjs1ys86nq8v8zf07/OdffE6jXMIw9qMEkjRlEkT0J1O+f77OP337I98+X+OHtQ2GU/89f4vzYRyEbA9GNCtlGuXSscsWXZf5WpVmpYRr2xe0hhqN5qzwo4jOzDEmjveEHwfjVIquEsC1KmVKBZei61ApFqgVPYzXzp1BHNMdKVctP4ovjShGkLuE2Tb1UpFWfqw/jjBO2Oj1ebS5rVzCsuzCTpVCgGvbuUDROnFdNZq3IUrS3ClqzFZ/yPcvXmJbJtfnWri2TcsoHRuPWPEKrLaaSkh8gsDsXUhlxsgP2OwNKDg2rUr56IWFWp/FRp16qYhjaWGMRqPRaDQajUaj0Wg0mjdxBVRN5RjTNFWUUjlRv9fCGM1VRwtjNBrNoYz9kI1en7WdLi93eyw169SKRUqFN2/sVzyPa3NNbnbnWGzUmAQhtmkSpylp9h49386Dj+jEb5kGnuOw2Kjx6zu3+F9+8Rn3lpfwXOeVYjDAJAj55tkaXz97we8fPuXPT1+w2esTxodHjlx1pJSMfJ/1bo/5epWVVuPY5csFl6VGnflaVcUv5K45H1LX0Gg+ZPwoZnc4ojeeEEZKGPP6cdBzXeaqVRbqNebrVVzbppjHrby+bBDF7AxH7I7GBNHlOU6apoFtWbi2hW2arwggjyJOUwYTn05/yCQIL/S4ZggjL/bXqHnekW4ZGs3PQUq5J4h7vLHN//zhIXGS8he3rlM8RvCinJfKNMplXPvsL7vTTDKYTFnb6dIoF9WY+wiEEFSKHiutBq1qBde2MYS4sMgzjUaj0Wg0Go1Go9FoNFeDQu4WUzXA/ojqYZqPAy2M0Wg0hzIOAsZBkAtjutyYb+NY1hHCmAJlr8BWf8hio87OcIRlmkR7UUr6pvtVxDJMygVXCWPu3uR/+82vsE0TyzLf0AdNgpCvn73g//Xvf+Lh+hYPN7aI0/S9rPdFIIHh1Oflbo/rcy3i5PjvWi4UMJoGc9WKEsYYBtkFxo1oNJqfhx9GJElKdzQmiGMyKTE43DFmoVFnvl7DNASeq4RwvLascqAZsjMcEUTRRX+dIzENA9e2KNg2lvmmoOcwkiRlMJmyPVDCmIu0vzGE2HPBqBa1MEZzPkiUM1IYJzza3MYyTVzb5sZ8m6Vm/cjXFRwb01Txaq5z9m5xaZbRn0x5sbPLtbnm8cIYoOp52IZJu1LeE8ZI0GMRjUaj0Wg0Go1Go9FoNHt4hhLG1EwtjNF8eGhhjEajOZbuaMx3z9eplYoUHJt2tXLocgKoFj3urSxhCEG7WlZRStkH5orxQX2Z4yl7BT5ZXuRXd26w2mpgWyaGMPaiNkC5Hox8n2edXZ5sdni0sR+l8SEjpaQ3nvB0q8OdxXnCJDl2ecs08WybRqXM9bkWL3Z22R2NP9iYKY3mQ0NKSZKlBFFMfzKlP5lSdFVc0oyCbVMvlV5xkSq67qHiEj+K2RmO2R0qoc1lwTQMXMtSx/tDnG4OI5OSKEnwo+jCBZGGIaiXS1yfa9GslLGOibXRaM6CwdTneWeXrf7gxL5rCIFlGEpUbJiYhkEm5ZkJUdI0ZXc05tHmNvdWlkhO6H+2ZQIOrWqFm/Nt+hMV5zYJwjNZH41Go9FoNBqN5jQYgCOgYEDFFJQN9W9HCEwBJio296LYjiUvY8nkw76VqdFoNKemaEDrgGNM8hHVxDQfPloYo9FojqU7nvDti5dUix63FuaOXbbmedxfWaToOHiuQ7znGPMB8REpZMsFl3sri/z6zi1WWk0s802nmDCO6QxHPO/s8Hirw+PNbZIs/eCt+SWS3njKk60O24MhUXySMMbANGyaeQH3xU6LKEm0MEajuSJkUpKlEj+K6E+m9MYTTMN4VRjj2NiWyUKtymqrSZKmlA78/SB+GLEzHOWOMZdLGONYFo5l7TndnEQmM+IkIYhikjS7UP2oaRg0SiVuzLdzYYx2jNGcL8OpT5wkShhzQt8VQmCZAss083GAAVlGekZjpCTL2BmOeLSxzc5wRJIeP+a2TCXOaVfK3Jhv0xkOCaJYC2M0Go1Go9FoNBeKKZQbQc0ULDuCZVtQMvYFMrYAQ1zcLdiv/Yx+qoUxGo1GM8MTShhTM8EGjq98aDRXCy2M0Wg0xzL2A150dlmoV9noDuiPpxQcm8IBS/jZjPJiweX6XIui4xAlKWmWYR8Su6O5GhQch8VGnVsLbRql4qFF0ihJ6I0nbPWHDCbTS+V8cJ5ICZMgYKs/YHswZHc0ZsGvUrBtbOvNU6sQAiEEjXKReyuLdMdj+pMp692+jjDQaK4QQZzQHU3YGY4ouS6Ncmnvb4YQCNOkUSlxZ2meNMuolYpHvE/MznDE7mh8qYQxUkrSTL6Vq4VAHd8MIRD5zcvzPqoZQuBYFrWix2Kjxq2FOVqVMrZ2jNGcM2mWEsZCib/lyXfOZd6XDj7OiiyTjPyAjV6fzmBIdzSm6DoUHPsN9yQhhBqPC0G7VuHz6ysMplN2h2M6w5Eei2g0Go1Go9Fozg2RP5oWLFiCeVuwYAvmLUHLErRMgWdAIRfFWIK9a8uLYJrBN77ko7IJ13wUWKg+VTCglAvSlDuTcmYyD/QzCWRAJiGVSggRSvWYZuoR579/m54iUH3aBsqGergGuEKtn3ngPpJEOZPEEnwJfv65EwnRO3RPASxb6mHlnzOV0EthkKrPCN/yfVumehTz75BKtX7jTL3n8AoI7AzU/vcMqBjq2Ua1ldnjEweWLPV3W6i2MWdBjGpLC6e4/ZYB6wlsxG/fbmC/TZCfFxyh1me2zu5MSJl/p1kbjmdtKG8700z9/K53X2d9pSDUfi8I9dkzIeesbc2m6kkgRbWNWO73o3GmHolUf38XLKBhqodnQFGoNrebqvcOMrUN7Hwd9/rcrN+L/fXMDqxjLGGUqfcK83+/TVM2UJ9RyD+zdGD/HOzjs/49zffPOGNPlCrf8jN/DloYo9FojmUSRiS9Ps+3d1nv9ugMhjSr5VeEMTOKrsNqq0mtVKQ3njCaBri2faoohivDR3SN5NoWc9UKK60mlaJ36DJRktAfT9kdjvCj6ILX8P0yCSOiJGW7P2CrP2CpWaNZLh8qjJlRL5f4/NoKkyDk4cY2phD5RcdH1LA0mitMGMd0R2M6gxFzteobfxdAvaQEcFkmaVZKb74J4EfRvjDmEgkK00wSJwlxcnrnLyGUc4tlmqd2mfm5mIZBqeDSrFRYbja4vThPuVDQUUqaS4WUSmSWZtne42yFMRljPyCMY7YHQ7b6AyrFAqZ5fKxYu1rhFzevMZhM+enlJsbmNlm+vhqNRqPRaDQazVljoApjK7bgNyWDLzyDT1yDFVvsFchnyxwsLl4UzyJJUZuPaj5A7LxI3bKUyGEudwCpHiiUG3n/mxXIo7yI72cwyKCfwlYKm4kqYsvs7dxDDPaL5SsWrNjQNKFu7At1TPIiPfsinE4KnUR97kai1u1tr1hN4K4D/6GoCvUC2ErghwieROozwrdUKCxZ8JULCxbUTbVe6wm8iOFRdDWEMSZq/7dMuG7DvKXELiVj/1EzoTYTMOXtZNVSr/nEgfAU3zOS8C8+dFNIs3crq81eY6FEICsWXHegnYtDiuLVNpSghBaTTO3rjUQ9d4D4HfeNnQs+mqbaVi1T7fuaoYQynqG2kcWr4pwgX49+Bt0EXiawFoPPu4tAHAHXbLjnwny+Pk8j+DZUbbCX99+SUPtw1VaPmqH6feGAkCcmF+zkoprnMTyLlXBs/JbrZ6IES43ZZ1pQNdXvnPwYk6HEaLN9s52ovvMyAXLxVcbFlF+1MEaj0RxLkqYkaUpnOOTpVoeHG1t8IgStSvmNZW3TxPIKuLaFKQwc06LoOh+WMOYD+ionYZsmlaJHs1w6VAilEHtuKB8be31jMOLx5jatShnXsil7hSNfU3JdVtpNepMJdxbneby5TW88oTeeXOCaazSad2VfGDNkGrZf+dvsOOg5DvO1KlLyxrEzSZWb2iQIGUyme7Esl4U0y4iShChJSLOMTEo1u++YY7xhGBQcm0p+/r8IPMdhpdXk82vLXJtr0SiXtFuM5kJwLIuS6+I5DpZx/N3zVCqhWZQkJHl/OkskEKcpcZqy1RvwcGOLoutSzNfvKKpFj+tzLe4uLXB7cY6NXp/eeKLjHTUajUaj0Wg050LLgnlb8BdFg9+UDL4qGNx0DRZssecmc1HsjcilVLPkAU+ICxfjaDTnSTF3tmiaSkAwb8GipRw/qnmB3BHgGKpgLVBOMTG5MCaDQCoHlH4GRqTcJILs9P3VYt+xYi7/7GVLCRsauUDHO+D4MXPZmLnENFO1/pVcfLCdwjBVRfXTFs8F6rNuOep9ZoKQTgpbBljvYNtRNtS2vG5D21LbCdQ6r1+RA4mZi0lqhhL6rNi5ICYXxxQPOAvNvpJB7pZCvv1PsQNCCbXw3cWOQuzvswVLteXrjtr2M3FKMXe7MdlvQzNhTM1U4oyyAU6shBi+3N9nJzFzommbap/P5+KylpULTXJhjmeobTpbB8iFMbkIZJBCz9zfttsJ7KSqrae8nRDEzF1zFi0lPlmxlahtI1GirBTVlxet/X27J4wx952aYN8VapI7t0RS9bNRpoRQp1kxC/X9qwYs2/t9fDn/zHLuOCRQ7SbIHXxqxr7rjZ2Ljmyh1l1Kzn1goIUxGo3mVIz9kAcbWzQrZcpegbvLC4cuJ4TAMk2qRW8vculjFE18CBiGgWNZFBwHyzx8CONYJvVSkVa1QtE9ugjzIbMzHPHNszWqRY92rcJCo3bkso6toj9WW01+cfMaw+mUb56t0R9PPiYzIo3myhLGCd2xih7xw8NdskzDwLXtvZ8PEiUJfhgx9gPGQUgQRSTp5ZlOkmYZYZwQxglJmiEzCXlE0lHMzvmtapmtwVBduZ6j84QQgkqxwOfXV/iPn9/j5nz7wpxqNJqi6zJXryox1jEOcaCEcH4U40cxSfquRrmnY7M34I+Pn1F0XRabtVdi3l7HtS3qpSLX51v86vYNgijmm2drWhij0Wg0Go1GozkXbrkGf1sy+IuiwVcFwapjUDHf79zDDBXlMEwlo0y+c6yFRnPZECjBxjVLOUus5g4tRUMJUWbxL7NIlZk4beYcYwEFE0pSFeDn8oiV57FaRpyyYO4aytFi2YY7thKnlF6PdWE/Kkfknz2LKPJyp5sFC64l8CKBn0K1HrNIJ827YaK2v5eLJWqmEpcYQomjprk7j0HuFsOrEUUxKhLnJMJcHPKudwgNVFutzcRVB5xaCsarMUaz5U1A5M4onqFe084FViUDXsYQnOKAL/LPdgTcduDXnhLjeGI/Smn2+abYd4qZuZ7N2rdjKsFR01Tf4XYK34fwTQg7+fb5uW3ZyNenYuT914D7DtxxXo1Sen17iXx72blo56m5L2A57T7zDoh07jr7/bxk7B9ryN9PSLXtnFyg07bUdlm01OcWjbcXCr0rWhij0WhOxSQMebrVoeQ63F1eIIoTDENgGsae8GX2bJkmlmlSwn2fq3w+fETqBSHAMASGcbQjjGNbNCollhp1Fht1Fuo1wjjecxtIUzVDWkr5wW663dGEH9bWaVcr3F9d4uZ8ey9W5HVs08Q2TebrVT6/vkKUJARxwkavzzSMCKL4vcYqzdbbNASZlGTZfgSERqNRwpjd0YTOYMT0GGHM64KYGUEU059MGUx9poGKY7tMZFlGhHLGCaKYII5xLBPDOPqSwTFNGmV1Hnix093LjT0PHEs50a20mnxxfYW/vHuLlVYD48BYRHO1MYTAyPuQZRhkMiNOlNPSZRhH1EpFbsy1WWzUjnVlASWEG059hlP/3Pv69mDIN8/WWGjU+OLGKvO1an4+f/NY5FgWjmWx3Kzz1c1rREnKJAzpDEcEUYQfvd94N8swsCwVzZZlr8ZRaTQajUaj0WiuDhaqCHfbFfx92eDzgsF1R1A11bXb7F7hrOCa5NEN2YFCqpEXIR1j/3ovziSRfLV4NyvuW2K/kGuwf686lnLPBUM9S7qJpJvCy1gS6KGm5oojUIVoVyiniHsu3LKVOKacF5yTvJ8FErJDnFdmRf2ZaGYmLvBmxe1TXJTPxAlVQ7lV3HX2i/Qp+5FNfrYvsMgOfK6VP3sG1HJBwYIJFTOPppHKOeYqRBZddg5G/gSv/a1pgmGq+pBA7beZE8skd/04iTh3HXrXuyFWLvaYs+CmrdrzLG4nySODMrkvSJnFGc3cbrxcnDVzLTGEWv9Oqtr9Sc15JhRrm0rcVctLPTIXs0R5X5q16wTV9mfrMTsfVUxoAHP5esdSOcZEEtL0dCKj47DZd4gSeVTabUdtryRft1Aqt5wZs74+E8TNXF2SfB1P6uszUU3FUKKYe66K2Lpp7x9r4lxUF7MfhTbr3xZK4GTbyjlmdm62ZuK7c0YLYzQazakI45jN3gDPcXi522NnOKJUcCl7BcyPqRj1EX3VJM3ww4hJEFJw7EMLQAXbZq5a4d7KAv/h8/sUHJu1nS5rO10GU5+R7xNEMXGSkmQZ8j2KPs6L4dTn2fYuS80tnm3vstpqUi8XqRWLR76m6LrcWpjDMg2SNEUIeLi+xYP1Lfzo8GL7eSJQIqhSwaFdrVLxCvhRhB9GjPyA4dR/r4IdjeaysB+lNHqnvjoJQrb6Q3rjCXF6+ea3SAApCeKY7njMznBEvVSkdowzRsGxWW01ub+6zJOtjrrxeA7HCwF7AsRf3b7BlzdWWW03qXiFj+nU/EEjUO2p6LpUix61oocfRWz3hwx9f08k8V7WTQgMIVhpNvirT27x2eoy1aJ37GsmQchGt89Wb3Ckw9RZ0RtPyKTk1maH550dGuUSjVLx2HjHqudxd3kRwzBIswzbNHm4scXDja334mQlhBJGVYoec9UKBcfGjyKmYcRw6jPyX79Vp9FoNBqNRqO5rFhAw4KGKbjpCG47BvOWwD1w8SZRxbJIwm4i2U0l00wVx2bF8rIBt1zBqrP/wm4KG7Fkkkpmku7ZzP66KaibAi+PrJhNWRul8DiUPIkyXkSSF5FU8RGp5HEk6aX6npfmamMLJQJYsuBeLkRp584MUV6gHmSwk8BumkfKzKJcpCpW27mwpmSoiBg3d5pYT6Cfv+akIn4hFwJcs5Ug5q6jnF9AiSS6qYqS2U7341tSuS9smDlcLOdxLDNxzqIFn7lqnR6EMI7UMULz9szaw4tYtYHSIcnknzvwRQGauaAkyGN21mPYTGDzFGqXTKq2MxNFvC2eUI5H9dzRJJLqszcS1ZZHefuRyuwaL28rK3mEUDU/D5Ty38X569eS/XPPUczOTxLoZQeiinKBySCPHPLlfiRSKtW2slCf2cjdapZy56OZAKWVu6tIcsHKz5xH5RmvuuJ4uVvNWt7Xd/MIqZmQSIh9Z5nCgT73Mlb9fCb2OQ5HqGPEoqWONXcdtZ8karsMM9iI97fbrJ8fjPGqmcqFp5mLl7JcwFTUwhiNRnNZCOOE7cEQIQQvd3ts94fM1VV8zlEz4zVXmzRNmYYRo6mPIcShwhjXtnFtJZoxhcFio8afnjznT0+es9Ht0xmoYlYQKReZn1/Uyp1nZP5TPkCR79GVZhwEjIOAx5tVnm13csGLSdXbL5i97mRQdB1uzLdpVytICbZlIhBs9gYkaarcWvLvdB4Ikec458+mqWbm10slbsy1mKtV6Y4n9MYTpIRxEJKdcwyERnMVCJOE3njCzlA5xhzso6dxLJkEIdv9If3x5NK5xcyQUhJEcR4ZNVQRcKWjhX4Fx2a51cCPIn738Am2ZSIT5Th1VsxceBbqVX59+wZ/99knfH5thZVW48w+Q3MJyMca9VKRpWadlWaDwXRKmmUkaUqUpiRJun/eR55natceRh4Tapsmq+0mf3nnJvdXl6geIzoB1d/Xuz02ewOmYXiu6ziY+gymPo83t3m2vcNivY5rWZQKyr3xsONTpehRKXrUS0WQEss0SDPJ2m4vd7DL8vHV2a+vUCv15ljENGlWStxcmKPiFeiNJ+yOxqRZxtgPLoVrkOb80CJHjUaj0Wg+HEyhRDE3HIMbjsFNV9C2XnWKSfKC4jiTrMWSp5Gkn0hV7MzjjeYsQck0WbH3xwrdRPJTkLGTSML8vqAroGwKlm1VTG9aAkuAg0SgPuNRmPGvk4zfTTP+4Eui3HlGjzE1HwI2qvh+380jTWzVL2aF6m6qRApPIngWq8L+4IAIzRb7RfKmqYr6s4L5eqyWDU7RWQqGKnav2nDXhbsqaZwUVXR/FsPDSD12UyXMSNiPUmpZqsj/uQuOodxiyrnzh+2qn0cZPI4BqcUx78LMwWOSqDZxGBZqH5bzSJxQQieBR/n+e3QB83oLuftRKlW80zQX83wTqvXeSfZjn0zUulZN+IWbO49YeSyXAM9Syz2MlPBiyvHCGNh3T+nlfWcmMuunSmDTSfN+lLvipOy7zDRNJc657ajt1zaVaMZE9Y/bjlr39Vy88nPwhHpPI/8cSyhByosYnsaqzw9yIdpsHdU5U4mH2qbqdy8T5cYUnqKfu0IJWxYsuJkfb8i3wSgXEu1FRqX7IrzZZy/Zat9+6ar3qJtq2+SGcoTn3LG1MEaj0bwVUZLwfHuHf33wiF/cvEa9VMI+Zib5h4S6cX90rNCrC+/PLr6qhjp+FPNyt8fDjW1uLc4dWxi1TZN2tYIwBEXX4eZ8m6HvMwlCwjjej0GQe9KWE5G5AmZmn5+kGUmWEcUJfhgxjSImQcDYD9kdjdkdjZmGEWEckZ5hQfa07I7G/O7hU0zD5B8++4RWpYxlHh2pAkoQs9puKlWz47DSavB0e4e1nS6dwZD+ZMokCM9E9GMIgWNZuLZFtejtzcavFos0yiWalRJz1Qrz9Sq2afHN8zW+ebbGYDrFuCJtWAiBELOE3NMsD4JZP70iX1LzXkmSlJEfMsj7ZhDHWIaJZZ5OIDoOQrb6A+UYk1w+x5gZfhSx2R3wotOl6nksNepHLmuZJrVikeVmgy+ur/IfPr/Ps+0dXnR2CeKfF8lSsG1cx+J6u8WthTm+uLHKr+/c5N7yIo1y6We9t+byIVDnxVLB5e7SAn997zaWabLdH7A9GLEzVI/+ZEp/Mt2LKQrjJB9jnO253zIMigWXWtHj1sI8txbn+Nv7d7i1MEejXMKxjx//Dqc+TzY7PN3uXJjbyWZvwP/44SGZlBiGoFryVDTRIfGOMzzH5ub8HIZhUC4UuD7X4sXOLms7XXaGYwaTKdMoOpPtaxoGjmVScJwD4xD1aJZLNCtl5moV5ms1oiTh2+drfPdinf5k+rM/+6IQ+ZjibYYVQhwfXfox8LbbTYmq1PhWaEmNRqPRaDSXDkvAvCW4XxDMW68WoQIJvQQ2Y8kPYbYnclGz2uWeY4wErjuC265B6u3HI+0kkm/9jGeR3HMMsPJZ6FUTqobgmqMeNxyDW66gaAjuuIJQGvRSyYtYMkggTrUwRnO1mRXiy8a+e0PLUgXmSe5ssZ7A4wjWYiWQ6WWqUD1zkJjFymRAmvepQarcWRyhBAgniQhm1A21Drdyx45ZobyfwoMIfghhKxcTRAeELRK17CTbFzAEEm7b8IkLjdzFpmnCognXLOhnPy+qR3M1CCU8jVQbfp6LeWbt52DbDfJG9CxWbeK+A54LTn47xMqdSuYtJfKZcrrj/1YCXwfq9WkenzTKlNBkJvh4ox3n7jQGqm96Qok/GqYS/DRyUYp9BtvHM1SfD/J+NsjUtnqW9/du7gIz628iX980F8FMMyVe2U2VYOo0VAzlCrVi5W4vqPf3M7Wvvg2VA83Bfj7bT3EuLkpl7m4jVH9esJTb1EXwcVSzNRrNmRHGMc86O/zbT4+ol4p8dm3lfa/ShTETxYhTZN0JlEpzNgv2KuJHUS6M2aJWKnJrYe7IZW3LpFUt0yiXuDnfJklVgSo76OSy/78T2XeBUWKsKEkI44Qwjhn5Qe7YMKYzGLLZH/BwfRM2QAzHxGlCml38kHh3OOJ3D58QxjErrTpf3lgFrOOFMabJaqvJYqPGSqvJVzev8+enz/m3nx7z3YuXpDLDjyLSjJ8dTWIYBq5jUyt6rLQarLQarLaarLab3Jhvc2thjrlalaLrMAlCMpmxtttle+BciULNbNb524rRhCAvRl1MhqXmahOnKUkQMJhOGQchQRRTcDi1MGYSBLkwZkp8SR1jQAkjN3sDXux0uTbXOnZZ2zSplTxMQ/DljRXGfoBlGHQGw58ljBFCudFUix6fXV/hH7/4lC9vrHJ7cZ65WgXLuKCrJc2FIXIB50wY849ffsZCvYofxewORzza3ObRxhbPOjs8295lbbdLkmZkmRprpGctjDHN/JzZ5G8/vcN/+vJTbs63ud5uUSy4GCecNAZTnydb2zzd3rlAYUyf//nDQ6SU3Jhrc3dpAWFbxwpjCo7DjYU2S806N+ba/PL2DX738Am/ffCYH19uEqcJQRyTnYFDj2kYFByHRrnISqvJaj4WWWk3ubXQ5ub8HM1KGc912Oz1idOEl7s9CratDgqXPNZxzwFHCE4t0mVf5PGxDkMObrdTXzm9PgnhY914Go1Go9FcUiwB87bg04Jg3lbuLTP8TIlivvEz/vdRyn8bpYSzIj2ze4Jq2W5B8A9lqaJW8vfoJJLvAsm3QcZuoiKRZsMBA3U/9n7B4NOCwd+XoWYarDiCO66BKzKeRYJvA4gzwTCV2nFCc6UxUOKVsgGLtnKLsfKolG7u3PAgUoX957EqRu/1M/bv1Cd54dwHBvn7zq5RUqncM05DzcyFMY4qnid5EXxtth7hfvTM630vQ4kNpplaZiOBKIM5SwliZhEri5YqyhPnLhiX+zJR847M2mcklcjjf/pK9DE84HQ0I0OdQyKpXFI6qXImueFAjTzGCCWenDP3xSCnaTrbiRKXHFyv7LV+dPBvKfvtOJKqbxbzk1Q9F8YIIxfGnMF1bEEo8U8X2I6VKOb7UPW3WX8/KNwBJU6ZCXx2UOfN9BQRSjNmwphVW8U3SdT2H2Rq+//BV9sg5tX9JFG/6+XiOIN8X7pKFFP5+ZvjVGhhjEajeSuSNGWrN8A0DD5bXaY3nuBYJq5lY56yMHjeeI6D59hU8hmorm1hCgPDEJhG/iwMDMPANIR6Pvh3Ifb/Joy919xbWeTLG6ss1GuHxgodpOJ53FlcQEqYr1X4xa3rpJkq3qRSPWdZRirV8/7vM9LX/jb7dyYlUZIwnPqMfB8/jM9sBu9hTIKQRxtblAqqgHF9rkXRVbFJxmtiD5HHDGCCcwanln0xjcydYlLiJCVOU4IoZq5WYamhitP9yZQ7i/P8otdnqzdgazBks9tno9enO5oQpwlJev6XuWGc0B1PeLa9y+8ePlVtYGmeu0sL2KZ5oFCyjxAC2zKxMWlXyji5+1LRcbi9OMd2f8juaMTYD5kEIXGqtkGSZq/MjlczZg+2bYFtWXnftHBsG8+xKbouFa9As6JmZbfyx1ytynytSqVYwM6LZ65t7/WH86g2FF01W7xcKOA5DgXHerMvGgbmwf544N+z3x1c3jQMVttN7q8sYVsW5glWN65tc39lif/br75iJ3cjCJNkv9/JV/vfXh/OsqP/lvfv3nhCdzwhCCPiPB5L82Eg82PxYDplZziiUS7h2vapeskkDNkeDOlNJkTp5XWMmfgBT7c7NCslPlleIEqSvb522HHMFIKCY3Njrk2WyTx+yWO926c7GjP0A/wwIozjvePXbKb/rO/uH6ccyoUC1aLHQqPGYr3Gp6tLfHF9lZV2g3qpiGurORVZJvGjCD+K1LkiTSk4NhWvsLeM5moxK3QrgYxDrVSkVEgp2LYSqpSKXJtrcX91xO5wxM5wzHCqHOqmeRsL4nhPTKvaW5q7z8k90S6w5xY2c1RxLHOvHZZcl1qpyHy9ylKjzufXV/hkaYFGuUTBOTpGVErJYDKln7vFPOvsst0f4EcX4DMMBFHM7mjM481tfvvgMbZlcndpgdsL8wfE3a/24dn2tgyDuVoF17HJpKTiedxfXWKrP6Q3GjPOt7EajymXnjTN9m6szPbdwbG2bZk4tpWPRSw8x6FUUGOR2RhkNh6Zr1WZq1cpuS62ZTKa+jiWEhifl0C3XChQK3qUCi6eY+PY9uHXBq9fO7z+N8PYu2YwTYN7y4sqWtMyT4ycLXsFvrxxjTSTe65IM7fE/TGHfG1sctzf1L+TLKM7GtMdT4jimDg9O1eloutQKxYpFVyKroNrn3YMd9g23T8PXJ9r8cnKIrZlvXGt8ToFx+bT1WX+119/lW+3cR7besi11N42yq/BTjOGG43xo3gv4lSj0Wg0Gs3bYaIKkMu2oGYKTIEatwC7ieRPfsb/mGT8EGR0kqMLcr6EKBfBG6iZ5Rl5ET8vnk8PueX3PFLn9oKAkoBxZrBoQdsSfFkwGKfw79OMQSqZZtpxQnN1sfNi+7yl3DBm8UkZqvj8JFYODjPXiOM4WORP4bTzWwElznFzR466sR/B42dKpPA4Us9+Xiw/bh1S1HKJVC4WnUR9x0r+ng0Trtuq8L5xeW+taX4mCcpBaOZmspu34fiICLxZ+w1ysdQoPz+EUrVNI2+jpbwdnZaUtxdfzdpxkItFdlKYy92QTAEuah3MM7rVIVDf9WUendQ5ob+/Luh5m74ugGIewdQ01TadCeDWc5eaiYTomLediXX6GVjJvuONlBcz50ULYzQazVsRpxnbgxHjIODFTped4YhywcUsGpdCGCOAUsGlXS1zrd3ixnybWrGoxAeWiWNZ+8/mq/92LBM7//3BZez89+VCgVrJUzeAreMLbrWSx+fXV7gx3+Zv799lGoZEaS7uSJJXfo7zn6Mk2X9O9/8WxaoAEScp4yDgeWeX551ddoYjgjg+8xnSM8Z+wIONTaIkYbXd5LNry7SqFRzb5iL2tAAQQsURmQa2ZSGlpFxwqZeKJA1VBE3SlCAvgK3v9nje2eXrpy/4158eEcUJ4wCS9PwLUkmWMQ1CNnp9fvvgMX4Y8V9++SXX2i11w/+Eoo7nOtiWRdF1uD7XZBJGTMOQ4dRnuz9kuz9kEoZM8/iWIFY3/0E5ntjmwfZqUi4UqHgFKp5HrZQLUFwHz7b32rRjmdimhWOr9m7lAp6LoFwocL3dYrnZyN2Givk65X3StPbXca/vzvrta/3ZtLAsE9s0KboOrUoFx7ZO/C6eY/OLW9e5Md9WhdQo3ut/0ayv5oKsvb6b99NZn9z/e/LKzw/Wt/jx5Qa7ckQWSrJU32b5kIjTjMFkylZvgG1ZKtbnFH1HRSkN6V9yx5hxEPBkq0PRcfjNJ7eJ4kT1NePoSwfbVNFwrWqZdq3CnaV5Hub9YDZe6I8neV9LMExVDHUtC9exqXoerWqZ+WpVuVq1m9xamOPWwhz1UpGKp0R0trXvfJHJjLEf7EXp+VFEs1zCNk0tjPlAMITANk0qxQKObbFQrxLlY6UwF8AMpj698ZjeeEpvPKE/mSpxymRKEMUEcUQUq7FXkqbKYQblXmIZBgXHpmA7VItKkNWqllmo11ioK9Fou1qh7BUoF5R49KTx7u5owuOtbR5ubOXjtTHxBZ0D4jQlzceK/+f3D5iGEQaC63PtPTHpUQghKLoujm1RcpVAdxpETEIVH7fVH7IzHDENwzwqUznJzMQWZi4w2htjmGY+DinkcUmvCin2x9nqXO/k4pl9Ue75Uyt53Jxvs9io066WqRa9V8dHe9cJs+9k7Y2zXhmjmPtjFMs09oQ/jnXyWKRWLPJXn9zi/sqiGt9F8RvXBnGSEqXJgbHI/jhkNiaJXlsujGN+WNvgx7V1BlNIs+jMrhkqnsf1uRZLzTrtaoV6qfjKWM15Zb/m11d7vz+47Wbb2sQyVYxaq1I+1Riu6Lr8xa3r3FqYy/t5/OpYLD5wvbW3fZLXtuXr12Vq2Z9ebqox3GiMr8dwGo1Go9G8E4aAiilYsAVlQwllZhEK24nk36cZ/79Rym4iT4xuyHLRzOxK0EA5YpjHOO51E8kkk3v3LwMJf1syuOUIfuEZNC3BNIPvA0ko5V6cjEZz1XCEKiov2Uo4ItgvyvfT/UiV8TnPGXWFcsComvvRMQaqz3fyKKdu8qZLzFEkqL4/zFT0UiMBy1LvXzeVW8V6kgsLdOf9IInzSK/tRIm8xtm+S8txzNrONFPCmiADM+8bjlDRQ9YFObamUq13N1XrI1GiDEOodTDY77PvykGXmrVYieEm59TfZ9OnC3msWd1U2zTIv+OLZD8m6TTfaZIL4FYSdZ7O4ELqjloYo9Fo3gop1ezsMI55udvjwfrm3o3sy1CEEkJQLrgs1GvcXV7gFzeu0a5VsU1jr3Bu5ze793/ef7YO/u7Avy3T3LtJfxrhgGvbuLZNvVTciwWKE1WQmbl+zBxQkvzn5MDv9n5/cLkkpT+dUnAcoiRVDiWjMedlhhKlCb3xBEMIvnm6RrtS4f7qEmIVqkUPx7JPHR/ythzcxrOfTxOa0SyXaNcqFF1VPK2XijzZ6rC2090Tz5wXUkoSKRn5Pk+3OsRJSrOqZkKvthssNup4jq3cTg5pQ1be3gqOTaNc2pst7EcRu8MxO8Mxfhj+/9v7z+c4sjzd8/weVyGhAWpmkqmqsqq6qkW1tjtrd2zNxu6Ltf1b12bMZq/t3RmbVvd2d8muSk2toIHQ4fKceXE8AJAENQGq51OGQmYyCHh4hAcccR5/fkzynKwoyYuSytmD+vnZ83X2nO00GnSaDbr1olS7kdQBsLfjR3+31fRX/V88z6XVJc4szB8uKh05Bg8WoMLo8WP0kWM1DINnXpl9VBSGB1esz64afvy4s4fHbFVSHj1GHz1eD45pS2ACv4CYZmR12EbeH2VV0R9P2egNWOx2njrdY9aA5ZxjnGZsD4b0JpO3+jmRlyW90YQHez1ubGzx7b11zi0tcH558YkhvyAIfHig1SQIAhbaLf+aPN/1zTGjEf3x1L9+leVBS8DsdWmu1WSp22Flrsu5pQXOLS0ejH2LwvDgtQ6gsj4YOUozrq1v8u29dazzPwyvnFljZb7LQqd9WrtLTtCsbS2pnyu0mgd/NhvXOE4z+pMpg8mk/nz4MQvPzEKPVeUbv5zjoKWiGcc04ohOHShdmuuwNj/Hypx/Hs23W8/cTmstWT328cbmFr/64Sbf3HtwEGI+LdY5bOXojSdcX98EYHWuy3yn7Y+rxQWSKHpi+9Osxa6VJCzPdQ+OtXGWsdMfsT8aM8my+ncBv1+tc762fhaMmf2sDkO6zcZBQ0y3DrclcXTQTvemLbTbXDm7xqfnzvhg31z3yHlGdOz5xuz3god+f6hvH4U+bPWstpOjkjjybTnzc/7xm52LlE8/13j094qjtyvKirRuTNrc79fPzeK1/c4w12ry0ZkVvrhwjksry6wtzNXhlyPnZQf7Ljrcdw/99yP7M3jxc7g4DFmtj9Oj++1p++jo71vH/vf6A2C7P/AXNhQ6hxMREXkZAf6K8uXI0K7HV2cWhtaxWTju5v7jSVf+zzh32BAzGzkxC8Y8bWEzc5BVcCe3RHVDwKcNw5WGYaXepk8blo8TP8hxt3RkWlyXd1BcB1KWQ7/gD358y6ypYq/yn0963FDT+DFKc3VrTcjh2JRB3foyts8fjJkt9k+cD0XsVb4pJsAHb1wdwHk7frOUk1DWrS97dSjmecuBZs+dwh2OV2rhf16Exh8zp/W8mY14GtvDppvZiLKj48pm2/0ySnwwZWh9A0uvev7j7EWF+J+9rcD/jG/Oxq1Rj2Wqj/PnvS+584/z2PmWqNy9nvFSz/J2rI6JyDvHOcf6fo/f3rhNM45ZW5hjof0WLEIZv+B+dnGez86f5U8/+ZizSwt+PJIxBEfqz2cV+gf/7chtfB18cOTvvPwr8qz5JK7r1OMorGvPDyv9Z/9unV+cd/bIf6/rv51z7I8n5HUgZn80IjABJ1X46RxU1jGcpvz25m32RiP+85/8hFaScGl1meW5DlH49JFSp22u1SQMQ9pJwsWVZX506Tz/1x+/pbLOj1woi6cuYL8ORVWxNxpTVJb/8e01RtOUv/nRZ/ztl59xdmGBODIEz9GTFxgDQUArSVidn2Ou1aSsxxb4ynf70EnGbATYbJRBFAaPhbue1VpzmuZaTT5aW+HLjy7wydkzXFhe9MdkEDxyvB5zzD7pWH6V49QY/+ZKGB0s1tsjx6Fzh5X7R49Zfwzbx267Nxrxbb0oOkzT17fj5K1QVhW98ZjNXo9Lq0u4Z5zyz8bnjaYpO4Mhg/Hb3RhjraOgpDce89Wd+yx2OvzlF1dZW5h/roXLTrNBFAR0mk0urS7XI25KirI8GP0xC7rMjuW4Hv3WiGNajYR2ktBuNvwYlUe+fmUto2nGZq/Pr6/d4r/97o/MtVuszHWJo4jPzp89kf0ib5fZc6iZ+NF/3WaD1fn5uhXCt0DMfl4++hoNHPl54hfk4/rnZhLHNJP4oNXkeVTOMZhM2RuO+OPte/zDV99ybX2T4fTNvP7nRcnucIQDmnFMbzzhb7/8nM6PP/etKOb5zglmozI7jQbhYsBit01Vj7icjfI5uC08/DO8/rtHA61RGNTnrm+HhU6Lq2fX+OlHl7h6bo21+bmHfi8wx5yHzD5M8PjvCseNzXwRgfELMyb0vzM03MPnIrPzDffQ7w6uDnu5h26bFQXrez2+un2P/mTK0KS8rt8Z5lpNPl5b5ScfXeTq2TXOLy3Wvz89xzncU87tXsd+i57nHM4e+e/HnMPtDkZ8c/cBu8MRo2n2WvaZiIjIhybAL47PhdAI/L9PHGwWsFk6hpUjd8+3eFc5/2EdUI/kjWeNMc84hRhUcD2zrESGjcIxtofbdTkx/KwV4LBMrCN7e39FF3miWfBrNkYJfCimV8Gw8oG06jmPtVfRNH6EUqdu45iNcyqcH4k2tE8egfM0hfPH8aBeNA/wbTRhCO064KDSmPfTrG2lV49DelEW/5wp6uf/LIwyC6ScBkc9+s8dH+yZNbC8yvM3r/fTsN5P1St+vaeJzWEgJuJw+20dbOlb//rzvN9/9jqRO3+OMLXwAtfLvDQFY0TkpThgqzfgj7fucXZxgZ98dIm1hepglvybYjA04pj5dpszC/N8tLbChZWlN7c9s5YZ/y/4gpWXz6TOD0fc3NhmodOmmSQnMvbGmNlV/P6K4XYjITCGwSRlnGVkRUFZVSceMHkZzSShmSQstFtcXPVXsE7SnNE04/v76wynqb9i3J7crwPWuoNF4G/vPaA3HhOFAQudFtm5kuW5Dt1W8yC08iTGGEJz2Kjgs82nZ9Zw4R6fOvlaNOOY5bkuF5aX+GhthUury6/9e7yI2WKWf/V69dewc4sL/nGOolMbCSGnpygreuMpm/sDRtOUp70g+sYwP3JklKYMJhMmeY61b+GLaM1xGIy8vr5JFIbMd1p8tLbKUqdNq5EcBGSO+znUjGOacVy3try+n8GVtRRlxWAy5d7uHtcebPLbG7f4tx+us1aPYLqwvMg0zx8KP8j7afbYzlqHOjROfRuqyjfFjKYpt7Z2uLmxxR9u3eWPt++x0x+Sl29m4HlpLaM0I68DeHujMUnsx75dXF5iea5Du9F45miowJj6/DU49WZId/D5ZM5DANoNHz6+sOLPRc4uLpzI93keB78zHJyLvJqsKDmzMEerkZBEr3dUZjOJWTk4h1vl4tvwu9Zr2m8AZxfn6TQbxM8xCktERESOZwwkxtAJDEl9RXlmHXuVY6/0IyWeJ4cyWzQr3eEIDX/FvyE2huAZ54kTB9MS7ueWzSJgv3SsRoZuCOdiw4+bhr3ScCvT0rq8m0J8UKQb+JEm4BfHh9a3MOScfCgGIAmgE/oF84DDQMCstWP6kodXcWQkTuEOx+HExgeBZuNonmfEjrxbKnzIYlSHol6UrUOVFYdv2x40tbzE9szaUiL8z6GwDmbNvt6s/WX2tWfP1YXQtx21jmk5O3r7l1XWx8isceUkj4PI+GM8qe9/UG+85eHH6kW2YfZakdUfDU4+uKJgjIi8NH8lquPT82fZGQw5t7RAK0lovMFgjLy6JAppNxqsLcxx9ewaV86scnFlmUury/7fz66x0Gm/NTX4xzHGEAUBy3Ndfvn5VbqtJv/tdzHb/SGD6ZRplmNPONljnWUwmVJZy79+d4PeeMKffHyZX1z9iKvnzrDc7TzXeIY3wTkOrq51b2MCSuQN86OUxmz0eozS7KlBQet8wGRvNGIwmVKW785xlZUlD/Z6lNayMteh22zwxcXzfHbuDN0jI21OS5oX7I/H3Nrc4V+/u86vfrjBd/fXGU4zAjPC4tjqD051dI182NKiYKPX587WDv/+ww3+7fsbXN/YpD/249Le9LFeWUtvNKGsKv75m+/ZHQz5kysf8YurH3F5bYWlboduePqBouc1a9t60/vxXXZisQ7lRUREROSpDGG9eDYbeVTWV4NPnaN8zmWzo1fbz0bBhBwujD/PO9AOv2C3VTru546GgcXQsBgaPk4CrsWOht7KlneUwR8LyZHxMGU9Sil3T72O67UKgKTelsDUgTYePnZfhq3vR+4Ow3SzX0UOxuKY+r3sV7kD8taZNQ7lpzAK7FkMvillPoD50H/uBD7s0gx80CKqj8HQHDbTHB07dDZ8HZfiPq5yR5pxTng/hfhj7tFRho6Hj/cX3YyDIB31a9YJv9+gYIyIvLTeeMJgMuXO9i6bvT6XV5frK0r10vIuCgIfJplrtVid7/LJubP8xWdX+MXVy3xx4RyfXThHFARE4eFVp66uHHdwUO0+6xg5/An4oj8KD3/yzS7SNMZg8DOJZ80eB+nbY67kDIwhCEMWO23+5MplLq4ss9nr84db93A48rLEnvAYE+dglGaM0oxxmnFjY5PN/T4OCIIAay1hEBCFfoTD66jgf/FtPHzsfJW8pbKOUZoyyTLSoqCs7FvZDiTyJpWVpTeesLnfZzRN/eveExpKKmsZplM2e30G0/Stbdw6TlFWbPUH9MYTP34linDOsdRpE9ZjZ8J6hNvrfu06uhBeWXuwz+/t7PPVnfv841ff8Q9ffcs0z0nzAmstaZGzMxgyzXIqaw9eV+Vd4UeZVNaSlyXTrGCa54T1qKNXHbfy0lt15Lk4G2FTWUdlK3aHI25tbvPH2/f4p6+/5///+68oqoqyrN6KN+UqaxlMpwymU0bTlO/vb7AzGBEGh+dxgeFgH5/2uchs3/pzET/SpnK2HpeWMsl9A19pdf3fy9JeExERkTfBUF9dD8yG41Y4MucORrs8j+PGUET1QmRy5Gr1Z8ksbJfwoHCsRf49xYXQcDmB1dAcNG2IvGtMvUh9EBDBH1+pPRwhcxpmC+ZHRxvNGmNe5R14i18sny36H6wV4O/vLIygSWjvH+dez3PoVRggxj/PFgM4F8NaCGuRb4GZqwMyCYdB0McCMo80y7xuswBRwcn//h+Yh4/zmdnrTv6Sj9WsGe40xr6BgjEi8gqcc1hgZzDkqzv36DYb/OTyRebewFXk8urOzM9zfnmRT8+f5UcXz/PJuTNcWl3iwvISq/NdojB8bEGqrCqmecE0yxmmKeM0Iy9LirKsF41e7Crfg3E2xhAE/nMSRcRR6Edz1KOd2o2EZhw/c+HGN8eEtBsJn547w9//5HN+f/MOkyynKKcvtZ9eRl6WjNKMa+tbOP7IjY2tgzaeCytLXFxZYq7VottsPHW80utWVhVFVdEfT9kdjtjuD9jsDbi7s8tvrt/i2voWe8PRiY6eEnkXlfVxs9kbMJymT22gstYxnKSs7/UOWqTeNZW13NvZA2Ca5ewORnx+8RxXz65xdnGeRhyfyJiVyvoF8vX9Hvd29rm+vsm399b57v46PzzYIM1zysrvz9JWpDkMpym7wxH7ozHdZpNWI3nt2yUnwzoYTVLWTY8/3r7H8lyHzy+c4/zSIivzXbrNJp3mm203GaUZw2nKxn6Puzt73N7a4cbGFtc3tri+vklRVlTOvpVhhKwsYZryzb0HFFXFd/c3uHJmlY/P+FE455cW6baadFvNUy0DKaqKoqzYH43ZHY7Y6g/Y6g24sbHFb67f4sbmNvuj8TsTKPxg6PEQERGRZ7D4BbKjoysOwzLP+TXqRdHUOUrnz1LjemxM2zz/sPoSmFp3MObB4MM1i6G/kv/t7cQWeTrzyGd4/07V37bcmnkd82/kub2J5/NsDFLDwMUYLkWwGsHykbaY5pFxShY/Big90pYyKz6ZBde6AXSOGaf0vnmZx8vVgZjTuiRKwRgReSXOOXYGQ/54+x7z7Rbnl5e4vLbypjdLXsLawhw//fgSf/ujz/j7n3zB1bNrxFFIXDfEHHeVdllZxmnK7nDMZq/PVn/AJM2YZLkPyFQV9gU63IwxdYuKIQxCojCkUwdhFjptFjptlrvdg8BMwPGNMQdfD4jCgHYj4ZNzZ8nLinGa88ODDQaT0wzG+EWfa+ub3NzcZnnuFp+fP8ePLp3nLz67QmAMbgnaSXKqv40XlWWaF2z1B1x7sMl399f56s59fniwwYO9fTb2+1jnNMJA5BFFVdGfTNjsRYxSH4x5UtNjZf1YtfX9dz8Ys77XY6s34M72Dr/sfYIxhnYjITDBiQVj8qLk3s4+v7p2g19fu8Wvr93k1uaOb+WoDq9DKCvfKjOYTNkdDNkbjonCUMGYd4hzjuF0yjTP+cPtu1TWst0f8vMrl4GzREHwxoMx4zQ7aKD7t++v89Wde9ze2mF9v38Q5HpbZUVJXpR8c/cBP9zf4OzSAp+dP8tPPrrIX3zqz0Uw+H18Wo0x+GaqaZ6zvt/j2vom395d5+u797m2vsn6Xo+dwfDEx1++zzRKSURERN4ERx2Mcf5tLmcOgzHhCywMOqA40jLj8IuVncDQCgyRmXVTPF3lYGJhWDnyek5Dw/jWmE7gt0nkXXVcTsPxdgRkXteh5VvkX9MXe5Xt4Pj9LSfD8WaeywYfiukG8FkCf9GEM5H/98QctiLlddhy7HwwZjb2q+SwGS02PkRjImif8LrPmzzmX/Vxcpze6DcFY0TeEkVZMpyk3NjY4n//9X9wf3f/ibcdZznb/QH3d/a5vbV7ilt5vN54zA8PNqisZac/4l+++f6Zf8daR1FVDCZT/uPW3de2kOCcY7s/4Ju7Dyhtxf3dPRY67dfytd8Gkyz3V8rf32Bjv0dpX61ILgoCzizOc2Zhnl9+/gl/9cUnfHn5IucWF2g3GgetLeD37TT3Yw02e33u7+6zud9nZzBkdzhiMJkymEzJS7/wUtYLRC8Uqpi1xdQBmSDwAZhGHNGq22LmWi0WO21W57ucX/aNNkvdDstzHcIgeOTL+W0Pg4C1hS6VPcsfbt2l02gQhUG9fa+0C5+b47D9oD+ecmdnl7wqGU6n3Nzc5syCfxwWOm3m262DK+NbSUIjjmjE8UFQKQwMQRAcnIQ7B9b5MUizz0VZUpQVWVmSFQVZUZLWj9+obvfp14/ZzmDIVm/A+n6PB7v7dQvGyS7gb/b7/PsPN9gdjjizMM9S9/05TgF+e+M2Nza26I/HFCc8tksed31ji//66//gP27eZb7dOnbE3/X1La5vbHJrc5txlr3Q13c4irKiP5ny37+9RiOOiMPo2F/Ss6LkztYOt7d3ubW5TV6Wj9/oOYymKb+/dQeHY6nbZXmu81hgcZRmPNjd587OLnd3dl/rbxTWOWxVsTcccSMwOAeDyZQ/3rrL2aUFzizMM9dqMtdq+WavZoNGFBGF4UMj42ZbVNVjU4rKv1alRUma50wy/xo1nKbsDUfsDcfc3NzmxsYWtza32e4PSPP8ib9s3dvd4//4wzfc3t5lvu235VG/uX6LB3s9irLCvsbXuUmWc2tzB4Nht27Te5KsKNkZDNns9fnhwQZF9WZfJzb2+/yf//E16/u9g587T7LdH/LbG7e5v7vPYDJ9rb94V87hqoqd/pDvgnVGacq93T3O31hkea7LUrdDt9k4aANqN/y2JlH9EUckYUQUBgdNd0Fw2EZ3dBSjdc6P7rGWytk6XFXVPy/zg3OeSZbX5zgTtvtDtvtD7mzvcmNziwe7++yNxi99XJ+2o+ci+6Mxt7d2yMuS3sify68tzHNmcZ6Fdpu5uj2m3WjQSuK6GSoiDkPiKCQw/jztcH9Sj2V09fFtyauKoizJitlHQVoUB8f5aJoenD9u9Yds9fqs7/d5sLvP9mDAaJqe6LnIvd19/vmb77m3s8eZxfn3qvWyrCz//sMN7u7u0Z9MX/l3hqM2e33+9bvrbPUGnFmcZ/E9+l0L4DfXbnFrc5v+eEJRvRvHtoiIyNvGOSgsTC2YwBHOrpgPDZ3AED9noMXir8AfWseyAzA0A8NyZFgI/dd8WbPFyjjQIre8u46Om7HucMRQI/DP8dN6blccBgKs861QByOeXuHrzka3xPivOXubaza6paxHt5xWICA4MipHrxvvr6Ruivk08R+rkf95YR3sW9gp/eex9aHLrA7GzJ6Ps5FAofHtMov18bj6jteTzVrcHj3mZs04yUse7y8TnH0VCsaIvCXyeoHt+/sbbOz3+W+/++qJt5290ZwXBaPpiy3mnYTeaMI0y/0V3T/cfM6rxp0/casqeuMJVfV63vS2zrHZ69MbT7i+sck//OFbwlMcTXPSrLVM8pxplpMWxUNXy7+MKAy5tLrMz698xN99+Tl//+XnnF1coJUkhMcM6p1kGXvDMX+4dZf//u01vru/zsZ+j/3h2AdhKnvQMOLqx/hl+LVeU6fBZ2GZgDAwNOKYbrPBuaVFfvn5VX752VU+u3COhXbrsWDMTBAELM916TQanFtaoNNsEIchzkHlTv/q7qwo2Njv+wXmjS2acczKXJeV+TkuLC9yeXWF88uLnFmYZ3V+joVOi/l2m04zod1okEShr541fnHaOR80K+oFqKKsGGcZ4zQ7WHDqTSbsjybsDUes7/VY3++xOxyxOxgxzXPyoiQrS/KiIC+rE7/qfWOvz3DyPb+5dos4Ck91hNRpGKUpw0lKVhav7fVNnt/3dXgwqYMZxzVL+YXvvA6MFS/09Wc/v4bTKf/41Xf84dbdJ7ZXOedIc78YPM1zsuLlFtkG0ym/vnaTb++tE4Uhcfj4dNpZw4pfeM5O5I2BwXTKNC/Y6Q/5+u59VufnuHLWj2O5tLLMxZUlzizMs1YHZdqNhGYSHzwWrm7XKUr/ejXOcsZpSn8yZW80ZmcwZH2vx/3dfW5v7XB7c4feZMJomjLJcrKieOr9uru9R3884R+ThCgICI75uTCapvTGE/Kqeq2NWOM04/rGJvd39/j19Zu0kie31TjnA4x5WTFKU/I3HKC7v7fP//c3f+AfvvqOMAie2sZW1OMBx2n22gM9zjkq59gbjRimKXd3dmnciGknCd1W07cTLi1ybmmRtfkuqwtzD4U45lqHodJmEh8Es6IgrAO3AbPTG986ZA8eh7Q+v+pPpuyPxuyNRvWYwSF3d/a4s71LbzSmN54wyTKmeUFelG881PSyJlnO/b19dgZDfniwQStJDs5FLq0scXl1hXNLC5xZnGd5rstC2wd3282kDhiHxPjnyiygW5S+ySmvj+/Z82QwndKfTOmNJ/Rmx/l+j439PrsDv5+zoiCvQzR+v5YHo9JOyp3tXfaGI5pxTBxFTzyPfBf5BqaU4XTqH5fXGIx5UI8G/NUPN9/Pc7h6v2V10F9ERERenMNR1C0tkYEGkBhDN/BX3EfPufJVOR+uGVZ+0dEBrQBWIt/28iLBGINf1J79ldD4cUqxMRzzFqjIO8HiF+PzerEa6mOuDpSc1nO7rIMBhTscIRNTL5S/wjaE+PuRmMMRbLNmimq2SF+HEE5DiN+WyDz/SDh598QGPorhl01YCX2wxeJ/Hm2U8E0GN3LoWxhUj48BcvVx0DD+59XZyH+dt6HF6VXMXm9K93gwZnZszMItL3JfZ4Gz0zquFIwReUs45yirilFVMUrffNjlRcwW5N+W7Z5dlXqao3LeNYExNOKIpW6Hzy+c429+/Bk/uXyRC8tLdB+5WtZae9A68sODDb6+84Df37zN727e4dbmNnujMeNTfOzDIKARR+wMRzggzQusc6zOdZnvtEiOWdgwQCOKSMKQpW6H1fk5tvtDH8p6A294W+fqFpeC4TQFYH80ZqM3YKs3YGO/z9rCHMvdLovdNt2mX/BrJTHNJCEOA8IwYNYZY+tF+tJWB1e8T7OcSZ4zTjNGaeavyp5O6Y8nbA+G7PSHDCZ+oepVA1YvI62vGhc5CaM0ZZSmJ/o9HP6K/J3BkJ3B8ES/F/X32h/5gNub5F9jfKhof+y3Z5Sm7AxGvnVhwS+iL3c7tBsNH4qpWyaiIDh4A6OsKsqyYloUTOv2iP54Sm88Zrs/ZKs/8CG+vR55WVJW1XP9UjWtA09vQmUt4zoIwMk/JV6rNC9I8/6b3owDeVnV4w/9+cUsGNtKErZ6A+7v7rPUbdcNMj4MM2sqaiUJzbppLQz8z8vQBAdNdMYYcO4g0Dsby5XVobJZi0l/4n9m7o/HbOz32djvMU5zJnn2QmMi31aVtVS5Jc0L+pMpxhj2hmPW9/ts932L3Oq8PxdZ6LTptnxTTzOJfego8KGj2Rse1jmq+hxktk8nWV431fnjYjidMpikB8f57mB40F73JsYlTTMfhpIX418vdA4nIiIiT2aBiXXsV464DsQ0DCyGsBAZmsHzLZxVwLj+OlPr3wPrBnAuNqzGPiQT8OxF8dD423YCiAM/CEUjUeR9UAFT55srivqAahiYD6BTN6286CL1y8idD7BNrN+mWXPNrJmpbfz2vehvEZHx96NTN244DsfVpPUC/dOOf/+76mGYxhi/KB69YGho9loxuz+N2d9/998aeKZHAxDvs4C63SyA5RAuxIeP924FD0q4mfuPOwWMLEye8hxoGmjaw+Dau/50KZx/vclngbS6pcrUx0Un8PvkRZ8nEfW+esUg3Yt8PxER+cBEYchcu8X55UV+cvkif/fjz1md7x7b9lM5x2iasj8a86sfbvJff/MHbm/tsD0YMJympz4+wFpLVpTsDUf84dYdNvZ7dJsNrp47gwkMi+32sVf8mnqEwlyryfnlRbb7Q98W8ZaEM9KioLSWNM/ZHgxoxn4xedayMBuhNLuS349QORimdNDUM/tc2XoshD1cpPINDdVBKOc0mmFE5P3lnCMtcjb2+/THE25v7Tzy2jUbofTwyBXg4dcqaylL/zqVlyVp7sOYvmGn8ON13ti9lLeBtY6sKH2QpfQjvY7+jPStMAFhHcAKjvy8NEca6HwhnQ/G+PnF7mCk0mwUYXnw87KsGxrLg3ap0la49yAUcxw/MjOnqKqDsZmNOK7HVIX1fvbNO7PRaLOGP6BuCjw8F5kFZaqD8xB7sG/zI2Mei6p8I6EYERERETk5tl6o3ykdnQCWMTQCWIoMS6GhFfiry2dX2T9J5RzDCnZLx9Q6HIa5wHAphnORH8sUGr/q/bSv48c4wWJoaNa/mDoevsJf5F1U1cfaoB7nAtAyQABzwWHTykk/11MHvXq0TFUvls9CBu0A5kP/Z6V9se1IjP+78/V9sfiF+aH1n58VNjg4zusam9mIpxcd+TJrxGjUi//ND6Axxr9n4v/hQwkRhvgQ10JwGC6L6gaUXgU/ZHAt9wGZwZEw2pPMwlSN92T8VlG/3kzrsWmzux/iw6cLAfRf8E7OxjC1Av8R1SOrTpKCMSIiH6BGHHFmYZ5Pzp3lk3Nn+OTcGnEUHfvDuSwrtnoDrq1v8odbd/nN9VvsDkcUr3kExfNy+KucJ1nOJMvZG465sbnNvZ1dWklMp9EgiR/+8XZ0JESr4UcFLHRabPTenh+DvoXBX7nN+E1vjYjI8ykrW4/rONmGHvmwzX72V3WLHSoFPBGzFshpnrP/pjdGRERERN5ZFhhWjo3CsRwaLNAwhk69QL4QGuZCP5Yifcpbi6WDfuXYLH1Axrm6JcYYzsWGS4nhTu4XLEfHJGNmi+DdANYiw9nYbwM4SgdpfSX/e5p9lw9A4fwC/W4J5+u3uWMDQb1IvRz642PsDoMzJyG10OcwsFJyGIxZCPwoma3ysFHmWWbBmpbx92Ep9GEUi1+Y3y79Mf+0rzVriynqAE3IYXtU2zz/SDeD/96tehRc8wMYpTQLxcyeMrMGoPf9fgcGksCHuWZNMbNlpamDzQo2Kj9C6Wk/u2bCui1psQ59vOsq/DGV1qMSU3cYMpsLYC3yzToBz3ecz8atdep9PgsQnfRl3O/BQyEiIi+q1Ui4cnaNX1y9zLmlBYIgeGJiNSsKrq1v8g9ffccP65uMs8yPtHhLru61zrI3HHFjY5ut3uCZDTZxGNJpNmgmybHNMiIiIiIiIiIiIvJyKgd967hXOHqVO2iQiAx0AsOZyHAhNnSfUdlQON8Wczd39Cvf+hjV4xbOx4ZftAL+rB1y5gkr3A3jQzjnYsOVJOBKYlisb5tZGFS+ieb0B4yLvB65g716sX5crybPAmGLIVxJ4KPYBzpOejuGFvqV/xhZH2yL8Yvln8Y+4PK8mxEZaAawEMKZyH+NVuBfW3oV3Cv85+oZyxMFPtCQ1a1SMb4JZLEO2jyPEH/7j2If0Inf83AI+PBDyWEjT1C37LTq8Vjvq1kz0HHtLhb/nC5fIEwZ45/3F2P/vHvXnzezBqbUwn7lj8Hc+eN1OYTLsT9WnnccUrsO0yzXx+Npteq8PZfKi4jIqWklCR+trfDTjy5xdnGhrsN/+MeOq8cMpEXBra0d/sd313iwu880y9+qynvrHL3xhLs7u1xeXX52MCYKaTUSmklM+CLDREVERETktZvVMtdTrg7mv4uIiIjIu6kC9ku4m1u+aBgq5xdWwV8ZfrZue5k6P27pSYp60f9e7gM2Rb0AFxs4Exl+3gooHEysD85UHI5xMcaPTlqNDFcbAR83DBeTgBA/BnTqHHuVY1gHd0TeRUUdcnp6swAAO3ZJREFUFGkZ32KRubrZgzoYE/vbTNxhW0t15Heuo40gs8+ztpbAHDY/VO7p45iKelv61jdGLFcQhj5MsRpCnviF9AeBb6950tcL6o9OPf5sNYS1ujHG4O/DfgV3Sz+66Vmhttz5kE4ngFbdbrEQ+oX4bt1QUT1hJNNsW9qB34YrdbjnfQ6GzFT451JRP06zUTkHjTk8fRTebBe9Dy+tj7bmhNQtMk+4cwa/f6J6DNha5Nuc5oJ3f5TSzMTCTgVL9WvPXOhfbxywUh9b2MPnz3HH1ixwdiGG1ch/ndMKDikYIyLyAUqiiNX5OT5aW2Gh03osFAM+cFJWfmTRzmDIvZ09BpMplTvpMrMX5KAoK8ZpRlYUzwztBCYgDkOiIDj2fouIiIjI6YgNRIEhMYZGYPzM6tKSv0UhbBERERF5MWUdeLmWwS9ajqOXsLUD+CgxfNEI2C0tN56ydHowSqmAndIviLv6ayyEhi+a0AgCFkP4shnQrxz9yi9+xwbOxIaLseHzZsDHiTm4Gt0BvRLu5I6d0i+ei7yLKvw4k4GFzRJuFT68sRz6hfhL8eFIo+XQB832K/93Mnd4YUJQhx3ienxMsw5BdAPfALNXHY5OeVoYpW/heu4XvaOGH6G0UIdahg3/dzdKfzyPjwQv4DCE0gngUuQbWq4mhwvumfNhmM0K7jxHY4zDt+hslfXifR2EWQrhYgS7iW+T2Sv9/Svx2zJrDWnW46jWQviiAZ8nvr0mqr/2+7yqkDn/uI9D33SSGB94KGK/PzciHzga2cfDMbPQQ2jqhpU3sP0vq3J+xN+oHrN39HHu1s/LqYWq8J8fvahnNhpoMfTP/cuxD1Qthf45+L48Z4YW7hb+eF0MYQEfmFoI/P0dN+FB4ZusZu1RR4+tufq15ZMYPm/4Y70dnN5xpWCMiMgHKIlCVue7XF5dpt1oHPsDxzlHUZVMspzdwYh7O3sHLTJvEwfkZckky8iKEvuMLrsgMMRRRBSGBArGiIiIiLwRvk7f0AwM3SigE4ZMK0tuHbku2xURERF5Z5X1CKQSvwB+tBSmHRg+Sgw7zYDvsqdffFcCgwpwjp3SsV86H6iuWx8WQj+S6ZOGYaNwPCgc93NHKzC0A7gUGz5tBqxEfrFydjW6wwdu7uSO7dKRP+9cDJG3jMWHGI4GYwx+gXoWbJmrP5ZDuJn7Px9YsPawzSECGsFh+8NCPeLkTOjHFlHfrrRPD6P0KriW+7aMczFcqLdlLjgcrdQ0PnRQVH4kzdFgTCfwLTGfJvDzpg+idOs029T6r79Z+kX5WdPLk8yCMdtVHVRwfvF92UAY+xBP6vz3HdojISF8qKNtfLjhSgxfJPCThv+zD2E1IbX+OTKy/nW4WwdjQuBB5MNC4B+To6/is7ahuB69lHLYUPQumAXNxkeCMeDvV7cOmk2tD1Lt8HjTUGT8c+xsBF824JMEzoawFBy2pr0PRnUwplsHYQL8cR3XzUpJPfJwmvn9aI8GY+omnbOh3z8/a/jg0GkGzhSMERH5gBhjCI2hEUe0koRWIyGOjh/oW1nLNMsZTVOysngrQzEzURjSiGPi6Nlhl7KypHlOVpRU+sVXRERE5I0IDKw2Ii42IxbjkPk4ZCsrSW3GuHrLGgpFRERE5Lk5fBMDpWOrdNzLLQZDOzCMraNXwX7pSJ/jlM/hWyVuZ45/GVl+3jb8tBWQ1KuMiXEshr4NphsYzkauXpQ1LB60Hfg/Bx/WySzcKxy/n1huZ85vq8g7LHewXoLJfAAloG6NCX1LykrkF6RnLTKZ8+GHo6GUqA4zzBpjZq0OqfMtLxHPXrTO63FKD0r4LvML4muRD1XMh3AZ/7XPRYetHCWHTRLdwI9QOlf/nZi6vcTCrRxuFL6JonJPHuMz4/DtODdzP5rpTHjYJtUwcCGqAzyhD74UR7YlqoMxiyEsBn6M0G7l923hfIBn8fgllSeK6vvXCXx4omX8Y3J0dFXT+NesldCPlzm6v5dDH85ZDA732yxwYOt/ntYjs8bWN/K8bBvWwMLtwm/rWuS32+C3+2rit3tY+UDR0XDIrC0mMP6//ZDDtcyP2noX1D+2mDjYqvzzbTHwwY1ZUMrg98tnSf041OPLZuGQVn37tbol5kEdWDsf+bFBkXv3w1WzY3Kj9MfXrJFqIfCvOec5fA0a1sd5xWFoai7wz/Ol0P/Zdh2gjetGp5MeV6ZgjIjIByQwhigMSaKYVhLTSpInjhOaBWOG05S8KN/aUIwBojCgGcfEYcizSmDKqmKaF/XYJS26iIiIiLwJAbCWRPxorslaErKUhFwf59ybFmxmb3rrRERERORlWfyiewZsFb6ZJakX58cW9krHbuWYPufbciVwK7f8yxjaYcinDd8YA34BeyH0oZgzMVTOYDi8Mj0yMFu/ni16ps5xv3D8x9RxJ7dM9PagvOOKOhizb/3vWa36/fFG4Bf0Z4vWF2N/DDh8kOIocySkMTt+AnzrUzM4DHE8TVY3wYT4xefcwU/x33++Dtucjw8DJiW+qSXgsKklqsMrcd0sM7F+4fzbDL7O/IL805piZmbBmKnzi+1XKv/9g3qk0vnIhz7K5HDkT+n8foh4+LWjV/ltmNTbsxb5AMSLiOqgzSz0s1wHdaIj3y8x/rHr1A0/R/f3SujbNT6O68adI9s82/69eju3S6iqlw/G9Os2n8UArsa+xSeugztXYh8qmn3fWTDG1PsroP4Z4HyA6Vbut/Vd4PD7cVqP4Lqe+/s7V4eZGnWY4+PY37+0bh1KzMMfUX2s7FfwXQE3C/jzpn/eBEeeV++q2XG+aXx4KDIQJP75Mle/5qxG8MXseVoHuGavKbPn/NAe+aj8MTULx5wkBWNERD4gxkAYBkRhQBj4jydxDirnqKzFurf47MUY2o0Gq/NzzLVaROHTf3KWVcUky0mLgsrqN18RERGRNyEwhqUk5Eo7YT4KaIaGVhAQvuuXT4mIiIjIQZvD3dzx72PLndzQDfwC2LXMcS2z7JbP935jVV9R/k1qOR/78UlTa1iNDJ26LSZ6yjmkdY4KGFdwO7fczB1fTy0bhfONB2/x254iz8NRt1dUvlElNr71Y6+q2y7qhpLZiJPZAvXssJm1jszGE5V1ACSzfnF/Urc+PE9LS4Vvg9ko/X8z+PDAbKRTM/Db0DwStJl9Lo/8/dT5771b+XFOdwr/zy8SssgdVNaHhr7O/OvPauQDKs26OaYV+IXyqv6YtbAU9UidYd2Ac784bHZpBYchmucV1W0wZyP/cT7yj1OIfzxmr2Mx9eP0yLJN0/iAylxQ76f6sTr6uVM/rrmD3isse2QOXH2/v819uGgWbpo1Cs0CiI56JFf9uFT133/mk+Ut5fANN5slxJm/L5nzz5nuLLwUQAsogsOGpsD4506JD1L1Kn8M3Cj8frxc+WNyLjgMrr2rZsf50B6OWqvq/dSpW5Ea9Vgpw8PNRhU+eDSsj8sHpQ8YOXz4Kz+F1IqCMSIiHxCDIQwMYRA8sSnmXWMMzLWanF1aYLHbfmYwpqgqJllGmhcapSQiIiLyhgTAQhzyUSsmNJDrvExERETkvXM7d9iRJTazBTHHoIJB5Rg958KpBXZLx9jCSmTphobcBfy8ZWiHz26xsEBuYb9y/GZi+ceR5eupZb9yZPadXb8Vecgsi7BZ1ovOIZyJ/Me5yI92mYVTksAv8M+Oncr5MEBet2BM6lDNXuVH6uxXvi3leUNkufN/N3V+W+4UcDmGSxEsR7BUN3DMgiFHF8wnDnbq5pP1OpCyVfpQQfoc4ZyjZoGNB4X/2uuVb/u4WLe2zAIyJjgcB1TWI4kGFWzW4YY7ud8PsxFHa6Hf3hdZYJ+NiloNfSjmUnw4nmrW1nN0rNKjKxyx8X+/hd/Whz7qFqDQ+HBCr/KP78uajWl6UEKR+ufUldg3Di0GsMhhq89suyt8mCh1vv1j3/qA07v4+lo6/5wbWv+82y39fb8Q+aBZKzgcyxWbw/acofWNRusl3M79/tut/DG1X4dlIiB51ytjapM6PDWqG1+2Kn9sXYjrsUrB4XPE4Z+bE+ufT1ulf124Vfjn+lI99u002oUUjBER+YA4HNYetsC4I00wjwZlAmNIopBm4kcUBcbgnHtrRioZA3EY0mk0WJnvcnllmeVul/iYYMzsfjoH07ygN5ownKaU1fMUL4qIiIi8mNgYmqGhHQbMRwFJYJhWjtRa5qOQ+TigsI7UOsalZVhaf4VMErIY+3MZA/SKir28YlpZcueOfSOyERgagaEbBcxFIa3QEBtDaIw/93N+ASKtLIPSMigqcuue+AbVUhyymvhzv8xayvqGgYFOGNCJAgLjA9fWOQrnmFSWQWEZlZbM+v/2qHZoWE6ig/0xH4X8bK7B1U6CczCp/H74s6LFSvL4WxXracmDtCB7SoDm6L6Yj0KaoSEODCFH94VlWjmGZcWgsMfui9hAZAxrjYgzjYjMOvbykkFpSavj79/R+7mSRMxFwcEbzTt5xU5WHlR+m3p/JoFhLgrphL4xpxn4x23WmmOByjqy+rnSL/w2Vxz/XBARERF52+xVjixzlPXV5Hm9uP4ii6UOv1A9reBG5mgYe7AQuVeZgzaMg/OoepG4cO6g9aFXuYP2ml9NLNuFH+WkdwblfeKAsfPtSJN6Ub9X+dE4u9HhOKPYPBKMwS9I53WwYVIv5O9Vh0Gb3D3/8VLhj9ms8oGUvfrz2MJy5QMpnXobQuNfD0p3OKpot4Lt+ntvlH7R3cILr0vMgiPDOnCT1vdxZH0DylLdYNMwh7fPnN/WQT1OZ7OC9br1o6hfuzoBtHLf8LJe+iDPs0ay2Xqf9C00q8OmmNdpu/Rff1q/Pr6sWSPIoB7HNLWH+20x9OPrZsEQ8Gsu5ZHnz8jWz7nq8ZFdT9KzcDP3fy8wh8+9kX25kVBj5x+bANivl4vWSx/eGNunP5csh8eRwwdbZuGPWTDmaPPS7NiZHW8bJdytA11Z3Sy0UcIPOezWY83uFc/ejkdV9fd4UDzcaLRT+ZFn2Sm/R1Di90tm/eM/mu0n6+9jN4QE/3hW9XNjbP1jsFn64+p+6Y+/3Pnn1Hzhj9WN2bF/Aj+nFYwREfmAWOvIypKsKCnLCuscxphjr6yIwoBOs8lCu0W70SAKQypr35rxQ2EQ0G02WZ2f4+LyElfOrrG2MEcSHf+jzTofChpNUzb7A/ZGI/KiPOWtFhERkQ9BNwpYa0Rcacf8uNtgOQm5Py3ZzEq+nGvw47kGg9KykZbcmuR8P8qwDv56qcXPF1qY+g2W3/dTftWbcG9asJ9XTI8JZMzV3+uzTsKP55pcaEbMxyGtIKB0jsI6HqQF62nJd6OMr4cpu1l5MOf5UZ91Ev5upUNsDNt5yaiscEBiAq52Yq60E5LAHIR9hmXF3WnBV4OUa+Ocvbxiv3j8rYvVJOKvllr8eK7JShKx1gj5uJ1wpZ0AUFrHpVbMzxaajMrHt+x/3xjyv24M2MrKJ755ND/bF90GP+42uNCMmY8DmvW+yA/2RcG3w4yvhxn7+cP7IgDaYUA3Cvn7lQ7/ea3DTlbxb/sTvh1mbGblsffv6P3866U2P5prENfhpH/anfBPu+ODtsKwDsWsJBGfdRp82kk404w424hoh4ZWGOCcX8wZl5bdvGQjLflqmPHVIGVaWdK3KLAuIiIi8iSZPRyjMAvEvMo5zFbpKKaWvcpxK7N8lBguJoZzsaEd+JCMrRfwh5WjX8FG4biTO27njju55UHumL5gOEfkXZM5HzLInA+5NIvDMEPAw40ks7aZ2UieWZAtrUMR0zrQ9jLBlNyBtXCv9C0ijXqEUVS3oszaJBx18wZHvm/9vV/1dWPWHNOvDkezzUYpzcYYHd0Ps5DHtA7qTOoAw8BCUR624Bj8n43qIM3TpNaHJQaVD1bMxsy8TrPw0bD+eFUVfrv38PtjvQ4xJOaw2eZgnNKR1/ncHY5zet5Qw63cf6/ZmKa0br4ZVP5xeFFbJfzOwbXgsD1nbH3gZVA9//NpbP19mo3UevS5azgcE5S7w1aUkfX/XAE4/9iPrX/eJfWos+3yxZ7bef11BtaHQVtB3dJTP//6byjpORurVNT76W79WjN7nsyeIyWHY9pmx1ZR7yNbP87blb9vs5DcoHq1kNdxFIwREfmAWOewZeXDMWVJXpREYUgUBo/dNggCWknMfLvFQrvFYqfNJMuYZDn2KVfJnjQDBIGhlSScXVrg6tk1Pj6zyvnlBeZbrWNHRDkgL0uyvKQ/nrA7GDGcpBRqjBEREZET0AwMK0nIJ52Ev15uc7kV880w4/o4588WW/zZYotxZdnOSr4dRsTGkFrLnyy0+MulFq0woBkGNELDsKworWNaOab28NwlqltNzjdjPu8m/Gy+yc8XWlxuxcxFIc3AUNVhkPW04EFWkoSGSWUP2mgmx9SOnG/G/HKxRTcKWE9L+mWFdb4F55NOwqedhEbogzGF9W0xtyYFSeDfFrpGRq+oHntzpx0GXGjF/HiuwblGzLlmxHISshyH/oo050crnWtGx77x8fUgpRGYgzdVjooMxIHfF190E3620OTn8y0utmLmo5BGYA6CMetpwYO0JA78vgiM3xfTI/siqht/Pusk/M+rXTaykmllGZeWcWWfGIwxwHIS8ouFFn+z3MY6x9RaboxzInO45Qbf6jMX+bDRny22ON+MON+MaIcB7frcvKzbeHp5xf3UB7p7RcV2VlLUgR4RERGRt9lsIex16VfQrxw7peNOZjifGD5tGD5KDHOBYS7058AVsF/6293NHdczx/3CkbnTGdUg8qbNjr1xBbtvaBuOLoanlW+2eFPb4agX2yteuoJi1ly1V+FnT72AgrrZ4x1ajpgFPorXFLR5mq16FM/r0q/HGr2qtA6I9V7xa23XLUivouTtfA7N2pCmzoffXtiRxp0Hp3Adu4IxIiIfoLKqGE1T9kZj5lpN5lrNx25jjCEMQtqNBpfXVvjTTz7m1uY2t7Z2yMs317QShSGtJOHc0gJ/+fkn/M2PPuPLyxdoRPGxoRgAay37ozFbvQGbvQGTLKOoyjca8BEREZH3X2z8yKCVJGIxLulEAQ/SgsGO5Xwz4mIzprUQMBcFbKYlg6Li/9oZ83E75qN2wlzkQxalg90jTSyhgcU4ZCkJ+culFv9ppcNCPYLp+ihnUPrQS1hfzbSSRJxrRPz5QoulOOSPg5Rf96bcHOdPvDppIQ6Zi0MK63wopLLs5L7hxgAYP/rpfDNmMQ75y8U2a42IYAvuTQsq5x5aBNkvKv6jn9IvKrqRD8T8xWKLv1hqkVvHoLDcTwtujHN28sff6fn3/QmDeuTUUZHx459W6kaa/7TaYS7y++LaKGdQVEyt3xexgeUk4kIzgsU2y0nEH+tWntuT4vAN08pic9jKSh6kJRbfZvNpt8F6VnJ3+vi7oP7r+8f7XNM34lwf5/wwytjKK45GhRyO0hnfxFOPf9rMysP9Zh1h3cqzEIdcaEZ81k3IraMdBfxqf8qoZxlVus5ZREREPkyZ8+ORqhzGleNWZmjUzQCzdojUwaRyDKwPyWR164WIiIh8mBSMERH5AJVVxXCasjscEQUB3Vbzseq+wBiC0NBqJHxUB2PKqmJ9v0dRVbhTDpUYfFinEUcsdFpcWl3mLz//hP/yy1+w0G6RxNFjwZjZNlrr2BuOubm5zWavzyTNKLWQICIiIicsDgxzccByEjIfhzSDgPvTkq0s5e9X2vxivsknnYSzzYgfRhn/vDvmq0HGL5dadKKAbhjwJ/NNhmXFHwYp1IGMyBiWkpCPWwl/sdjifzk7x6Co+OMg49o449thxnpa0goN3Sjg71c6fN5t1GOGEhbikAfTkjsTH8Q47qxuIQ5ZTSJCA3tFxYNpwc3xhH/dm5DX4Y0v55r83Yrhi26Dq+2ET7sNbo0L/nl3Qm7tQ1+7V1T8cZBybZQTGOhEAQ74uJ0wrvxYqd/3p/zT7oQb4+yx7RmUlmH5eBNNZAzLScTH7YRfLrX5L2fn2Mn99/phlB2MP2qFhoXY74sfzTVYbUR83k2YiwLuTgvuTcuD7Z1a387jgzEFq0nIxVZMv7T8YTA99rGetcwsxAHnGhErScTv+ynfjjK2s/KhRRjfkOOonCM0hjCAu+OCWxM/iqpXVCSBYTEO+aLb4Gyjy5V2QiMwnGtG9IuKr4Ypo7fsSjERERGR01LUzS8D67hfwKsNWhEREZEPgYIxIiIfoCwvWd/rcW19kygIWF2Ygye0rTTiiKvn1nD4N+4ra7mzvctW3bxy0r92hkFAFIYsdzusLcxxeXWZT86d4YuL5/nF1Y9YaLdoxE9ui3HOj1G6u73Lv31/g1ub26TFC3YdioiIiLwEA4T4MT53pwW/7k3Yq5tfLrVidvPKzzjPStbTgjtTH45YSkIW4pDzTd/00o1CoiOnOnFguNJK+NsV39LSKyq+H2X80+6Yb4YpW1nFoKyIjaERGkJj6BcVP+o2+GKuweVWzNVOzHoWs5uX9IvHA8MG34IyKi2/2Z/wq7ph5sYkr0Mdh7cdl5a/XGozFwUsJSFnGxH7RUmRVwct1VU9FqiwDmP81brTyh40pBTWkVaOUVkxKB/fntRajstlJ4HhSjvmb5fbrCYhe3nFN8OMf9oZ8+0oYysrGZaW2BhaocFg6BWWL7oJX3T9vvikk7CVlezlJf0j33s3r/humMFcg4utmMutmOU4ohUYikcaceaigItNf5tOFJBbx0ZW8v0oZyd/uKnQOihx7OcVv+1N2clK9oqKvbxiWlmmlSU0hq2wonCwmkRE9fZfbMUsxCHB6x5ILyIiIiIiIiLyHlMwRkTkA5QWBev7Pa492OTM/NyxiwwzjSjik7NnuLC8iLWOrCgIg4BxmjHN8xNvjonCgEYccW5pgZ98dJFfXP2IX35+lR9dPE+32aTTbGCMeazxZsY5R15W3Nne5d++v87trR3SXMEYEREROXmzcElp4d4k51f7U4alZVT6kMpePTJoKyu5n5bcnRTcnOTMx368UjsMuNoJ6EYB8ZEQcGIMVzoJf7fcphEE7NdhkH+sgzGV8+ELAwTGt7XcGGdwbp6fLzT5qA6D3JsWFNYdH4wxs2BMxa97U/639SHDqmJYHgZURqVlv6iwwOfdBmcbEUtxwNlmROEs/aI6CNCUDqrKkdaxausgrXzApnSOwlmm1o8H6hePV6HMxhw9qhEYrnYS/na5TRIYdouKr4cp/7g75rtR9tC+CI0f6XRjnPP/Oj/Pny20+KiV8Ekn4UFaUDj3SDCm5NtRxnIj5KfzDQwxK0lIKwygspRHzoPno5CP2wmXWgmdKCCzjs205IdRxri0jzXGlM438fy2N+UPg/QgbOQ4bD00xjCpLEtxSCsK+Olcg8+6PhgTPvHsV0REREREREREHqVgjIjIByjNc+7u7DF/5x4fn1lhnKa0koQoCgkeaV6ZjS+Ko5BPz5+lqCpWF+a4cmaV9f0e/cmU4WTKJM+ZZjl5WZGXJVVlqZzFWsesRN9gMAYCExAEhjAICIOAOAyJo5AkimjEEY04ptNo0G42WGi3WOi0ubiyxMdrK1w5u8bVs2uszHUP/v6T72fBZq/P7a0dvn+wwd2dPfbHY0qr3nkRERE5BcZ/WBzjyrJXVKSVJbOOtP4YV5ZhaRkWFZP6z6aVY1T64EVkDJExB+V+Bt8Ysxz7IIZvm/GNM72iYlI9Eh9xsJdXFNaxlZVMKkccGNaSiAutmK2sPHbTC+sYlpbdvGI7r9jOS3LrKI6EQcalZSer2Kv/LDTQDH2opxEE+Ojy4e2PhltmIZCDP3P+wzrH8w68NPjGmJUk4qO2vy8PpgUbacn+MfvC1Psit47trGRaWb8vGr6dZzN9eF/sFxXXxzlX2jFp5WiFfpTRlU7C+rRgemTfzccBV9ox55oRaeUYlgW7ecmwrCjt8eOqKgdTVyd3juMc49Kyn/s2mdJBOwxoBIZQuRgRERERERERkeemYIyIyAdomhfc2d7F4fiTK5cZTlOMMXSCgOPeZTfGEBjDx2srrMx1+eLiebZ6fe7v7nNra5t7O3ts94dsD4YMJ1MG05S8KMnLktJWVNavdARBQBgYojAkDEIacUQzjmk3G3SbDeZbLebbLZa6bc4uLviPJf95od2i02zQaTZoNxLiMHzi+KSZSZ5zfWOL31y/xff319nc7zPNc6rqeZdbRERERF6dc5Bbx6SqDgIh1jkya5lWhlFpGVfWh06cHztUWId1fhRTaGDWjxcYH4xZiAPONyMfBkkLtrKK7NFQTG1aWXLrR/cMi4r5OGQ5CTnfiPghOj5knFnHflGxk5cMi4rU2sfyG4XzwZ5JORuRZEgCQzv0n83DuZjXataGM9sX5+pgy/1pyXbmgzqPcnAQPtov/MimVhiwEkecb8T8EOUP3b5XWAqXcy9tMCgtq42QC82YzzsJWWVZPxqMiUKudBLWGhHjyrKRFuzm/jF5lV0wG0E1LCtK50gCH5QKjCGA5w4RiYiIiIiIiIh8yBSMERH5AJVVxWAyYX0v4IcHG/z+5m2unj3DR2dWaJvEjyaqQycHn4G5dou5douFTotzi/OcW1rk7OI8l9dW2B2M2BuOGE4zRqkPxhRVSVlZrDsMxgSBIQoCwiAkiX1DTDtJ6nBMk/l2k4V2m7WFOVbn51md77I6P0cjjvzff0oYZlY7P81z+uMpt7Z2+N2N2/z79ze4tbXDOMuorJYPRERE5JTMWlCYhV0OcyIWXxRSOkdm/ccs1+IcB/9s6lBMXT5DiCExhmYY0AlDrPOjkkZ1cOI4Zf19ptYHcLpRQCsMWIhDGsHx51aldQetMemRbTvKOudvV7e8zMYVxafQaOK/lw/gtIKAThhQMdsXlvIJaZSDfVFZJpWlERjaUcB8HJA8si/Sygd+drKSjbSgFRpWk4gfzTVYT0sgIzQQGcNSEnKpFbMQhdydFtwY5+zn5VODK7ExzEUBnXpsVjsMiAP/9UJjCAwsxiGftBM+biUsxSEhPhCkwhgRERF5FwVAbA4/IgMh/rxudr5rTvFcZ1Q5BhaKk50ULyIiIm8BBWNERD5A1jmKqmI0Tfn6zn3iMOQ//fRHLHU7NKKYMDis6z9OEkXMtVrEUcRCp8XVc2fIioIsLymqiqKqsNYHYqxzB4EVM/sld3aV66xBJgiJ6nFKcRiSRCHNJKGZxDTjmCSOCEzw3L8U90YTvrn3gN/fuMP/+PYav75+i954glUoRkRERE6RO/jsHhoj9NBt6vFBlTsM+R41WyAAv5AQBeZIa4gP3GSVI7fPHkFUOt8EU9QjmpqBD2Acp3JQOEtaWaonBG6O3sfD7TUH7TYnydSBlNgE9UKKoXKOtG7HsU/ZZqC+raOM/L5oBAHRI/vC1bfrFRU3JzntMGAhDvhRt8kfBylA3ZATsJyEnG1EtEPDdlZybZSzVzx5fGcAtEPDx+2YK+2Ei62Yi82Ybh2UaQR+ZFI79KGdpThktaG3cEREROTdFhuYC2AuNMyF/nPTQMPMwsH+PGkWkDlptzLH95mlr6nrIiIi7z29qyIi8oGy1jHNc25tbjPNcxbabS4uL1Fay2KnTSuJn9jQEoU+yNJqJCx1O29g6w8557DWUTnLNMuZZDnX1jf57fXb/PraTf545x43N7ff6DaKiIjIh8vhwy9Pimk4wFKHiZ/0Rczh50evop39fTf7Rk/bFnf4fYyBwDw5wmLxDTeFO74t5mnMkf8/SbNxSqb+mLXzPM/woqP7LYB6XNXjt3H4Fpqb45ylOOTLuaYPqSQRrcCwEIUsJgErSchiHFI62MpKbk5yek8IxjQCQzcMON+M+XKuyZdzDc40Is40ItphQDP0oZgkMDQCQys8bJQREREReZckdeilGUArMMwHsBwZlkPDQgQLoaFloFW35kV1MCbgdIIxEZZ7haH/oie8IiIi8s5RMEZE5ANmraM/mVJWln//4QZ5VfJnn3zMn179mMtryzTimCR6+39UTIucSZpzY3OL7+9v8M3d+/zx9n2ur2+y1R++6c0TEREReS1cPQYot46yHl8U1mOVksA8deQk+MWGRuibUSrrSK19aujlbV4eeGxfOAgDaIaGJAh4woSoA6ExNOv2wsI50vrrHGdQVFwf56wkEV90GywnMWcaEedbMWeSkLU61GKAflHxIC24Ny0Ylsd3+CwnIV92m/xkvsFP55pc6cSspyXfDDNGlWVc+hFOlXN0woALrZiP2zE/qUM0IiIiIu+KlchwITZcTQyfNgznY8NCaJgPfVi4UY9TejgQcxr9g96ggl9N1DAtIiLyIXj7VztFROTEWOcYTlOG0xR707HR6zFOM+ZaLdqNhPl2i06zQRgEBMHhKCNzGpdsPGI2WsBx2BJjnaWsLPvDMXvDMX+8fY9//vp7vrpzn5ub2+wMFIoRERGR94flMAySO0dhHaGhbhkxTwyDzMYxxYEfnxQZQ+4c0+rJYRD3yOeT4A7+x8Mzo57r7x7ui6IeDxUaP3qoERieNITzYF8YQzP0+6KwjmllnxyMKS23JjlnGxG5dSzEAWuNiIvN6GAE0loSUTnYzys20pL1tHjiaKulOORnC03+ZqnN592E1UbEejri62HK3WnBg7SkX1RMSst8HPCz+SZ/vtBiMQ4VjBEREZF3wqyR71xk+EnT8MtOwF93Qq4kfoRS+1kp5lPybWppqZRPRETkg6BgjIiIADDOMrZ6Q357/TZpXvCHW3e5enaNj9ZWOLe0wNmlBeIwJI6iU7tq41HWOdK8YDCd0htN2B4M2O4NubOzy93tXW5v7XBra4fNXp9Jlr2hrRQRERE5OdZBYR29vOL+tADgQtM3ljSC49/Vb4U+MLIUh8zHIYGZBTgKRk9oNTkN1kFRj5kK6+r8570+2B38fcd+UfFgWmCAS6243hePfx0D9Ugiw3ISMh+FAOwVPswyqY7fF7l19AvLdlaymZXs5hWdMOBHc00uNiMuNGPaYcBGVnBnmjMsq3qk0/FaYeAfs2bEqLLsDDO+GWZ8PczYzysGZUVa+cBPYAzzUcBKPWZJRERE5G0XG1iLDGciw990A/62E/Bpw3Ahhk7g/1xERETktCkYIyIiAEzSjGmW059M+PbeAy6vLvPnn17lTz/5mJ9fucRcq0m70SAKw9MZ8vsI58BZR5rnbPcG3N7e5bv763x7b51v7z3gu3sPmGQ5RVlROYuzb3P5v4iIiMjLcfgwSK84DMZcbMasPSMMspJELCUh81FAbn2YZCMrGT8hDHLyHBVQWodzEGIIMS90munwoZVe7scX4eBSM2YtCUmeuC+M3xdxyFwUMCote3nFZlYyLo8/f8ysI7cV23UbzH5e0YkCftRtcKEOxowry3pacntSMCjtU5t22mHA+WbMmSTi9jTn2jjjm2HKN8OUvN4frr5/AdCNQ1aSkJaCMSIiIvIOiPBNMT9uGv6mE/D/nA9ZCX2DzAuWBIqIiIi8NgrGiIgIcDiiKCtKyqpiY7/PV3fuMUpTbm9t89sbt1nqdljqdphrNek2m7QaCc0kphnHNOKYRhwRBsHBRxAYAuM/MObICCQ/Bmn2z5W1VJWlqEqyoiQrivpzSVoUpHnOKM0YTqbsjyfsDoZs94es7/dY3+uxvt+jP55SVtWJ1v2LiIiIvA1y67gzKfgf+xM+7yR82mnwRbfBXy23mYsDennFuLJExhAHhs87DT7rJnzRbVA52KgDHHcmBYOieiP3wQLj0rKVlSzEIWebER93Eq60E8alJXeOyvrxSIHxtx1VluqRk73c+jFH/7o34bNug886CV/MNfjr5TYLcUivqJjU+6IRmIPbfNZtUDjHelpwa5Jzd1owLJ+8L1y9vXenOdfHEY0w4LNuwloSsZZEXBtn3JsW3J7kT/06AJVzpJWlcI52GHAmiVhNIpbjkMw6LNAKDPNxyKedhB93G1xpJyzG4SvvdxEREZGTFhu4mBj+vBPwcWKYCzgILRfOkVoYW0e/cgwqR+4gd74NsMJfHAcnO9Jz5g9Ty/DNnA6LiIjIKVMwRkREHuKco6ocvfGE9P46t7d2fPgliTm/tMj5pUXOLfvPqwtzLHc6LHY7LHRaLLRbJHFMI4qIo5A4DInCkCgMMEBVWUprKauKsqo/28oHYPKCSZrRn04ZTCb0x1P64yn7ozH74zEb+30e7O2zPxozzXKmeUFe+hBNXpaUVqEYERER+TDk1nFzkhPswnwU8OeLbX7cbTCtLCtJyPVRzlZW0qxHKP3Vcpu/XmqzGIfk1nEvLbgxzrk1yckeTZqcEudgVPqmlvnYN6hMqoTPOgmTyjKpLGllSQJDEgSspwXT1FG5h7c3qxw3xzmhMSzEIX+52OLLuSapdawmEdfHOdv1vuhGAX+93OavltrMRyFZ5ffFzXHO7efYF5PKcntSsJxk/Gy+yWedBgtRyEIccm2ccXfiQzbDZ4ynKpxjVFqmlaUbBVxuJ1xsxZxvxkytD/+sJCGXWjE/7jb56XyTqx0FY0REROTdkARwOTH8RTvgUmIeGp1UOOhXjq3ScStz3MkdQwujOiBTOB+gPq0i6O9TS/8NnQ+LiIjI6VIwRkREHuOAoqoophXDaQqAMYbeaMJWf8D9vX3WFuZZ6naYb7WYb7eYazXotprEUUQSRURhQByEhKFvj8GAtYftMKW1VFVFaS1F6cMx0zxnlKaMpimjNGU4zRhMJgwmU3YGI7b7A0ZpSllVVBqVJCIiIh+oyjl2shLr4Eo741JrSjMMWE4ifjpnWE0iBkVFFPiWlCvthE4UsJuXbKYlv+1PuT8tGD9j5M/J3gfYzEr+OEhJAsNyEtGJAr6cbzIfh0wrS2Z9wMRhiPqwk1fkj5wDFs6xnVe4UcaVdsylVkxk/D746bxhtRExLCriwNAI630RBuzkJZtpwe966XPvi2lluZ8WzI8DPu00WIpDkiDAAqPSsp4VbGUl02eMpxoWlh/GGfNxyOVWzFIS8kkn4X9a7ZBZR+kcrSBgLg5YiAP28orvRhmfthMWouQV9rqIiIjIyQuBhRAuxYbF0BAaf86WW1gvHF+nlh8yx/3ccb9wTCxMrKNwUNbBmNloyZO2Wzqmb2qyqIiIiJwqBWNEROS5OOcYTKdkZcnecMztrR2SOCYJQ+LIN8PEYXgwPsmYw8/GmIOvMRvZNPuwjoOxSpW1FFVFWVUUZf25/ue0KMiKgqKscE6hGBEREflwVQ4GpSW1Bb/qTZlWls+7DT7pJHzSSfjxXIPQGCx+bOW4dGxnJV8PUn7XT7k2ylhPC97kGkDlHHenBbl1hAbmIt8a87P5Jj+fb1I5HxAZl5ZxZRmXlm+GGaPHvg70i4rMWv59f8qkcnzWSfik0+DTTsKXR/ZFVe+LjbTkq2HK73pTro9zNrLyufbF1DoeTAsagWFYWhpBQOEck8Kyk5dsZyV7RUXxjAD3bl7y215KZh1/tdSmEzX5UbfBj7oNKueoHAzLiv28Yiuv+G1vSukc/+XsHJ92FIwRERGRt1uAoWUMS5GhZSAAJhZ6leOHzPL/G1j+bVwxsjC2/nzOB2LcwTnZab31l9VjnEREROT9p2CMiIg8t6woyYqSAdM3vSkiIiIib62iDnRsZSXfjzK245CdrHroNv2i4uYkpxEYHkx9oCK1Dotjah37RcXdacE3w4zbk5zxkRYSB6TWkVrH9XHGqKwY1eN7rIPlJKIbGSrryJ1jPS24Oy34fT/lN70pm2lB9oTVhn5ZcXtSMCx9Y8v9acmorI69rcMvYAxKy41xRjcKuD3J2csrppV96oKGBfZyv90LcUg3ChiWlgvNmPnYj+EMMDigtD5Ic9yXO7ovro39GKNRacEYLDHLSUQ79PsitY4HacG9ScHv+lN+05uylZXkz7nyUlhHv7DsZBVZZYkM9OpQzGZWsl9UTJ+jin9YWm5M8oNmmNgYVhshq0lEaAzgKB30S8u9ac5Xg4x+WbHWiDjXjLlfB4pERERE3koGQuMXn4J6jFLqYL+Cu7njq9Tym4kPwaisRURERE6LgjEiIiIiIiIir9G4tDxICwrn2MpKGkHAN6P0odtcH+f8r+sDQuMDEPt5xV7uxyNtZyW5tewXJV8NpuzmFetpcez3GpUW60pym3I/LVmIA5pBQBwY7JH2kWFpfaNJ7oMgT8pVXB/nlHZAMwyonA+93E/LY29bOcit49Yk5/+zPuBf9ibcnxY8SEv6RUX5jMBJ6RzOwvVxxri0/LaX0o0CknoFxeG//ux7jMtnjCgqKyrnb39vWjB/zL4Y1CGirTrIUjxlXxzHX8nsF3IcsJtX/DDKuT8tSZ8jFAM+ODUqK+5NoXRjro0zWmFAK5y1LMKk8rfpFRW7eUVmHf91c8gPo4xvhhnD0mohSURERN5KzjkyByOfVSY2kFnHfunYq2BqoeJ0RiWJiIiIzCgYIyIiIiIiIvIaTa1jmlfs5BXfDLNjb3NvWnBvenzYZb+o2C8qbk2O//OjJpVjUvnv9d3o+O/1Ip62XY9y+Nr79bRk/QnhmaepnG+CuTctuTd98b//qKP74tvXsC8eZYDIGJLA1M0ufizS96OM+9OC9DkTNpWDaeWYVr5p5nltZiX/sjd5mU0XEREROTUWGFvHbukIjKEV+HPGiYWJ9c14IiIiIqcteNMbICIiIiIiIiLytmuGhvPNiE86CStJSBQY9gsfSLqXFkwrdbiIiIiI5A7u547fTC33ckvuoB0azseGC7FhPvQtMuGb3lARERH5oCgYIyIiIiIiIiLyDM0w4Hwz5mo7YSWJiI0Pxnw/yrg3zUkVjBERERGhcHCvcPxmYrlfOAoLnQDOxYbzccB8aEgM1FMkRURERE6FRimJiIiIiIiIiNRCIDCGZmhoBH50UhIYLrZifrnY4k/mm4QG/jBIuTMp6BcVaeWoNBZAREREhKJujDFY5gNoGcOlxLAUGS4nhv9HN6AbwIPC8aBwjCoYWUdmfdtM9abvgIiIiLyXFIwREREREREREamFxgdh5qOQhThgLgpphwGfdRP+aqnNl3MN1tOS3/dT7kxy+oUlsw7lYkRERER8MOZB4dgpHa0AImP4cxfwpyFcjg3/eS7kasPwu4njP6aW9cKxXsAAR2XBOnReJSIiIq+dgjEiIiIiIiIiIoABGqGhEwZ81kn48VyDpSSkGQSsNkIW45BRabk+zvldf8rNSU5qrRZvRERERGoOyJz/uJk5YmMpnaNyAR8lhrnQ8ONmQGwcyxHslrBbOcaVY2J9sKZyUHEYPD6pc637ueNG5hhqIqaIiMh7T8EYEREREREREREgAJpBwEIc8tP5Jv/L2S5nGhGBMRTWMSgrro1zftuf8s+7Y/bzitwqFiMiIiJynPXCMbKWQWXYqxx/2gr4y07AJ0nAXGD4vGHI6xBN6RyF88GY3EHh3EF7zEmdbf2fQ0u/qhjmOp8TERF53ykYIyIiIiIiIiKCX3SxOCrnyK1jUjqGoW+EGRQVd6cFN8Y53w4zbk1yfzWz1lFEREREHmLqj4aBdgBN4wPIoYGGMXRDw3wIxpiDv+PqEEzpXB2MAYv/OCn3ckc7OMFvICIiIm8NBWNERERERERERPCLMePSUlrHv+yNuTPNaQZ+tSR3jlFZ0S8s21lJaU/u6mURERGRd1kIRAa+aAb8WTvgx03D5w0/SulcbHhSFsVQh2eA2JxsWwxAIzCE5tm3ExERkXefgjEiIiIiIiIiIviFl9Q6UuvoDzO+HmZvepNERERE3ikB0AmgG8KXTcP/1A34shnwccOw8EgKxTkfe3E8HIIxdcPMSQvxYRwRERF5/ykYIyIiIiIiIiIiIiIiIq+sYeBqwxy0xXzRDDgbGxpPSKBU+NGUhYPS+X8/rVa+iXUaiykiIvKBUDBGREREREREREREREREXlkSwJVGwN93Q/60bfi8YejWTTHOuYeaYRyQWz+yMnWQWigB604nHDO2PowjIiIi7z8FY0REREREREREREREROSVRcBq5AMxq5EhOtIUM7SwUTg2Csd26T8mFqbWkdeNMRZwpxSM+Sp17KkyRkRE5IOgYIyIiIiIiIiIiIiIiIi8ssjAWgSfNw1L4cPBmFHl+CG1/H5q+SZ1fJNaBhUMKucDMfXt3CllVTIHU3s630tERETeLAVjRERERERERERERERE5JUZoGGgG0Bi/L9PrGNYwbXM8Zup5Vdjy53cca+YNcacTkOMiIiIfLgUjBEREREREREREREREZFXZgyExodiwjoYM6rgXu4bYv597Pi3sWVqIXVQndLYJBEREfmwKRgjIiIiIiIiIiIiIiIir8zW44n6lf/3JITcOYbWsVvCZuHYLN/sNoqIiMiHJ3jTGyAiIiIiIiIiIiIiIiLvvgrYr+B27tgv3UEjTOX8n6kdRkRERN4ENcaIiIiIiIiIiIiIiIjIKyucb4X5auoIgKXI4IAkgHb90TRQOlBxjIiIiJwWBWNERERERERERERERETklWUWrmWWADAErEaGTgDnIsPVJOCjxHInN+xV7mDckoiIiMhJUzBGREREREREREREREREXlnu4Gbm2CoqViP4pGG4kgSsRIbLCVxpBNwtHEEOuXU4wNZ/dzZmyZ3SvCV75HuLiIjI+03BGBEREREREREREREREXllDh+OwcLvp46Kii+bjh83A1oB/LxlOB9H3M8dDwrLyMKogsw5cgsFfsxS5RwWH5JxHIZmXqde5dgtIT2lII6IiIi8OQrGiIiIiIiIiIiIiIiIyCtzQOZ8OOY/ppZrKdxuOyYW/rQd8PNWwHJkWC8cD4qArcKxVToGFYwqfzv/9x2Vg6oOxtgTiMbcyWFkHalGOomIiLz3FIwRERERERERERERERGRV9Y08HnT8HkjoB1AO4CrScCPW4ZLsWE5MsyH4DC0AliNDJcqx9RCan0gpnC+NcYCts7DuBMIxvz3sWWjsPQrVcaIiIi87xSMERERERERERERERERkVfWDuCX7YD/92LIYmhYCA1zIcwFPgjTMH5haiGATmA4E0HpzEEIxlKPTjoIxBz+/+s2tfCv43p+k4iIiLzXFIwRERERERERERERERGRVxYbuBAbft4KmAsN3QBiYwgAYw5vlxhInvurmmff5CUsRZb4ZL60iIiIvGUUjBEREREREREREREREZFXFhjfBLMaGWLjgzLKnoiIiMibpmCMiIiIiIiIiIiIiIiIvDLnYOoc/codCcSczCikV7VfOoq3c9NERETkNVMwRkRERERERERERERERF5Z5uBa6vg/hvZNb8ozfZ1aRtWb3goRERE5DQrGiIiIiIiIiIiIiIiIyCvLHFzPHf/wDiROrqWOsVVljIiIyIdAwRgRERERERERERERERF5ZYWDB7mjdEdHKb2ddkuYvv3FNiIiIvIaGOeenIY1xigqKyIiIiIiIiIiIiIiIs/F1B9vO1d/iIiIyPvBOffEUxA1xoiIiIiIiIiIiIiIiMhrocCJiIiIvG2CN70BIiIiIiIiIiIiIiIiIiIiIiInQcEYEREREREREREREREREREREXkvKRgjIiIiIiIiIiIiIiIiIiIiIu8lBWNERERERERERERERERERERE5L2kYIyIiIiIiIiIiIiIiIiIiIiIvJcUjBERERERERERERERERERERGR95KCMSIiIiIiIiIiIiIiIiIiIiLyXlIwRkRERERERERERERERERERETeSwrGiIiIiIiIiIiIiIiIiIiIiMh7ScEYEREREREREREREREREREREXkvKRgjIiIiIiIiIiIiIiIiIiIiIu8lBWNERERERERERERERERERERE5L2kYIyIiIiIiIiIiIiIiIiIiIiIvJcUjBERERERERERERERERERERGR95KCMSIiIiIiIiIiIiIiIiIiIiLyXlIwRkRERERERERERERERERERETeSwrGiIiIiIiIiIiIiIiIiIiIiMh7ScEYEREREREREREREREREREREXkvKRgjIiIiIiIiIiIiIiIiIiIiIu8lBWNERERERERERERERERERERE5L2kYIyIiIiIiIiIiIiIiIiIiIiIvJcUjBERERERERERERERERERERGR95Jxzr3pbRARERERERERERERERERERERee3UGCMiIiIiIiIiIiIiIiIiIiIi7yUFY0RERERERERERERERERERETkvaRgjIiIiIiIiIiIiIiIiIiIiIi8lxSMEREREREREREREREREREREZH3koIxIiIiIiIiIiIiIiIiIiIiIvJeUjBGRERERERERERERERERERERN5L/zcexqX3HbR+JAAAAABJRU5ErkJggg=="/>
          <p:cNvSpPr>
            <a:spLocks noChangeAspect="1" noChangeArrowheads="1"/>
          </p:cNvSpPr>
          <p:nvPr/>
        </p:nvSpPr>
        <p:spPr bwMode="auto">
          <a:xfrm>
            <a:off x="2798618" y="2553993"/>
            <a:ext cx="2233757" cy="22337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126" y="879341"/>
            <a:ext cx="7204365" cy="3561660"/>
          </a:xfrm>
          <a:prstGeom prst="rect">
            <a:avLst/>
          </a:prstGeom>
        </p:spPr>
      </p:pic>
    </p:spTree>
    <p:extLst>
      <p:ext uri="{BB962C8B-B14F-4D97-AF65-F5344CB8AC3E}">
        <p14:creationId xmlns:p14="http://schemas.microsoft.com/office/powerpoint/2010/main" val="92840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10" y="1724167"/>
            <a:ext cx="6140861" cy="4931334"/>
          </a:xfrm>
          <a:prstGeom prst="rect">
            <a:avLst/>
          </a:prstGeom>
        </p:spPr>
      </p:pic>
      <p:sp>
        <p:nvSpPr>
          <p:cNvPr id="6" name="مستطيل 5"/>
          <p:cNvSpPr/>
          <p:nvPr/>
        </p:nvSpPr>
        <p:spPr>
          <a:xfrm>
            <a:off x="434110" y="398306"/>
            <a:ext cx="6096000" cy="923330"/>
          </a:xfrm>
          <a:prstGeom prst="rect">
            <a:avLst/>
          </a:prstGeom>
        </p:spPr>
        <p:txBody>
          <a:bodyPr>
            <a:spAutoFit/>
          </a:bodyPr>
          <a:lstStyle/>
          <a:p>
            <a:r>
              <a:rPr lang="en-US" dirty="0"/>
              <a:t>As you can see in the graph below, his favorites are the US and Canadian GPs, where he accumulates the most wins</a:t>
            </a:r>
          </a:p>
        </p:txBody>
      </p:sp>
      <p:pic>
        <p:nvPicPr>
          <p:cNvPr id="7" name="صورة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685" y="1632857"/>
            <a:ext cx="4296229" cy="4677573"/>
          </a:xfrm>
          <a:prstGeom prst="rect">
            <a:avLst/>
          </a:prstGeom>
        </p:spPr>
      </p:pic>
    </p:spTree>
    <p:extLst>
      <p:ext uri="{BB962C8B-B14F-4D97-AF65-F5344CB8AC3E}">
        <p14:creationId xmlns:p14="http://schemas.microsoft.com/office/powerpoint/2010/main" val="174097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64" y="1696851"/>
            <a:ext cx="5418807" cy="4687455"/>
          </a:xfrm>
          <a:prstGeom prst="rect">
            <a:avLst/>
          </a:prstGeom>
        </p:spPr>
      </p:pic>
      <p:sp>
        <p:nvSpPr>
          <p:cNvPr id="4" name="مستطيل 3"/>
          <p:cNvSpPr/>
          <p:nvPr/>
        </p:nvSpPr>
        <p:spPr>
          <a:xfrm>
            <a:off x="489856" y="267677"/>
            <a:ext cx="6096000" cy="923330"/>
          </a:xfrm>
          <a:prstGeom prst="rect">
            <a:avLst/>
          </a:prstGeom>
        </p:spPr>
        <p:txBody>
          <a:bodyPr>
            <a:spAutoFit/>
          </a:bodyPr>
          <a:lstStyle/>
          <a:p>
            <a:r>
              <a:rPr lang="en-US" dirty="0"/>
              <a:t>The fact that Lewis is one of the best F1 racers we already know, but let's compare with other idols in the category.</a:t>
            </a:r>
          </a:p>
        </p:txBody>
      </p:sp>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770" y="1696851"/>
            <a:ext cx="6052457" cy="4595092"/>
          </a:xfrm>
          <a:prstGeom prst="rect">
            <a:avLst/>
          </a:prstGeom>
        </p:spPr>
      </p:pic>
    </p:spTree>
    <p:extLst>
      <p:ext uri="{BB962C8B-B14F-4D97-AF65-F5344CB8AC3E}">
        <p14:creationId xmlns:p14="http://schemas.microsoft.com/office/powerpoint/2010/main" val="296044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4" y="4256315"/>
            <a:ext cx="5170713" cy="2601684"/>
          </a:xfrm>
          <a:prstGeom prst="rect">
            <a:avLst/>
          </a:prstGeom>
        </p:spPr>
      </p:pic>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345" y="4256315"/>
            <a:ext cx="5358775" cy="2601684"/>
          </a:xfrm>
          <a:prstGeom prst="rect">
            <a:avLst/>
          </a:prstGeom>
        </p:spPr>
      </p:pic>
      <p:pic>
        <p:nvPicPr>
          <p:cNvPr id="4" name="صورة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312" y="375129"/>
            <a:ext cx="5562601" cy="3881186"/>
          </a:xfrm>
          <a:prstGeom prst="rect">
            <a:avLst/>
          </a:prstGeom>
        </p:spPr>
      </p:pic>
      <p:sp>
        <p:nvSpPr>
          <p:cNvPr id="5" name="مستطيل 4"/>
          <p:cNvSpPr/>
          <p:nvPr/>
        </p:nvSpPr>
        <p:spPr>
          <a:xfrm>
            <a:off x="609601" y="1475992"/>
            <a:ext cx="4561114" cy="1200329"/>
          </a:xfrm>
          <a:prstGeom prst="rect">
            <a:avLst/>
          </a:prstGeom>
        </p:spPr>
        <p:txBody>
          <a:bodyPr wrap="square">
            <a:spAutoFit/>
          </a:bodyPr>
          <a:lstStyle/>
          <a:p>
            <a:r>
              <a:rPr lang="en-US" dirty="0"/>
              <a:t>Let's dive into the competition between one of the drivers who challenged Ham was </a:t>
            </a:r>
            <a:r>
              <a:rPr lang="en-US" dirty="0" err="1"/>
              <a:t>Rosberg</a:t>
            </a:r>
            <a:r>
              <a:rPr lang="en-US" dirty="0"/>
              <a:t> winning the 2016 championship</a:t>
            </a:r>
          </a:p>
        </p:txBody>
      </p:sp>
    </p:spTree>
    <p:extLst>
      <p:ext uri="{BB962C8B-B14F-4D97-AF65-F5344CB8AC3E}">
        <p14:creationId xmlns:p14="http://schemas.microsoft.com/office/powerpoint/2010/main" val="238917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6281057" y="4489469"/>
            <a:ext cx="6096000" cy="2123658"/>
          </a:xfrm>
          <a:prstGeom prst="rect">
            <a:avLst/>
          </a:prstGeom>
        </p:spPr>
        <p:txBody>
          <a:bodyPr>
            <a:spAutoFit/>
          </a:bodyPr>
          <a:lstStyle/>
          <a:p>
            <a:r>
              <a:rPr lang="en-US" sz="6600" dirty="0"/>
              <a:t>End of Show</a:t>
            </a:r>
          </a:p>
          <a:p>
            <a:r>
              <a:rPr lang="en-US" sz="6600" dirty="0"/>
              <a:t>Thank You</a:t>
            </a:r>
          </a:p>
        </p:txBody>
      </p:sp>
      <p:pic>
        <p:nvPicPr>
          <p:cNvPr id="3" name="صورة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59" y="515980"/>
            <a:ext cx="8963025" cy="3266125"/>
          </a:xfrm>
          <a:prstGeom prst="rect">
            <a:avLst/>
          </a:prstGeom>
        </p:spPr>
      </p:pic>
    </p:spTree>
    <p:extLst>
      <p:ext uri="{BB962C8B-B14F-4D97-AF65-F5344CB8AC3E}">
        <p14:creationId xmlns:p14="http://schemas.microsoft.com/office/powerpoint/2010/main" val="777169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124</TotalTime>
  <Words>198</Words>
  <Application>Microsoft Office PowerPoint</Application>
  <PresentationFormat>شاشة عريضة</PresentationFormat>
  <Paragraphs>17</Paragraphs>
  <Slides>8</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8</vt:i4>
      </vt:variant>
    </vt:vector>
  </HeadingPairs>
  <TitlesOfParts>
    <vt:vector size="13" baseType="lpstr">
      <vt:lpstr>Arial</vt:lpstr>
      <vt:lpstr>Century Gothic</vt:lpstr>
      <vt:lpstr>Times New Roman</vt:lpstr>
      <vt:lpstr>Wingdings 3</vt:lpstr>
      <vt:lpstr>أيون</vt:lpstr>
      <vt:lpstr>Formula one racing</vt:lpstr>
      <vt:lpstr>  Data Analysis over Formula 1 dataset (1950-2021) Formula 1 is one of most popular and highly enjoyed sport across the globe. Extreme precision, high accuracy and excellent team are the key constituents for a team to participate and win the grand prix. The moment anyone decides to act on their own, the team can either lose position or straight away get out of the competition. All the major teams like Scuderia Ferrari, McLaren, Redbull, Renault and numerous others compete for the world championship. As data science enthusiasts and huge fans of Formula1, we thought of analyzing the Formula1 dataset that we took from Ergast Developer API which provided us with the open dataset that in turn provided us with numerous data attributes like Formula1 drivers, races, lap timings, seasons data, pitstop status and other related attributes.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one racing</dc:title>
  <dc:creator>MOE_Admin</dc:creator>
  <cp:lastModifiedBy>MOE_Admin</cp:lastModifiedBy>
  <cp:revision>12</cp:revision>
  <dcterms:created xsi:type="dcterms:W3CDTF">2021-11-18T06:50:56Z</dcterms:created>
  <dcterms:modified xsi:type="dcterms:W3CDTF">2021-11-18T08:55:03Z</dcterms:modified>
</cp:coreProperties>
</file>