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56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6</a:t>
            </a:r>
            <a:endParaRPr b="1" dirty="0"/>
          </a:p>
          <a:p>
            <a:pPr lvl="0"/>
            <a:r>
              <a:rPr lang="en-US" b="1" dirty="0" err="1" smtClean="0"/>
              <a:t>Procesamiento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55850" y="1143700"/>
            <a:ext cx="8782200" cy="4962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A partir </a:t>
            </a:r>
            <a:r>
              <a:rPr lang="es-ES" dirty="0"/>
              <a:t>del archivo </a:t>
            </a:r>
            <a:r>
              <a:rPr lang="es-ES" dirty="0" err="1" smtClean="0"/>
              <a:t>tabulacion_cruzada.csv</a:t>
            </a:r>
            <a:r>
              <a:rPr lang="es-ES" dirty="0" smtClean="0"/>
              <a:t> obtener la siguiente tabla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30299"/>
              </p:ext>
            </p:extLst>
          </p:nvPr>
        </p:nvGraphicFramePr>
        <p:xfrm>
          <a:off x="1936097" y="1921019"/>
          <a:ext cx="5226075" cy="1930424"/>
        </p:xfrm>
        <a:graphic>
          <a:graphicData uri="http://schemas.openxmlformats.org/drawingml/2006/table">
            <a:tbl>
              <a:tblPr/>
              <a:tblGrid>
                <a:gridCol w="1742025"/>
                <a:gridCol w="1742025"/>
                <a:gridCol w="1742025"/>
              </a:tblGrid>
              <a:tr h="4826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Categoría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Éxitos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Fracasos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Star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Wars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X-Men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Tolkien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2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55850" y="1143700"/>
            <a:ext cx="8782200" cy="4962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A partir de la tabla anterior graficar lo siguiente</a:t>
            </a:r>
            <a:endParaRPr lang="es-ES" dirty="0"/>
          </a:p>
        </p:txBody>
      </p:sp>
      <p:pic>
        <p:nvPicPr>
          <p:cNvPr id="3" name="Imagen 2" descr="pelicul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95" y="1639959"/>
            <a:ext cx="3225841" cy="29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20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</Words>
  <Application>Microsoft Macintosh PowerPoint</Application>
  <PresentationFormat>Presentación en pantalla (16:9)</PresentationFormat>
  <Paragraphs>19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google</vt:lpstr>
      <vt:lpstr>Clase 6 Procesamiento de datos</vt:lpstr>
      <vt:lpstr>Ejercicio 1 </vt:lpstr>
      <vt:lpstr>Ejercicio 2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38</cp:revision>
  <dcterms:modified xsi:type="dcterms:W3CDTF">2016-09-26T17:44:21Z</dcterms:modified>
  <cp:category/>
</cp:coreProperties>
</file>