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3" d="100"/>
          <a:sy n="123" d="100"/>
        </p:scale>
        <p:origin x="44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mirror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studio.com/products/rstudio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opensci.github.io/reproducibility-guide/sections/referenc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ithub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cha.hk/clases_profesor_mario_matus/clase1/copper_data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1</a:t>
            </a:r>
            <a:endParaRPr b="1" dirty="0"/>
          </a:p>
          <a:p>
            <a:pPr lvl="0"/>
            <a:r>
              <a:rPr lang="en-US" b="1" dirty="0" err="1"/>
              <a:t>Introducción</a:t>
            </a:r>
            <a:r>
              <a:rPr lang="en-US" b="1" dirty="0"/>
              <a:t> a R y </a:t>
            </a:r>
            <a:r>
              <a:rPr lang="en-US" b="1" dirty="0" err="1"/>
              <a:t>Github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sp>
        <p:nvSpPr>
          <p:cNvPr id="83" name="Shape 83"/>
          <p:cNvSpPr txBox="1"/>
          <p:nvPr/>
        </p:nvSpPr>
        <p:spPr>
          <a:xfrm>
            <a:off x="210800" y="3186950"/>
            <a:ext cx="2252699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RStudio</a:t>
            </a:r>
            <a:r>
              <a:rPr lang="en-US" sz="2400" dirty="0" smtClean="0"/>
              <a:t> </a:t>
            </a:r>
            <a:r>
              <a:rPr lang="en-US" sz="2400" dirty="0" err="1"/>
              <a:t>es</a:t>
            </a:r>
            <a:r>
              <a:rPr lang="en-US" sz="2400" dirty="0"/>
              <a:t> un frontend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smtClean="0"/>
              <a:t>R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R </a:t>
            </a:r>
            <a:r>
              <a:rPr lang="en-US" sz="2400" dirty="0"/>
              <a:t>no </a:t>
            </a:r>
            <a:r>
              <a:rPr lang="en-US" sz="2400" dirty="0" err="1"/>
              <a:t>cuenta</a:t>
            </a:r>
            <a:r>
              <a:rPr lang="en-US" sz="2400" dirty="0"/>
              <a:t> con </a:t>
            </a:r>
            <a:r>
              <a:rPr lang="en-US" sz="2400" dirty="0" err="1"/>
              <a:t>paneles</a:t>
            </a:r>
            <a:r>
              <a:rPr lang="en-US" sz="2400" dirty="0"/>
              <a:t>, </a:t>
            </a:r>
            <a:r>
              <a:rPr lang="en-US" sz="2400" dirty="0" err="1"/>
              <a:t>RStudio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y </a:t>
            </a:r>
            <a:r>
              <a:rPr lang="en-US" sz="2400" dirty="0" err="1"/>
              <a:t>simplifica</a:t>
            </a:r>
            <a:r>
              <a:rPr lang="en-US" sz="2400" dirty="0"/>
              <a:t> el </a:t>
            </a:r>
            <a:r>
              <a:rPr lang="en-US" sz="2400" dirty="0" err="1"/>
              <a:t>trabajo</a:t>
            </a: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>
                <a:hlinkClick r:id="rId3"/>
              </a:rPr>
              <a:t>Descarga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>
                <a:hlinkClick r:id="rId3"/>
              </a:rPr>
              <a:t>de </a:t>
            </a:r>
            <a:r>
              <a:rPr lang="en-US" sz="2400" dirty="0" smtClean="0">
                <a:hlinkClick r:id="rId3"/>
              </a:rPr>
              <a:t>R</a:t>
            </a: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>
                <a:hlinkClick r:id="rId4"/>
              </a:rPr>
              <a:t>Descarga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>
                <a:hlinkClick r:id="rId4"/>
              </a:rPr>
              <a:t>de </a:t>
            </a:r>
            <a:r>
              <a:rPr lang="en-US" sz="2400" dirty="0" err="1" smtClean="0">
                <a:hlinkClick r:id="rId4"/>
              </a:rPr>
              <a:t>RStudio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</a:rPr>
              <a:t>Primera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Instalar</a:t>
            </a:r>
            <a:r>
              <a:rPr lang="en-US" sz="3200" b="1" dirty="0">
                <a:solidFill>
                  <a:schemeClr val="tx1"/>
                </a:solidFill>
              </a:rPr>
              <a:t> R y </a:t>
            </a:r>
            <a:r>
              <a:rPr lang="en-US" sz="3200" b="1" dirty="0" err="1">
                <a:solidFill>
                  <a:schemeClr val="tx1"/>
                </a:solidFill>
              </a:rPr>
              <a:t>Rstudio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err="1"/>
              <a:t>Github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plataforma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compartir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(</a:t>
            </a:r>
            <a:r>
              <a:rPr lang="en-US" sz="2400" dirty="0" err="1"/>
              <a:t>principalmente</a:t>
            </a:r>
            <a:r>
              <a:rPr lang="en-US" sz="2400" dirty="0"/>
              <a:t>)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/>
              <a:t>Ayuda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err="1"/>
              <a:t>elaborar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Investigación Reproducible</a:t>
            </a: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sz="2400" dirty="0" err="1" smtClean="0">
                <a:hlinkClick r:id="rId4"/>
              </a:rPr>
              <a:t>Sitio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>
                <a:hlinkClick r:id="rId4"/>
              </a:rPr>
              <a:t>web de </a:t>
            </a:r>
            <a:r>
              <a:rPr lang="en-US" sz="2400" dirty="0" err="1" smtClean="0">
                <a:hlinkClick r:id="rId4"/>
              </a:rPr>
              <a:t>Github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</a:rPr>
              <a:t>Segunda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Crear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una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cuenta</a:t>
            </a:r>
            <a:r>
              <a:rPr lang="en-US" sz="3200" b="1" dirty="0">
                <a:solidFill>
                  <a:schemeClr val="tx1"/>
                </a:solidFill>
              </a:rPr>
              <a:t> en </a:t>
            </a:r>
            <a:r>
              <a:rPr lang="en-US" sz="3200" b="1" dirty="0" err="1">
                <a:solidFill>
                  <a:schemeClr val="tx1"/>
                </a:solidFill>
              </a:rPr>
              <a:t>Github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4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err="1">
                <a:hlinkClick r:id="rId3"/>
              </a:rPr>
              <a:t>Descarga</a:t>
            </a:r>
            <a:r>
              <a:rPr lang="en-US" sz="2400" dirty="0">
                <a:hlinkClick r:id="rId3"/>
              </a:rPr>
              <a:t> de </a:t>
            </a: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 smtClean="0">
                <a:hlinkClick r:id="rId3"/>
              </a:rPr>
              <a:t>para</a:t>
            </a:r>
            <a:r>
              <a:rPr lang="en-US" sz="2400" dirty="0" smtClean="0">
                <a:hlinkClick r:id="rId3"/>
              </a:rPr>
              <a:t> Mac/Windows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</a:rPr>
              <a:t>Tercera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Instalar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Github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/>
              <a:buChar char="•"/>
            </a:pPr>
            <a:endParaRPr lang="en-US" sz="2400" dirty="0" smtClean="0"/>
          </a:p>
          <a:p>
            <a:pPr lvl="0"/>
            <a:r>
              <a:rPr lang="en-US" sz="2400" dirty="0" err="1"/>
              <a:t>Ejecutar</a:t>
            </a:r>
            <a:r>
              <a:rPr lang="en-US" sz="2400" dirty="0"/>
              <a:t> el </a:t>
            </a:r>
            <a:r>
              <a:rPr lang="en-US" sz="2400" dirty="0" err="1"/>
              <a:t>siguiente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endParaRPr lang="en-US" sz="2400" dirty="0"/>
          </a:p>
          <a:p>
            <a:pPr lvl="0"/>
            <a:r>
              <a:rPr lang="en-US" sz="2400" dirty="0" err="1" smtClean="0">
                <a:solidFill>
                  <a:srgbClr val="800000"/>
                </a:solidFill>
                <a:latin typeface="Roboto Mono"/>
                <a:cs typeface="Roboto Mono"/>
              </a:rPr>
              <a:t>install.packages</a:t>
            </a:r>
            <a:r>
              <a:rPr lang="en-US" sz="2400" dirty="0">
                <a:solidFill>
                  <a:srgbClr val="800000"/>
                </a:solidFill>
                <a:latin typeface="Roboto Mono"/>
                <a:cs typeface="Roboto Mono"/>
              </a:rPr>
              <a:t>("ggplot2")</a:t>
            </a:r>
          </a:p>
          <a:p>
            <a:pPr lvl="0"/>
            <a:r>
              <a:rPr lang="en-US" sz="2400" dirty="0">
                <a:solidFill>
                  <a:srgbClr val="800000"/>
                </a:solidFill>
                <a:latin typeface="Roboto Mono"/>
                <a:cs typeface="Roboto Mono"/>
              </a:rPr>
              <a:t>data("</a:t>
            </a:r>
            <a:r>
              <a:rPr lang="en-US" sz="2400" dirty="0" err="1" smtClean="0">
                <a:solidFill>
                  <a:srgbClr val="800000"/>
                </a:solidFill>
                <a:latin typeface="Roboto Mono"/>
                <a:cs typeface="Roboto Mono"/>
              </a:rPr>
              <a:t>swiss</a:t>
            </a:r>
            <a:r>
              <a:rPr lang="en-US" sz="2400" dirty="0" smtClean="0">
                <a:solidFill>
                  <a:srgbClr val="800000"/>
                </a:solidFill>
                <a:latin typeface="Roboto Mono"/>
                <a:cs typeface="Roboto Mono"/>
              </a:rPr>
              <a:t>")</a:t>
            </a:r>
            <a:endParaRPr lang="en-US" sz="2400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</a:rPr>
              <a:t>Cuarta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Instalar</a:t>
            </a:r>
            <a:r>
              <a:rPr lang="en-US" sz="3200" b="1" dirty="0">
                <a:solidFill>
                  <a:schemeClr val="tx1"/>
                </a:solidFill>
              </a:rPr>
              <a:t> ggplot2 y </a:t>
            </a:r>
            <a:r>
              <a:rPr lang="en-US" sz="3200" b="1" dirty="0" err="1">
                <a:solidFill>
                  <a:schemeClr val="tx1"/>
                </a:solidFill>
              </a:rPr>
              <a:t>visualizar</a:t>
            </a:r>
            <a:r>
              <a:rPr lang="en-US" sz="3200" b="1" dirty="0">
                <a:solidFill>
                  <a:schemeClr val="tx1"/>
                </a:solidFill>
              </a:rPr>
              <a:t> "</a:t>
            </a:r>
            <a:r>
              <a:rPr lang="en-US" sz="3200" b="1" dirty="0" err="1">
                <a:solidFill>
                  <a:schemeClr val="tx1"/>
                </a:solidFill>
              </a:rPr>
              <a:t>swiss</a:t>
            </a:r>
            <a:r>
              <a:rPr lang="en-US" sz="3200" b="1" dirty="0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/>
              <a:t>Descargar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copper_data.csv</a:t>
            </a:r>
            <a:r>
              <a:rPr lang="en-US" sz="2400" dirty="0" smtClean="0"/>
              <a:t> y </a:t>
            </a:r>
            <a:r>
              <a:rPr lang="en-US" sz="2400" dirty="0" err="1"/>
              <a:t>e</a:t>
            </a:r>
            <a:r>
              <a:rPr lang="en-US" sz="2400" dirty="0" err="1" smtClean="0"/>
              <a:t>jecutar</a:t>
            </a:r>
            <a:r>
              <a:rPr lang="en-US" sz="2400" dirty="0" smtClean="0"/>
              <a:t> </a:t>
            </a:r>
            <a:r>
              <a:rPr lang="en-US" sz="2400" dirty="0"/>
              <a:t>el </a:t>
            </a:r>
            <a:r>
              <a:rPr lang="en-US" sz="2400" dirty="0" err="1"/>
              <a:t>siguiente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endParaRPr lang="en-US" sz="2400" dirty="0"/>
          </a:p>
          <a:p>
            <a:pPr lvl="0"/>
            <a:r>
              <a:rPr lang="en-US" sz="2400" dirty="0" smtClean="0">
                <a:latin typeface="Roboto Mono"/>
                <a:cs typeface="Roboto Mono"/>
              </a:rPr>
              <a:t>library</a:t>
            </a:r>
            <a:r>
              <a:rPr lang="en-US" sz="2400" dirty="0">
                <a:latin typeface="Roboto Mono"/>
                <a:cs typeface="Roboto Mono"/>
              </a:rPr>
              <a:t>(ggplot2</a:t>
            </a:r>
            <a:r>
              <a:rPr lang="en-US" sz="2400" dirty="0" smtClean="0">
                <a:latin typeface="Roboto Mono"/>
                <a:cs typeface="Roboto Mono"/>
              </a:rPr>
              <a:t>)</a:t>
            </a:r>
            <a:endParaRPr lang="en-US" sz="2400" dirty="0">
              <a:latin typeface="Roboto Mono"/>
              <a:cs typeface="Roboto Mono"/>
            </a:endParaRPr>
          </a:p>
          <a:p>
            <a:pPr lvl="0"/>
            <a:r>
              <a:rPr lang="en-US" sz="2400" dirty="0" err="1">
                <a:latin typeface="Roboto Mono"/>
                <a:cs typeface="Roboto Mono"/>
              </a:rPr>
              <a:t>ggplot</a:t>
            </a:r>
            <a:r>
              <a:rPr lang="en-US" sz="2400" dirty="0">
                <a:latin typeface="Roboto Mono"/>
                <a:cs typeface="Roboto Mono"/>
              </a:rPr>
              <a:t>() + </a:t>
            </a:r>
            <a:r>
              <a:rPr lang="en-US" sz="2400" dirty="0" err="1">
                <a:latin typeface="Roboto Mono"/>
                <a:cs typeface="Roboto Mono"/>
              </a:rPr>
              <a:t>geom_line</a:t>
            </a:r>
            <a:r>
              <a:rPr lang="en-US" sz="2400" dirty="0">
                <a:latin typeface="Roboto Mono"/>
                <a:cs typeface="Roboto Mono"/>
              </a:rPr>
              <a:t>(</a:t>
            </a:r>
            <a:r>
              <a:rPr lang="en-US" sz="2400" dirty="0" err="1">
                <a:latin typeface="Roboto Mono"/>
                <a:cs typeface="Roboto Mono"/>
              </a:rPr>
              <a:t>aes</a:t>
            </a:r>
            <a:r>
              <a:rPr lang="en-US" sz="2400" dirty="0">
                <a:latin typeface="Roboto Mono"/>
                <a:cs typeface="Roboto Mono"/>
              </a:rPr>
              <a:t>(y = Fertility, x = Education), </a:t>
            </a:r>
          </a:p>
          <a:p>
            <a:pPr lvl="0"/>
            <a:r>
              <a:rPr lang="en-US" sz="2400" dirty="0">
                <a:latin typeface="Roboto Mono"/>
                <a:cs typeface="Roboto Mono"/>
              </a:rPr>
              <a:t>  data = </a:t>
            </a:r>
            <a:r>
              <a:rPr lang="en-US" sz="2400" dirty="0" err="1">
                <a:latin typeface="Roboto Mono"/>
                <a:cs typeface="Roboto Mono"/>
              </a:rPr>
              <a:t>swiss</a:t>
            </a:r>
            <a:r>
              <a:rPr lang="en-US" sz="2400" dirty="0">
                <a:latin typeface="Roboto Mono"/>
                <a:cs typeface="Roboto Mono"/>
              </a:rPr>
              <a:t>, stat="</a:t>
            </a:r>
            <a:r>
              <a:rPr lang="en-US" sz="2400" dirty="0" smtClean="0">
                <a:latin typeface="Roboto Mono"/>
                <a:cs typeface="Roboto Mono"/>
              </a:rPr>
              <a:t>identity</a:t>
            </a:r>
            <a:r>
              <a:rPr lang="en-US" sz="2400" dirty="0">
                <a:latin typeface="Roboto Mono"/>
                <a:cs typeface="Roboto Mono"/>
              </a:rPr>
              <a:t>"</a:t>
            </a:r>
            <a:r>
              <a:rPr lang="en-US" sz="2400" dirty="0" smtClean="0">
                <a:latin typeface="Roboto Mono"/>
                <a:cs typeface="Roboto Mono"/>
              </a:rPr>
              <a:t>)</a:t>
            </a:r>
            <a:endParaRPr lang="en-US" sz="2400" dirty="0"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Quinta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Hacer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gráficos</a:t>
            </a:r>
            <a:r>
              <a:rPr lang="en-US" sz="3200" b="1" dirty="0">
                <a:solidFill>
                  <a:schemeClr val="tx1"/>
                </a:solidFill>
              </a:rPr>
              <a:t> con ggplot2</a:t>
            </a:r>
          </a:p>
        </p:txBody>
      </p:sp>
    </p:spTree>
    <p:extLst>
      <p:ext uri="{BB962C8B-B14F-4D97-AF65-F5344CB8AC3E}">
        <p14:creationId xmlns:p14="http://schemas.microsoft.com/office/powerpoint/2010/main" val="98043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>
                <a:latin typeface="Roboto Mono"/>
                <a:cs typeface="Roboto Mono"/>
              </a:rPr>
              <a:t>setwd</a:t>
            </a:r>
            <a:r>
              <a:rPr lang="en-US" sz="2400" dirty="0">
                <a:latin typeface="Roboto Mono"/>
                <a:cs typeface="Roboto Mono"/>
              </a:rPr>
              <a:t>("/</a:t>
            </a:r>
            <a:r>
              <a:rPr lang="en-US" sz="2400" dirty="0" err="1" smtClean="0">
                <a:latin typeface="Roboto Mono"/>
                <a:cs typeface="Roboto Mono"/>
              </a:rPr>
              <a:t>micarpeta</a:t>
            </a:r>
            <a:r>
              <a:rPr lang="en-US" sz="2400" dirty="0" smtClean="0">
                <a:latin typeface="Roboto Mono"/>
                <a:cs typeface="Roboto Mono"/>
              </a:rPr>
              <a:t>”)</a:t>
            </a:r>
            <a:endParaRPr lang="en-US" sz="2400" dirty="0"/>
          </a:p>
          <a:p>
            <a:pPr lvl="0"/>
            <a:r>
              <a:rPr lang="en-US" sz="2400" dirty="0" err="1" smtClean="0">
                <a:latin typeface="Roboto Mono"/>
                <a:cs typeface="Roboto Mono"/>
              </a:rPr>
              <a:t>exports_data</a:t>
            </a:r>
            <a:r>
              <a:rPr lang="en-US" sz="2400" dirty="0" smtClean="0">
                <a:latin typeface="Roboto Mono"/>
                <a:cs typeface="Roboto Mono"/>
              </a:rPr>
              <a:t> &lt;- </a:t>
            </a:r>
            <a:r>
              <a:rPr lang="en-US" sz="2400" dirty="0" err="1" smtClean="0">
                <a:latin typeface="Roboto Mono"/>
                <a:cs typeface="Roboto Mono"/>
              </a:rPr>
              <a:t>read.csv</a:t>
            </a:r>
            <a:r>
              <a:rPr lang="en-US" sz="2400" dirty="0">
                <a:latin typeface="Roboto Mono"/>
                <a:cs typeface="Roboto Mono"/>
              </a:rPr>
              <a:t>("</a:t>
            </a:r>
            <a:r>
              <a:rPr lang="en-US" sz="2400" dirty="0" err="1">
                <a:latin typeface="Roboto Mono"/>
                <a:cs typeface="Roboto Mono"/>
              </a:rPr>
              <a:t>copper_data.csv</a:t>
            </a:r>
            <a:r>
              <a:rPr lang="en-US" sz="2400" dirty="0">
                <a:latin typeface="Roboto Mono"/>
                <a:cs typeface="Roboto Mono"/>
              </a:rPr>
              <a:t>")</a:t>
            </a:r>
          </a:p>
          <a:p>
            <a:pPr lvl="0"/>
            <a:r>
              <a:rPr lang="en-US" sz="2400" dirty="0" err="1">
                <a:latin typeface="Roboto Mono"/>
                <a:cs typeface="Roboto Mono"/>
              </a:rPr>
              <a:t>ggplot</a:t>
            </a:r>
            <a:r>
              <a:rPr lang="en-US" sz="2400" dirty="0">
                <a:latin typeface="Roboto Mono"/>
                <a:cs typeface="Roboto Mono"/>
              </a:rPr>
              <a:t>() + </a:t>
            </a:r>
            <a:r>
              <a:rPr lang="en-US" sz="2400" dirty="0" err="1">
                <a:latin typeface="Roboto Mono"/>
                <a:cs typeface="Roboto Mono"/>
              </a:rPr>
              <a:t>geom_line</a:t>
            </a:r>
            <a:r>
              <a:rPr lang="en-US" sz="2400" dirty="0">
                <a:latin typeface="Roboto Mono"/>
                <a:cs typeface="Roboto Mono"/>
              </a:rPr>
              <a:t>(</a:t>
            </a:r>
            <a:r>
              <a:rPr lang="en-US" sz="2400" dirty="0" err="1">
                <a:latin typeface="Roboto Mono"/>
                <a:cs typeface="Roboto Mono"/>
              </a:rPr>
              <a:t>aes</a:t>
            </a:r>
            <a:r>
              <a:rPr lang="en-US" sz="2400" dirty="0">
                <a:latin typeface="Roboto Mono"/>
                <a:cs typeface="Roboto Mono"/>
              </a:rPr>
              <a:t>(y = export, x = year, </a:t>
            </a:r>
          </a:p>
          <a:p>
            <a:pPr lvl="0"/>
            <a:r>
              <a:rPr lang="en-US" sz="2400" dirty="0">
                <a:latin typeface="Roboto Mono"/>
                <a:cs typeface="Roboto Mono"/>
              </a:rPr>
              <a:t>  </a:t>
            </a:r>
            <a:r>
              <a:rPr lang="en-US" sz="2400" dirty="0" err="1">
                <a:latin typeface="Roboto Mono"/>
                <a:cs typeface="Roboto Mono"/>
              </a:rPr>
              <a:t>colour</a:t>
            </a:r>
            <a:r>
              <a:rPr lang="en-US" sz="2400" dirty="0">
                <a:latin typeface="Roboto Mono"/>
                <a:cs typeface="Roboto Mono"/>
              </a:rPr>
              <a:t> = product), </a:t>
            </a:r>
          </a:p>
          <a:p>
            <a:pPr lvl="0"/>
            <a:r>
              <a:rPr lang="en-US" sz="2400" dirty="0">
                <a:latin typeface="Roboto Mono"/>
                <a:cs typeface="Roboto Mono"/>
              </a:rPr>
              <a:t>  data = </a:t>
            </a:r>
            <a:r>
              <a:rPr lang="en-US" sz="2400" dirty="0" err="1">
                <a:latin typeface="Roboto Mono"/>
                <a:cs typeface="Roboto Mono"/>
              </a:rPr>
              <a:t>exports_data</a:t>
            </a:r>
            <a:r>
              <a:rPr lang="en-US" sz="2400" dirty="0">
                <a:latin typeface="Roboto Mono"/>
                <a:cs typeface="Roboto Mono"/>
              </a:rPr>
              <a:t>, stat="</a:t>
            </a:r>
            <a:r>
              <a:rPr lang="en-US" sz="2400" dirty="0" smtClean="0">
                <a:latin typeface="Roboto Mono"/>
                <a:cs typeface="Roboto Mono"/>
              </a:rPr>
              <a:t>identity</a:t>
            </a:r>
            <a:r>
              <a:rPr lang="en-US" sz="2400" dirty="0">
                <a:latin typeface="Roboto Mono"/>
                <a:cs typeface="Roboto Mono"/>
              </a:rPr>
              <a:t>"</a:t>
            </a:r>
            <a:r>
              <a:rPr lang="en-US" sz="2400" dirty="0" smtClean="0">
                <a:latin typeface="Roboto Mono"/>
                <a:cs typeface="Roboto Mono"/>
              </a:rPr>
              <a:t>)</a:t>
            </a:r>
            <a:endParaRPr lang="en-US" sz="2400" dirty="0"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Quinta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Hacer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gráficos</a:t>
            </a:r>
            <a:r>
              <a:rPr lang="en-US" sz="3200" b="1" dirty="0">
                <a:solidFill>
                  <a:schemeClr val="tx1"/>
                </a:solidFill>
              </a:rPr>
              <a:t> con ggplot2</a:t>
            </a:r>
          </a:p>
        </p:txBody>
      </p:sp>
    </p:spTree>
    <p:extLst>
      <p:ext uri="{BB962C8B-B14F-4D97-AF65-F5344CB8AC3E}">
        <p14:creationId xmlns:p14="http://schemas.microsoft.com/office/powerpoint/2010/main" val="292730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-US" sz="2400" dirty="0"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</a:rPr>
              <a:t>Sexta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Traspasar</a:t>
            </a:r>
            <a:r>
              <a:rPr lang="en-US" sz="3200" b="1" dirty="0">
                <a:solidFill>
                  <a:schemeClr val="tx1"/>
                </a:solidFill>
              </a:rPr>
              <a:t> lo anterior a un </a:t>
            </a:r>
            <a:r>
              <a:rPr lang="en-US" sz="3200" b="1" dirty="0" err="1">
                <a:solidFill>
                  <a:schemeClr val="tx1"/>
                </a:solidFill>
              </a:rPr>
              <a:t>archivo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Rmd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err="1" smtClean="0">
                <a:solidFill>
                  <a:schemeClr val="tx1"/>
                </a:solidFill>
              </a:rPr>
              <a:t>Séptima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Subir</a:t>
            </a:r>
            <a:r>
              <a:rPr lang="en-US" sz="3200" b="1" dirty="0">
                <a:solidFill>
                  <a:schemeClr val="tx1"/>
                </a:solidFill>
              </a:rPr>
              <a:t> el </a:t>
            </a:r>
            <a:r>
              <a:rPr lang="en-US" sz="3200" b="1" dirty="0" err="1">
                <a:solidFill>
                  <a:schemeClr val="tx1"/>
                </a:solidFill>
              </a:rPr>
              <a:t>archivo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Rmd</a:t>
            </a:r>
            <a:r>
              <a:rPr lang="en-US" sz="3200" b="1" dirty="0">
                <a:solidFill>
                  <a:schemeClr val="tx1"/>
                </a:solidFill>
              </a:rPr>
              <a:t> a </a:t>
            </a:r>
            <a:r>
              <a:rPr lang="en-US" sz="3200" b="1" dirty="0" err="1">
                <a:solidFill>
                  <a:schemeClr val="tx1"/>
                </a:solidFill>
              </a:rPr>
              <a:t>Github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698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188</Words>
  <Application>Microsoft Office PowerPoint</Application>
  <PresentationFormat>Presentación en pantalla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Roboto Mono</vt:lpstr>
      <vt:lpstr>Roboto</vt:lpstr>
      <vt:lpstr>google</vt:lpstr>
      <vt:lpstr>Clase 1 Introducción a R y Github</vt:lpstr>
      <vt:lpstr>Primera tarea: Instalar R y Rstudio</vt:lpstr>
      <vt:lpstr>Segunda tarea: Crear una cuenta en Github</vt:lpstr>
      <vt:lpstr>Tercera tarea: Instalar Github</vt:lpstr>
      <vt:lpstr>Cuarta tarea: Instalar ggplot2 y visualizar "swiss"</vt:lpstr>
      <vt:lpstr>Quinta tarea: Hacer gráficos con ggplot2</vt:lpstr>
      <vt:lpstr>Quinta tarea: Hacer gráficos con ggplot2</vt:lpstr>
      <vt:lpstr>Sexta tarea: Traspasar lo anterior a un archivo Rmd  Séptima tarea: Subir el archivo Rmd a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Mario Matus González</cp:lastModifiedBy>
  <cp:revision>6</cp:revision>
  <dcterms:modified xsi:type="dcterms:W3CDTF">2016-06-21T19:49:56Z</dcterms:modified>
  <cp:category/>
</cp:coreProperties>
</file>