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0" r:id="rId3"/>
    <p:sldId id="263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122" d="100"/>
          <a:sy n="122" d="100"/>
        </p:scale>
        <p:origin x="-576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144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32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6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29750" y="34175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176222" y="4848070"/>
            <a:ext cx="532885" cy="173631"/>
            <a:chOff x="0" y="0"/>
            <a:chExt cx="2077525" cy="676925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‹Nr.›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sp>
        <p:nvSpPr>
          <p:cNvPr id="6" name="Shape 46"/>
          <p:cNvSpPr txBox="1">
            <a:spLocks noGrp="1"/>
          </p:cNvSpPr>
          <p:nvPr>
            <p:ph type="title"/>
          </p:nvPr>
        </p:nvSpPr>
        <p:spPr>
          <a:xfrm>
            <a:off x="15585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4" y="1143699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8562" y="446900"/>
            <a:ext cx="4045199" cy="953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‹Nr.›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34335" y="2402400"/>
            <a:ext cx="3929999" cy="2741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85360" y="2773950"/>
            <a:ext cx="3211500" cy="218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 smtClean="0"/>
              <a:t>Clase </a:t>
            </a:r>
            <a:r>
              <a:rPr lang="es-ES_tradnl" b="1" dirty="0" smtClean="0"/>
              <a:t>5</a:t>
            </a:r>
            <a:endParaRPr b="1" dirty="0"/>
          </a:p>
          <a:p>
            <a:pPr lvl="0"/>
            <a:r>
              <a:rPr lang="en-US" b="1" dirty="0" err="1"/>
              <a:t>I</a:t>
            </a:r>
            <a:r>
              <a:rPr lang="en-US" b="1" dirty="0" err="1" smtClean="0"/>
              <a:t>nvestigaci</a:t>
            </a:r>
            <a:r>
              <a:rPr lang="en-US" b="1" dirty="0" err="1" smtClean="0"/>
              <a:t>ón</a:t>
            </a:r>
            <a:r>
              <a:rPr lang="en-US" b="1" smtClean="0"/>
              <a:t> Reproducible</a:t>
            </a:r>
            <a:endParaRPr lang="en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Pachá </a:t>
            </a:r>
            <a:r>
              <a:rPr lang="zh-CN" altLang="en-US" dirty="0" smtClean="0"/>
              <a:t>帕夏</a:t>
            </a:r>
            <a:endParaRPr lang="en" dirty="0"/>
          </a:p>
        </p:txBody>
      </p:sp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" y="4648200"/>
            <a:ext cx="1146048" cy="402336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6" y="304800"/>
            <a:ext cx="2034761" cy="1802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 charset="0"/>
              <a:buChar char="•"/>
            </a:pPr>
            <a:r>
              <a:rPr lang="en-US" sz="2400" dirty="0" err="1"/>
              <a:t>Trabajaremos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la base de </a:t>
            </a:r>
            <a:r>
              <a:rPr lang="en-US" sz="2400" i="1" dirty="0" smtClean="0"/>
              <a:t>On </a:t>
            </a:r>
            <a:r>
              <a:rPr lang="en-US" sz="2400" i="1" dirty="0"/>
              <a:t>Reproducible </a:t>
            </a:r>
            <a:r>
              <a:rPr lang="en-US" sz="2400" i="1" dirty="0" smtClean="0"/>
              <a:t>Econometric Research</a:t>
            </a:r>
            <a:r>
              <a:rPr lang="en-US" sz="2400" dirty="0" smtClean="0"/>
              <a:t> (</a:t>
            </a:r>
            <a:r>
              <a:rPr lang="en-US" sz="2400" dirty="0" err="1"/>
              <a:t>Koenker</a:t>
            </a:r>
            <a:r>
              <a:rPr lang="en-US" sz="2400" dirty="0"/>
              <a:t> &amp; </a:t>
            </a:r>
            <a:r>
              <a:rPr lang="en-US" sz="2400" dirty="0" err="1"/>
              <a:t>Zeileis</a:t>
            </a:r>
            <a:r>
              <a:rPr lang="en-US" sz="2400" dirty="0"/>
              <a:t>, 2009</a:t>
            </a:r>
            <a:r>
              <a:rPr lang="en-US" sz="2400" dirty="0" smtClean="0"/>
              <a:t>)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2400" dirty="0" err="1" smtClean="0"/>
              <a:t>Replicar</a:t>
            </a:r>
            <a:r>
              <a:rPr lang="en-US" sz="2400" dirty="0" smtClean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r>
              <a:rPr lang="en-US" sz="2400" dirty="0"/>
              <a:t> de las </a:t>
            </a:r>
            <a:r>
              <a:rPr lang="en-US" sz="2400" dirty="0" err="1"/>
              <a:t>tablas</a:t>
            </a:r>
            <a:r>
              <a:rPr lang="en-US" sz="2400" dirty="0"/>
              <a:t> 1-6 de </a:t>
            </a:r>
            <a:r>
              <a:rPr lang="en-US" sz="2400" i="1" dirty="0" smtClean="0"/>
              <a:t>A </a:t>
            </a:r>
            <a:r>
              <a:rPr lang="en-US" sz="2400" i="1" dirty="0"/>
              <a:t>contribution to the empirics of economic </a:t>
            </a:r>
            <a:r>
              <a:rPr lang="en-US" sz="2400" i="1" dirty="0" smtClean="0"/>
              <a:t>growth</a:t>
            </a:r>
            <a:r>
              <a:rPr lang="en-US" sz="2400" dirty="0" smtClean="0"/>
              <a:t> </a:t>
            </a:r>
            <a:r>
              <a:rPr lang="en-US" sz="2400" dirty="0"/>
              <a:t>(Mankiw, </a:t>
            </a:r>
            <a:r>
              <a:rPr lang="en-US" sz="2400" dirty="0" err="1"/>
              <a:t>Romer</a:t>
            </a:r>
            <a:r>
              <a:rPr lang="en-US" sz="2400" dirty="0"/>
              <a:t> &amp; Weil, 1992).</a:t>
            </a:r>
            <a:endParaRPr lang="en-US" dirty="0">
              <a:solidFill>
                <a:srgbClr val="800000"/>
              </a:solidFill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Ejercicio</a:t>
            </a:r>
            <a:r>
              <a:rPr lang="en-US" sz="3200" b="1" dirty="0" smtClean="0">
                <a:solidFill>
                  <a:schemeClr val="tx1"/>
                </a:solidFill>
              </a:rPr>
              <a:t> 1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sz="2400" dirty="0" err="1"/>
              <a:t>Trabajo</a:t>
            </a:r>
            <a:r>
              <a:rPr lang="en-US" sz="2400" dirty="0"/>
              <a:t> con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propios</a:t>
            </a:r>
            <a:r>
              <a:rPr lang="en-US" sz="24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</a:rPr>
              <a:t>Ejercicio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80350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60</Words>
  <Application>Microsoft Macintosh PowerPoint</Application>
  <PresentationFormat>Presentación en pantalla (16:9)</PresentationFormat>
  <Paragraphs>8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google</vt:lpstr>
      <vt:lpstr>Clase 5 Investigación Reproducible</vt:lpstr>
      <vt:lpstr>Ejercicio 1</vt:lpstr>
      <vt:lpstr>Ejercicio 2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subject/>
  <dc:creator>Mario Matus González</dc:creator>
  <cp:keywords/>
  <dc:description/>
  <cp:lastModifiedBy>pacha</cp:lastModifiedBy>
  <cp:revision>35</cp:revision>
  <dcterms:modified xsi:type="dcterms:W3CDTF">2016-08-22T23:46:50Z</dcterms:modified>
  <cp:category/>
</cp:coreProperties>
</file>