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2" r:id="rId3"/>
    <p:sldId id="261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2" d="100"/>
          <a:sy n="122" d="100"/>
        </p:scale>
        <p:origin x="-712" y="-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144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29750" y="341751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80900" y="1106125"/>
            <a:ext cx="87822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80900" y="3152225"/>
            <a:ext cx="87822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75" y="4636400"/>
            <a:ext cx="9144000" cy="50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176222" y="4848070"/>
            <a:ext cx="532885" cy="173631"/>
            <a:chOff x="0" y="0"/>
            <a:chExt cx="2077525" cy="676925"/>
          </a:xfrm>
        </p:grpSpPr>
        <p:sp>
          <p:nvSpPr>
            <p:cNvPr id="32" name="Shape 32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0" t="0" r="0" b="0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0" t="0" r="0" b="0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0" t="0" r="0" b="0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0" t="0" r="0" b="0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0" t="0" r="0" b="0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76225" y="703050"/>
            <a:ext cx="4022100" cy="3649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‹Nr.›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55850" y="1143700"/>
            <a:ext cx="87822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sp>
        <p:nvSpPr>
          <p:cNvPr id="6" name="Shape 46"/>
          <p:cNvSpPr txBox="1">
            <a:spLocks noGrp="1"/>
          </p:cNvSpPr>
          <p:nvPr>
            <p:ph type="title"/>
          </p:nvPr>
        </p:nvSpPr>
        <p:spPr>
          <a:xfrm>
            <a:off x="15585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40394" y="1143699"/>
            <a:ext cx="4122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80900" y="447950"/>
            <a:ext cx="5867400" cy="75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80900" y="128195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80900" y="456800"/>
            <a:ext cx="87822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+ Proprietary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8562" y="446900"/>
            <a:ext cx="4045199" cy="953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76225" y="1454750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‹Nr.›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3534335" y="2402400"/>
            <a:ext cx="3929999" cy="27410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885360" y="2773950"/>
            <a:ext cx="3211500" cy="2188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/>
        </p:nvSpPr>
        <p:spPr>
          <a:xfrm>
            <a:off x="5085675" y="4796225"/>
            <a:ext cx="3561000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95000"/>
              </a:lnSpc>
              <a:spcBef>
                <a:spcPts val="0"/>
              </a:spcBef>
              <a:buNone/>
            </a:pP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80900" y="446900"/>
            <a:ext cx="8782200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oboto"/>
              <a:buNone/>
              <a:defRPr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80900" y="1143700"/>
            <a:ext cx="87822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14400" y="4796225"/>
            <a:ext cx="548699" cy="27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n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chamaltese.github.io/analisis-de-datos-unab/laboratorios/laboratorio4/casen2013.dta.zip" TargetMode="External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9758" y="304800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_tradnl" b="1" dirty="0" smtClean="0"/>
              <a:t>Clase </a:t>
            </a:r>
            <a:r>
              <a:rPr lang="es-ES_tradnl" b="1" dirty="0" smtClean="0"/>
              <a:t>6</a:t>
            </a:r>
            <a:endParaRPr b="1" dirty="0"/>
          </a:p>
          <a:p>
            <a:pPr lvl="0"/>
            <a:r>
              <a:rPr lang="en-US" b="1" dirty="0" smtClean="0"/>
              <a:t>Bases de </a:t>
            </a:r>
            <a:r>
              <a:rPr lang="en-US" b="1" dirty="0" err="1" smtClean="0"/>
              <a:t>datos</a:t>
            </a:r>
            <a:endParaRPr lang="en" b="1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129750" y="2394350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_tradnl" dirty="0" smtClean="0"/>
              <a:t>Pachá </a:t>
            </a:r>
            <a:r>
              <a:rPr lang="zh-CN" altLang="en-US" dirty="0" smtClean="0"/>
              <a:t>帕夏</a:t>
            </a:r>
            <a:endParaRPr lang="en" dirty="0"/>
          </a:p>
        </p:txBody>
      </p:sp>
      <p:pic>
        <p:nvPicPr>
          <p:cNvPr id="2" name="Picture 1" descr="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0" y="4648200"/>
            <a:ext cx="1146048" cy="402336"/>
          </a:xfrm>
          <a:prstGeom prst="rect">
            <a:avLst/>
          </a:prstGeom>
        </p:spPr>
      </p:pic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596" y="304800"/>
            <a:ext cx="2034761" cy="18028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 err="1"/>
              <a:t>Usando</a:t>
            </a:r>
            <a:r>
              <a:rPr lang="en-US" sz="2400" dirty="0"/>
              <a:t> la </a:t>
            </a:r>
            <a:r>
              <a:rPr lang="en-US" sz="2400" dirty="0" err="1"/>
              <a:t>encuesta</a:t>
            </a:r>
            <a:r>
              <a:rPr lang="en-US" sz="2400" dirty="0"/>
              <a:t> </a:t>
            </a:r>
            <a:r>
              <a:rPr lang="en-US" sz="2400" dirty="0" smtClean="0">
                <a:hlinkClick r:id="rId3"/>
              </a:rPr>
              <a:t>CASEN 2013</a:t>
            </a:r>
            <a:r>
              <a:rPr lang="en-US" sz="2400" dirty="0"/>
              <a:t> </a:t>
            </a:r>
            <a:r>
              <a:rPr lang="en-US" sz="2400" dirty="0" err="1" smtClean="0"/>
              <a:t>estime</a:t>
            </a:r>
            <a:r>
              <a:rPr lang="en-US" sz="2400" dirty="0" smtClean="0"/>
              <a:t> </a:t>
            </a:r>
            <a:r>
              <a:rPr lang="en-US" sz="2400" dirty="0"/>
              <a:t>un </a:t>
            </a:r>
            <a:r>
              <a:rPr lang="en-US" sz="2400" dirty="0" err="1"/>
              <a:t>modelo</a:t>
            </a:r>
            <a:r>
              <a:rPr lang="en-US" sz="2400" dirty="0"/>
              <a:t> log-</a:t>
            </a:r>
            <a:r>
              <a:rPr lang="en-US" sz="2400" dirty="0" smtClean="0"/>
              <a:t>lineal </a:t>
            </a:r>
          </a:p>
          <a:p>
            <a:pPr lvl="0"/>
            <a:endParaRPr lang="en-US" sz="2400" dirty="0"/>
          </a:p>
          <a:p>
            <a:pPr lvl="0"/>
            <a:endParaRPr lang="en-US" sz="2400" dirty="0" smtClean="0"/>
          </a:p>
          <a:p>
            <a:pPr lvl="0"/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/>
              <a:t>permita</a:t>
            </a:r>
            <a:r>
              <a:rPr lang="en-US" sz="2400" dirty="0"/>
              <a:t> </a:t>
            </a:r>
            <a:r>
              <a:rPr lang="en-US" sz="2400" dirty="0" err="1"/>
              <a:t>predecir</a:t>
            </a:r>
            <a:r>
              <a:rPr lang="en-US" sz="2400" dirty="0"/>
              <a:t> el </a:t>
            </a:r>
            <a:r>
              <a:rPr lang="en-US" sz="2400" dirty="0" err="1"/>
              <a:t>salario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hora</a:t>
            </a:r>
            <a:r>
              <a:rPr lang="en-US" sz="2400" dirty="0"/>
              <a:t> de los </a:t>
            </a:r>
            <a:r>
              <a:rPr lang="en-US" sz="2400" dirty="0" err="1"/>
              <a:t>profesionales</a:t>
            </a:r>
            <a:r>
              <a:rPr lang="en-US" sz="2400" dirty="0"/>
              <a:t> </a:t>
            </a:r>
            <a:r>
              <a:rPr lang="en-US" sz="2400" dirty="0" err="1"/>
              <a:t>chilenos</a:t>
            </a:r>
            <a:r>
              <a:rPr lang="en-US" sz="2400" dirty="0"/>
              <a:t> de entre 35 y 45 </a:t>
            </a:r>
            <a:r>
              <a:rPr lang="en-US" sz="2400" dirty="0" err="1"/>
              <a:t>años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tienen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jornada</a:t>
            </a:r>
            <a:r>
              <a:rPr lang="en-US" sz="2400" dirty="0"/>
              <a:t> </a:t>
            </a:r>
            <a:r>
              <a:rPr lang="en-US" sz="2400" dirty="0" err="1"/>
              <a:t>laboral</a:t>
            </a:r>
            <a:r>
              <a:rPr lang="en-US" sz="2400" dirty="0"/>
              <a:t> de al </a:t>
            </a:r>
            <a:r>
              <a:rPr lang="en-US" sz="2400" dirty="0" err="1"/>
              <a:t>menos</a:t>
            </a:r>
            <a:r>
              <a:rPr lang="en-US" sz="2400" dirty="0"/>
              <a:t> 30 </a:t>
            </a:r>
            <a:r>
              <a:rPr lang="en-US" sz="2400" dirty="0" err="1"/>
              <a:t>horas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semana</a:t>
            </a:r>
            <a:r>
              <a:rPr lang="en-US" sz="2400" dirty="0"/>
              <a:t>.</a:t>
            </a:r>
            <a:endParaRPr lang="en-US" dirty="0">
              <a:solidFill>
                <a:srgbClr val="800000"/>
              </a:solidFill>
              <a:latin typeface="Roboto Mono"/>
              <a:cs typeface="Roboto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Ejercicio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1</a:t>
            </a: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screenshot 2016-06-29 at 11.20.31 P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08" y="1793599"/>
            <a:ext cx="4267767" cy="13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9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2400" dirty="0" err="1">
                <a:solidFill>
                  <a:srgbClr val="800000"/>
                </a:solidFill>
              </a:rPr>
              <a:t>Considere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como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regresores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las</a:t>
            </a:r>
            <a:r>
              <a:rPr lang="en-US" sz="2400" dirty="0">
                <a:solidFill>
                  <a:srgbClr val="800000"/>
                </a:solidFill>
              </a:rPr>
              <a:t> variables</a:t>
            </a:r>
            <a:r>
              <a:rPr lang="en-US" sz="2400" dirty="0" smtClean="0">
                <a:solidFill>
                  <a:srgbClr val="800000"/>
                </a:solidFill>
              </a:rPr>
              <a:t>:</a:t>
            </a:r>
            <a:endParaRPr lang="en-US" sz="2400" dirty="0">
              <a:solidFill>
                <a:srgbClr val="800000"/>
              </a:solidFill>
            </a:endParaRPr>
          </a:p>
          <a:p>
            <a:pPr marL="285750" lvl="0" indent="-285750">
              <a:buFontTx/>
              <a:buChar char="•"/>
            </a:pPr>
            <a:r>
              <a:rPr lang="en-US" sz="2400" dirty="0" err="1" smtClean="0">
                <a:solidFill>
                  <a:srgbClr val="800000"/>
                </a:solidFill>
              </a:rPr>
              <a:t>Sexo</a:t>
            </a:r>
            <a:endParaRPr lang="en-US" sz="2400" dirty="0">
              <a:solidFill>
                <a:srgbClr val="800000"/>
              </a:solidFill>
            </a:endParaRPr>
          </a:p>
          <a:p>
            <a:pPr marL="285750" lvl="0" indent="-285750">
              <a:buFontTx/>
              <a:buChar char="•"/>
            </a:pPr>
            <a:r>
              <a:rPr lang="en-US" sz="2400" dirty="0" err="1" smtClean="0">
                <a:solidFill>
                  <a:srgbClr val="800000"/>
                </a:solidFill>
              </a:rPr>
              <a:t>Experiencia</a:t>
            </a:r>
            <a:r>
              <a:rPr lang="en-US" sz="2400" dirty="0" smtClean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laboral</a:t>
            </a:r>
            <a:endParaRPr lang="en-US" sz="2400" dirty="0">
              <a:solidFill>
                <a:srgbClr val="800000"/>
              </a:solidFill>
            </a:endParaRPr>
          </a:p>
          <a:p>
            <a:pPr marL="285750" lvl="0" indent="-285750">
              <a:buFontTx/>
              <a:buChar char="•"/>
            </a:pPr>
            <a:r>
              <a:rPr lang="en-US" sz="2400" dirty="0" smtClean="0">
                <a:solidFill>
                  <a:srgbClr val="800000"/>
                </a:solidFill>
              </a:rPr>
              <a:t>Si </a:t>
            </a:r>
            <a:r>
              <a:rPr lang="en-US" sz="2400" dirty="0">
                <a:solidFill>
                  <a:srgbClr val="800000"/>
                </a:solidFill>
              </a:rPr>
              <a:t>la persona reside en la </a:t>
            </a:r>
            <a:r>
              <a:rPr lang="en-US" sz="2400" dirty="0" err="1">
                <a:solidFill>
                  <a:srgbClr val="800000"/>
                </a:solidFill>
              </a:rPr>
              <a:t>Región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Metropolitana</a:t>
            </a:r>
            <a:endParaRPr lang="en-US" sz="2400" dirty="0">
              <a:solidFill>
                <a:srgbClr val="800000"/>
              </a:solidFill>
            </a:endParaRPr>
          </a:p>
          <a:p>
            <a:pPr marL="285750" lvl="0" indent="-285750">
              <a:buFontTx/>
              <a:buChar char="•"/>
            </a:pPr>
            <a:r>
              <a:rPr lang="en-US" sz="2400" dirty="0" smtClean="0">
                <a:solidFill>
                  <a:srgbClr val="800000"/>
                </a:solidFill>
              </a:rPr>
              <a:t>Si </a:t>
            </a:r>
            <a:r>
              <a:rPr lang="en-US" sz="2400" dirty="0">
                <a:solidFill>
                  <a:srgbClr val="800000"/>
                </a:solidFill>
              </a:rPr>
              <a:t>la persona </a:t>
            </a:r>
            <a:r>
              <a:rPr lang="en-US" sz="2400" dirty="0" err="1">
                <a:solidFill>
                  <a:srgbClr val="800000"/>
                </a:solidFill>
              </a:rPr>
              <a:t>trabaja</a:t>
            </a:r>
            <a:r>
              <a:rPr lang="en-US" sz="2400" dirty="0">
                <a:solidFill>
                  <a:srgbClr val="800000"/>
                </a:solidFill>
              </a:rPr>
              <a:t> en la </a:t>
            </a:r>
            <a:r>
              <a:rPr lang="en-US" sz="2400" dirty="0" err="1">
                <a:solidFill>
                  <a:srgbClr val="800000"/>
                </a:solidFill>
              </a:rPr>
              <a:t>Administración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 smtClean="0">
                <a:solidFill>
                  <a:srgbClr val="800000"/>
                </a:solidFill>
              </a:rPr>
              <a:t>Pública</a:t>
            </a:r>
            <a:endParaRPr lang="en-US" sz="2400" dirty="0">
              <a:solidFill>
                <a:srgbClr val="800000"/>
              </a:solidFill>
            </a:endParaRPr>
          </a:p>
          <a:p>
            <a:pPr lvl="0"/>
            <a:r>
              <a:rPr lang="en-US" sz="2400" dirty="0" err="1">
                <a:solidFill>
                  <a:srgbClr val="800000"/>
                </a:solidFill>
              </a:rPr>
              <a:t>Extienda</a:t>
            </a:r>
            <a:r>
              <a:rPr lang="en-US" sz="2400" dirty="0">
                <a:solidFill>
                  <a:srgbClr val="800000"/>
                </a:solidFill>
              </a:rPr>
              <a:t> los </a:t>
            </a:r>
            <a:r>
              <a:rPr lang="en-US" sz="2400" dirty="0" err="1">
                <a:solidFill>
                  <a:srgbClr val="800000"/>
                </a:solidFill>
              </a:rPr>
              <a:t>resultados</a:t>
            </a:r>
            <a:r>
              <a:rPr lang="en-US" sz="2400" dirty="0">
                <a:solidFill>
                  <a:srgbClr val="800000"/>
                </a:solidFill>
              </a:rPr>
              <a:t> de </a:t>
            </a:r>
            <a:r>
              <a:rPr lang="en-US" sz="2400" dirty="0" err="1">
                <a:solidFill>
                  <a:srgbClr val="800000"/>
                </a:solidFill>
              </a:rPr>
              <a:t>su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 err="1">
                <a:solidFill>
                  <a:srgbClr val="800000"/>
                </a:solidFill>
              </a:rPr>
              <a:t>regresión</a:t>
            </a:r>
            <a:r>
              <a:rPr lang="en-US" sz="2400" dirty="0">
                <a:solidFill>
                  <a:srgbClr val="800000"/>
                </a:solidFill>
              </a:rPr>
              <a:t> a la </a:t>
            </a:r>
            <a:r>
              <a:rPr lang="en-US" sz="2400" dirty="0" err="1">
                <a:solidFill>
                  <a:srgbClr val="800000"/>
                </a:solidFill>
              </a:rPr>
              <a:t>población</a:t>
            </a:r>
            <a:r>
              <a:rPr lang="en-US" sz="2400" dirty="0">
                <a:solidFill>
                  <a:srgbClr val="800000"/>
                </a:solidFill>
              </a:rPr>
              <a:t> del </a:t>
            </a:r>
            <a:r>
              <a:rPr lang="en-US" sz="2400" dirty="0" err="1">
                <a:solidFill>
                  <a:srgbClr val="800000"/>
                </a:solidFill>
              </a:rPr>
              <a:t>país</a:t>
            </a:r>
            <a:r>
              <a:rPr lang="en-US" sz="2400" dirty="0">
                <a:solidFill>
                  <a:srgbClr val="800000"/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22735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88</Words>
  <Application>Microsoft Macintosh PowerPoint</Application>
  <PresentationFormat>Presentación en pantalla (16:9)</PresentationFormat>
  <Paragraphs>14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google</vt:lpstr>
      <vt:lpstr>Clase 6 Bases de datos</vt:lpstr>
      <vt:lpstr>Ejercicio 1 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</dc:title>
  <dc:subject/>
  <dc:creator>Mario Matus González</dc:creator>
  <cp:keywords/>
  <dc:description/>
  <cp:lastModifiedBy>pacha</cp:lastModifiedBy>
  <cp:revision>35</cp:revision>
  <dcterms:modified xsi:type="dcterms:W3CDTF">2016-08-22T23:46:58Z</dcterms:modified>
  <cp:category/>
</cp:coreProperties>
</file>