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</a:t>
            </a:r>
            <a:r>
              <a:rPr lang="es-ES_tradnl" b="1" dirty="0" smtClean="0"/>
              <a:t>3</a:t>
            </a:r>
            <a:endParaRPr b="1" dirty="0"/>
          </a:p>
          <a:p>
            <a:pPr lvl="0"/>
            <a:r>
              <a:rPr lang="en-US" b="1" dirty="0" err="1" smtClean="0"/>
              <a:t>Regresi</a:t>
            </a:r>
            <a:r>
              <a:rPr lang="en-US" b="1" dirty="0" err="1" smtClean="0"/>
              <a:t>ón</a:t>
            </a:r>
            <a:r>
              <a:rPr lang="en-US" b="1" dirty="0" smtClean="0"/>
              <a:t> </a:t>
            </a:r>
            <a:r>
              <a:rPr lang="en-US" b="1" dirty="0" err="1" smtClean="0"/>
              <a:t>Linal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/>
              <a:t>Ejecutar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endParaRPr lang="en-US" sz="2400" dirty="0"/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setwd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("/Users/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pacha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clases_profesor_mario_matus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/clase2/")</a:t>
            </a:r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exports_data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 &lt;-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read.csv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("</a:t>
            </a:r>
            <a:r>
              <a:rPr lang="en-US" dirty="0" err="1" smtClean="0">
                <a:solidFill>
                  <a:srgbClr val="800000"/>
                </a:solidFill>
                <a:latin typeface="Roboto Mono"/>
                <a:cs typeface="Roboto Mono"/>
              </a:rPr>
              <a:t>copper_data.csv</a:t>
            </a:r>
            <a:r>
              <a:rPr lang="en-US" dirty="0" smtClean="0">
                <a:solidFill>
                  <a:srgbClr val="800000"/>
                </a:solidFill>
                <a:latin typeface="Roboto Mono"/>
                <a:cs typeface="Roboto Mono"/>
              </a:rPr>
              <a:t>”)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  <a:p>
            <a:pPr lvl="0"/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library(ggplot2)</a:t>
            </a:r>
          </a:p>
          <a:p>
            <a:pPr lvl="0"/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ggplot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() +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geom_line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aes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(y = export, x = year,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colour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 = product)</a:t>
            </a:r>
            <a:r>
              <a:rPr lang="en-US" dirty="0" smtClean="0">
                <a:solidFill>
                  <a:srgbClr val="800000"/>
                </a:solidFill>
                <a:latin typeface="Roboto Mono"/>
                <a:cs typeface="Roboto Mono"/>
              </a:rPr>
              <a:t>, data 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= </a:t>
            </a:r>
            <a:r>
              <a:rPr lang="en-US" dirty="0" err="1">
                <a:solidFill>
                  <a:srgbClr val="800000"/>
                </a:solidFill>
                <a:latin typeface="Roboto Mono"/>
                <a:cs typeface="Roboto Mono"/>
              </a:rPr>
              <a:t>exports_data</a:t>
            </a:r>
            <a:r>
              <a:rPr lang="en-US" dirty="0">
                <a:solidFill>
                  <a:srgbClr val="800000"/>
                </a:solidFill>
                <a:latin typeface="Roboto Mono"/>
                <a:cs typeface="Roboto Mono"/>
              </a:rPr>
              <a:t>, stat="identity")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Primera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Editar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google</vt:lpstr>
      <vt:lpstr>Clase 3 Regresión Linal</vt:lpstr>
      <vt:lpstr>Primera tarea: Editar gráficos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23</cp:revision>
  <dcterms:modified xsi:type="dcterms:W3CDTF">2016-06-29T22:36:39Z</dcterms:modified>
  <cp:category/>
</cp:coreProperties>
</file>