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7" r:id="rId5"/>
    <p:sldId id="268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EDF579-3B0F-4472-B96B-6D197E676032}" v="9" dt="2024-12-10T12:50:56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offel Mauro" userId="db7fa555-6873-4ad1-bbab-d5421fadffcd" providerId="ADAL" clId="{9DEDF579-3B0F-4472-B96B-6D197E676032}"/>
    <pc:docChg chg="undo custSel modSld">
      <pc:chgData name="Stoffel Mauro" userId="db7fa555-6873-4ad1-bbab-d5421fadffcd" providerId="ADAL" clId="{9DEDF579-3B0F-4472-B96B-6D197E676032}" dt="2024-12-10T13:03:05.952" v="8" actId="207"/>
      <pc:docMkLst>
        <pc:docMk/>
      </pc:docMkLst>
      <pc:sldChg chg="modSp mod">
        <pc:chgData name="Stoffel Mauro" userId="db7fa555-6873-4ad1-bbab-d5421fadffcd" providerId="ADAL" clId="{9DEDF579-3B0F-4472-B96B-6D197E676032}" dt="2024-12-10T13:02:26.716" v="2" actId="207"/>
        <pc:sldMkLst>
          <pc:docMk/>
          <pc:sldMk cId="1302515489" sldId="258"/>
        </pc:sldMkLst>
        <pc:spChg chg="mod">
          <ac:chgData name="Stoffel Mauro" userId="db7fa555-6873-4ad1-bbab-d5421fadffcd" providerId="ADAL" clId="{9DEDF579-3B0F-4472-B96B-6D197E676032}" dt="2024-12-10T13:02:26.716" v="2" actId="207"/>
          <ac:spMkLst>
            <pc:docMk/>
            <pc:sldMk cId="1302515489" sldId="258"/>
            <ac:spMk id="36" creationId="{76D9A8A5-FC96-DE28-D979-72EFA9D7234A}"/>
          </ac:spMkLst>
        </pc:spChg>
      </pc:sldChg>
      <pc:sldChg chg="modSp mod">
        <pc:chgData name="Stoffel Mauro" userId="db7fa555-6873-4ad1-bbab-d5421fadffcd" providerId="ADAL" clId="{9DEDF579-3B0F-4472-B96B-6D197E676032}" dt="2024-12-10T13:02:46.146" v="4" actId="207"/>
        <pc:sldMkLst>
          <pc:docMk/>
          <pc:sldMk cId="2286870508" sldId="259"/>
        </pc:sldMkLst>
        <pc:spChg chg="mod">
          <ac:chgData name="Stoffel Mauro" userId="db7fa555-6873-4ad1-bbab-d5421fadffcd" providerId="ADAL" clId="{9DEDF579-3B0F-4472-B96B-6D197E676032}" dt="2024-12-10T13:02:41.601" v="3" actId="207"/>
          <ac:spMkLst>
            <pc:docMk/>
            <pc:sldMk cId="2286870508" sldId="259"/>
            <ac:spMk id="36" creationId="{771BDD5D-5879-1452-2B03-0FA46333EC66}"/>
          </ac:spMkLst>
        </pc:spChg>
        <pc:spChg chg="mod">
          <ac:chgData name="Stoffel Mauro" userId="db7fa555-6873-4ad1-bbab-d5421fadffcd" providerId="ADAL" clId="{9DEDF579-3B0F-4472-B96B-6D197E676032}" dt="2024-12-10T13:02:46.146" v="4" actId="207"/>
          <ac:spMkLst>
            <pc:docMk/>
            <pc:sldMk cId="2286870508" sldId="259"/>
            <ac:spMk id="49" creationId="{CA4780A9-6068-97C9-86D4-70A792197CA9}"/>
          </ac:spMkLst>
        </pc:spChg>
      </pc:sldChg>
      <pc:sldChg chg="modSp mod">
        <pc:chgData name="Stoffel Mauro" userId="db7fa555-6873-4ad1-bbab-d5421fadffcd" providerId="ADAL" clId="{9DEDF579-3B0F-4472-B96B-6D197E676032}" dt="2024-12-10T13:03:05.952" v="8" actId="207"/>
        <pc:sldMkLst>
          <pc:docMk/>
          <pc:sldMk cId="1341293522" sldId="260"/>
        </pc:sldMkLst>
        <pc:spChg chg="mod">
          <ac:chgData name="Stoffel Mauro" userId="db7fa555-6873-4ad1-bbab-d5421fadffcd" providerId="ADAL" clId="{9DEDF579-3B0F-4472-B96B-6D197E676032}" dt="2024-12-10T13:02:54.420" v="5" actId="207"/>
          <ac:spMkLst>
            <pc:docMk/>
            <pc:sldMk cId="1341293522" sldId="260"/>
            <ac:spMk id="36" creationId="{CFFCDDA1-9E06-F0B4-33A1-A5ADCCD64DCD}"/>
          </ac:spMkLst>
        </pc:spChg>
        <pc:spChg chg="mod">
          <ac:chgData name="Stoffel Mauro" userId="db7fa555-6873-4ad1-bbab-d5421fadffcd" providerId="ADAL" clId="{9DEDF579-3B0F-4472-B96B-6D197E676032}" dt="2024-12-10T13:02:58.503" v="6" actId="207"/>
          <ac:spMkLst>
            <pc:docMk/>
            <pc:sldMk cId="1341293522" sldId="260"/>
            <ac:spMk id="49" creationId="{CCCEC767-848F-E46B-564E-221075E1AFAB}"/>
          </ac:spMkLst>
        </pc:spChg>
        <pc:spChg chg="mod">
          <ac:chgData name="Stoffel Mauro" userId="db7fa555-6873-4ad1-bbab-d5421fadffcd" providerId="ADAL" clId="{9DEDF579-3B0F-4472-B96B-6D197E676032}" dt="2024-12-10T13:03:01.762" v="7" actId="207"/>
          <ac:spMkLst>
            <pc:docMk/>
            <pc:sldMk cId="1341293522" sldId="260"/>
            <ac:spMk id="1032" creationId="{D60B191B-1233-7D6E-578E-71E140FD22CA}"/>
          </ac:spMkLst>
        </pc:spChg>
        <pc:spChg chg="mod">
          <ac:chgData name="Stoffel Mauro" userId="db7fa555-6873-4ad1-bbab-d5421fadffcd" providerId="ADAL" clId="{9DEDF579-3B0F-4472-B96B-6D197E676032}" dt="2024-12-10T13:03:05.952" v="8" actId="207"/>
          <ac:spMkLst>
            <pc:docMk/>
            <pc:sldMk cId="1341293522" sldId="260"/>
            <ac:spMk id="1034" creationId="{BCAB7234-BF3A-2AAE-2DBD-328DECAE1BEA}"/>
          </ac:spMkLst>
        </pc:spChg>
        <pc:cxnChg chg="mod">
          <ac:chgData name="Stoffel Mauro" userId="db7fa555-6873-4ad1-bbab-d5421fadffcd" providerId="ADAL" clId="{9DEDF579-3B0F-4472-B96B-6D197E676032}" dt="2024-12-10T12:51:05.527" v="1" actId="1076"/>
          <ac:cxnSpMkLst>
            <pc:docMk/>
            <pc:sldMk cId="1341293522" sldId="260"/>
            <ac:cxnSpMk id="1036" creationId="{AE0AEC0B-55C8-8022-E980-19648F09DFF7}"/>
          </ac:cxnSpMkLst>
        </pc:cxnChg>
        <pc:cxnChg chg="mod">
          <ac:chgData name="Stoffel Mauro" userId="db7fa555-6873-4ad1-bbab-d5421fadffcd" providerId="ADAL" clId="{9DEDF579-3B0F-4472-B96B-6D197E676032}" dt="2024-12-10T12:51:05.527" v="1" actId="1076"/>
          <ac:cxnSpMkLst>
            <pc:docMk/>
            <pc:sldMk cId="1341293522" sldId="260"/>
            <ac:cxnSpMk id="1039" creationId="{90A6AC43-B9B3-C1DD-73A4-BFBC2CDF4D4D}"/>
          </ac:cxnSpMkLst>
        </pc:cxnChg>
        <pc:cxnChg chg="mod">
          <ac:chgData name="Stoffel Mauro" userId="db7fa555-6873-4ad1-bbab-d5421fadffcd" providerId="ADAL" clId="{9DEDF579-3B0F-4472-B96B-6D197E676032}" dt="2024-12-10T12:51:05.527" v="1" actId="1076"/>
          <ac:cxnSpMkLst>
            <pc:docMk/>
            <pc:sldMk cId="1341293522" sldId="260"/>
            <ac:cxnSpMk id="1042" creationId="{178308DA-7EC9-7918-A562-DD13364EE32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6786D-259C-464D-86E8-1B091F2DEA7D}" type="datetimeFigureOut">
              <a:rPr lang="de-CH" smtClean="0"/>
              <a:t>30.12.2024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3BEC9-3845-4C30-B77F-F08D59379A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877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3BEC9-3845-4C30-B77F-F08D59379AE4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811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9E933-B634-8BD5-49FE-3598C05D7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1365CA0-B399-3682-52FF-57C16F0640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FB346BE-9C9F-0B57-CB22-4CF419F77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5352D0-068D-265D-514F-064BCFA50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3BEC9-3845-4C30-B77F-F08D59379AE4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16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228F1-FF0A-8F88-103E-63717D16A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B586499-BC24-9B44-36D7-1BD6A31F67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A0BA096-2B2A-2243-D477-1E13FE2FD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3FAFC5-0E41-825C-4347-D442AE6636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3BEC9-3845-4C30-B77F-F08D59379AE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606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AD3C9-9DC2-1837-3E57-739768707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39DA965-3D0F-3EA3-C05B-303377A101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2B81F7C-C83D-EF72-B08F-836B4E013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E3927A-2085-A4B4-0704-EC1504788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3BEC9-3845-4C30-B77F-F08D59379AE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59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B50D6-1515-26B9-34BD-C264D008E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A04CBE0-01A4-7133-17E7-012A5EB84D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4ED5936-FCF6-8951-131C-CD7AAFE96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BD18A9-0D3A-D115-1DCB-015CFB614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3BEC9-3845-4C30-B77F-F08D59379AE4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3848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F6EE7-2701-1DAE-A073-806F71762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C94461C-8622-234E-FD60-B4D61777CC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5315C2F-8E73-9785-2E53-BCA1C9FE6A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F5AB52-60AD-A261-0B25-CBB36CD6A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3BEC9-3845-4C30-B77F-F08D59379AE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6260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E0C4-DA46-E7ED-484C-F8D463335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85459D3-E3A8-DD64-E6A9-D36CE92E31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F365829-A749-F845-9CF0-23C265260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B51DA7-A7D7-8127-C091-44DCE9AACA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3BEC9-3845-4C30-B77F-F08D59379AE4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906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A883E-2048-A208-4ED8-C8174BDAB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4A99708-C18C-BB2C-B120-838EF2E6BF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E23DC9D-EF13-0AF7-EC4E-A3FB62BDD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94CAF6-CA1F-F2DE-1557-BCA836462F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3BEC9-3845-4C30-B77F-F08D59379AE4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3013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08291-6039-8B18-14C5-96A8C1953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B1ABA47-5F14-AF8A-B7D2-FB3B1418AB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8E3BB87-0233-038F-1BF5-1C2F8D250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C34A0D-2B6F-7117-370B-44589F3E7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3BEC9-3845-4C30-B77F-F08D59379AE4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7195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BAE1C-5A0E-7A2D-95A2-97B9A080B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A87C72F-B125-39E7-BF53-31700A34F9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E6BF594-3AB1-960A-3BA4-3F4FEB94B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D378F-B4AD-D759-1876-3CDBE12B7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3BEC9-3845-4C30-B77F-F08D59379AE4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767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B487D-AC77-9619-E05E-59B21E5DC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C0F99B-407C-D849-8ABF-038F1B820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8D1C2E-6B17-0140-022A-5BEC2167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4AA-8C28-40AC-A881-76112D25179C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B66CE8-2DBE-6179-D792-8AAFA0BB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E6DE28-1551-A46A-56AB-AC20AC78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88FB-5902-4DEA-873B-77E7B8246BD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06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5632C-21EF-33BD-3528-15B4193D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2CF1AD-2E19-2AC7-CD58-912D8CA8E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D0C83D-B67C-F7A3-A98D-997785C4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4AA-8C28-40AC-A881-76112D25179C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0A06B6-52E8-98B5-48D6-4528E565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5DB359-C344-4C53-CCB5-A8021588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88FB-5902-4DEA-873B-77E7B8246BD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42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3478BE-07B3-F73E-C67A-01C35A08F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BAF490-03A5-8925-90EB-8D6880CAB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83F5F-85C1-DC13-0238-9C9D356F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4AA-8C28-40AC-A881-76112D25179C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CFDBF8-2C8C-7F4B-F8E9-0F12651A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86E17A-4339-7BBB-5CEF-CD4896B1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88FB-5902-4DEA-873B-77E7B8246BD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86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EB896-2D0A-C546-7538-40E26037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3C050E-0FB7-C773-12E0-0A36E7060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28E9A2-45DA-83D6-69DC-21D100E0E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4AA-8C28-40AC-A881-76112D25179C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5AB1F3-097C-6E46-2C0F-F0CD5C68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4EA04-D74E-3AB4-8DFB-AE864369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88FB-5902-4DEA-873B-77E7B8246BD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99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F3A32-31C9-C676-6714-1CFD2E19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CBFE3D-3B3B-1EE9-3BD2-6367297F5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0EC10D-49A8-A2A0-8D07-7B773782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4AA-8C28-40AC-A881-76112D25179C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DA8B2A-284C-91A1-B672-DC30DC1A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31163D-65D8-5841-960E-57558ABE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88FB-5902-4DEA-873B-77E7B8246BD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56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5D960-DC1E-0662-B1A7-84E9E1AB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C5F7C0-FFA1-DC6D-B869-FBF1B35F8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7A5232-162B-1317-6C59-B37250CCB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ADE564-2163-3EA9-AAC9-D46F4384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4AA-8C28-40AC-A881-76112D25179C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0AF48A-A9E2-66E4-A702-E058DBC3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D7DB14-763F-2201-115E-424A9E15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88FB-5902-4DEA-873B-77E7B8246BD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6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9F8CF-8A95-9A59-00D5-734841B4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50A352-C87A-186B-EB13-999B9B7D6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235146-86C8-B321-90C6-AEC6F0EBB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7485BF-893E-DD27-1D1B-9E23152EA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F8CA09-81F2-B0DB-3640-689FDD776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D9B67E-5E8F-B8EC-0EE1-F49B3EC3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4AA-8C28-40AC-A881-76112D25179C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144F60-B7A9-856D-74EB-A9DD2F15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5E66B6-1475-487D-2E03-BEE3BF00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88FB-5902-4DEA-873B-77E7B8246BD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44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14FAF-119C-6E63-6699-E50B2FA3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B132DF-8686-35F5-00C3-C35EF0F7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4AA-8C28-40AC-A881-76112D25179C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0F4D20-6ED2-706C-572D-B5038D20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9BBA16-F966-BECC-25A7-A95405C2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88FB-5902-4DEA-873B-77E7B8246BD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58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1FDA73-A8E1-DF67-A3A1-E716C877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4AA-8C28-40AC-A881-76112D25179C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AA006A-EE4F-FE60-3D8A-738C30E3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88F71B-0F6F-B88A-0FA9-49DCF943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88FB-5902-4DEA-873B-77E7B8246BD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06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4DB1E-7C41-E386-BF53-BE36453E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ED6AE-C820-0358-9106-9C71B3F9F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BDC1EA-513D-4600-33C4-31D7D42AB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68FF72-C18E-7235-CDB6-0DA3B45B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4AA-8C28-40AC-A881-76112D25179C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B5480A-60C5-141E-616D-5550707C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9B813E-7BBD-29B4-EBD7-06281D93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88FB-5902-4DEA-873B-77E7B8246BD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29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D8E20-6D38-4D24-032C-35CB13E0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B1FB54-E6FB-0572-B60E-2E33343AF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C823C3-687C-C460-79D0-0CA33796F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C2D3B3-03AC-E1EC-A454-58F9E002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94AA-8C28-40AC-A881-76112D25179C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37DFB4-648B-21EA-F3A4-6BC94A00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AE4D8E-B0B7-68BD-FF43-781DB4E7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88FB-5902-4DEA-873B-77E7B8246BD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0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ED3438-6973-42BD-3E49-DBD02FE7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81DD6F-7E4E-09EE-AEE2-A6BA4E25E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141124-1A14-213B-BD1B-3A8110539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E694AA-8C28-40AC-A881-76112D25179C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8391E-4EFE-8524-A046-7CF2A8470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E6BED5-0024-F815-263E-D9713DBE6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0388FB-5902-4DEA-873B-77E7B8246BD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78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36AE6CA-F91F-1362-3788-6064309B6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3161" r="5540" b="316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ECC2B00-62E6-D116-770C-C76BC5E7A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48465"/>
            <a:ext cx="1066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7C41E5FE-B8CA-1B64-5B20-FB056E2A6B49}"/>
              </a:ext>
            </a:extLst>
          </p:cNvPr>
          <p:cNvSpPr/>
          <p:nvPr/>
        </p:nvSpPr>
        <p:spPr>
          <a:xfrm>
            <a:off x="-10797177" y="-808167"/>
            <a:ext cx="11178177" cy="795383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7F1CEFA-9BC2-D8CA-BAD4-D9B23BD42A9D}"/>
              </a:ext>
            </a:extLst>
          </p:cNvPr>
          <p:cNvSpPr txBox="1"/>
          <p:nvPr/>
        </p:nvSpPr>
        <p:spPr>
          <a:xfrm>
            <a:off x="0" y="6396335"/>
            <a:ext cx="5536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>
                    <a:lumMod val="85000"/>
                  </a:schemeClr>
                </a:solidFill>
              </a:rPr>
              <a:t>Hintergrundbild: https://wall.alphacoders.com/big.php?i=290118</a:t>
            </a:r>
          </a:p>
          <a:p>
            <a:r>
              <a:rPr lang="de-CH" sz="1200" dirty="0">
                <a:solidFill>
                  <a:schemeClr val="bg1">
                    <a:lumMod val="85000"/>
                  </a:schemeClr>
                </a:solidFill>
              </a:rPr>
              <a:t>Logo: https://warhammer40k.fandom.com/wiki/File:Warhammer40k-9e-logo.png</a:t>
            </a:r>
          </a:p>
        </p:txBody>
      </p:sp>
    </p:spTree>
    <p:extLst>
      <p:ext uri="{BB962C8B-B14F-4D97-AF65-F5344CB8AC3E}">
        <p14:creationId xmlns:p14="http://schemas.microsoft.com/office/powerpoint/2010/main" val="4293224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9F3F96-3A61-0E41-1EB2-CD1FB12F6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5E7A5D5-BA14-5A0C-C8B9-03B0CA6F2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3161" r="38328" b="3161"/>
          <a:stretch/>
        </p:blipFill>
        <p:spPr bwMode="auto">
          <a:xfrm>
            <a:off x="5109029" y="0"/>
            <a:ext cx="7924800" cy="6858000"/>
          </a:xfrm>
          <a:prstGeom prst="rect">
            <a:avLst/>
          </a:prstGeom>
          <a:gradFill>
            <a:gsLst>
              <a:gs pos="85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0BAF426C-8570-EA39-F140-1936636106C5}"/>
              </a:ext>
            </a:extLst>
          </p:cNvPr>
          <p:cNvSpPr/>
          <p:nvPr/>
        </p:nvSpPr>
        <p:spPr>
          <a:xfrm>
            <a:off x="4640943" y="-761275"/>
            <a:ext cx="11178177" cy="795383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670F3A-4A08-C7BB-4241-8B3E9D72805C}"/>
              </a:ext>
            </a:extLst>
          </p:cNvPr>
          <p:cNvSpPr txBox="1"/>
          <p:nvPr/>
        </p:nvSpPr>
        <p:spPr>
          <a:xfrm>
            <a:off x="457200" y="597515"/>
            <a:ext cx="2830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  <a:latin typeface="Aptos Black" panose="020F0502020204030204" pitchFamily="34" charset="0"/>
              </a:rPr>
              <a:t>Fazit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0C2187B7-BE15-CBA4-1E5D-97CE5C719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430" y="5344090"/>
            <a:ext cx="2875390" cy="184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FD25908-C29F-88B3-4FA4-99CC0A3E0F39}"/>
              </a:ext>
            </a:extLst>
          </p:cNvPr>
          <p:cNvSpPr txBox="1"/>
          <p:nvPr/>
        </p:nvSpPr>
        <p:spPr>
          <a:xfrm>
            <a:off x="457200" y="1059180"/>
            <a:ext cx="64541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CH" sz="2000" dirty="0">
                <a:solidFill>
                  <a:schemeClr val="bg1"/>
                </a:solidFill>
                <a:latin typeface="Aptos Black" panose="020F0502020204030204" pitchFamily="34" charset="0"/>
              </a:rPr>
              <a:t>Finale Triple Store Grösse: 245’676</a:t>
            </a:r>
          </a:p>
          <a:p>
            <a:pPr marL="342900" indent="-342900">
              <a:buFontTx/>
              <a:buChar char="-"/>
            </a:pPr>
            <a:r>
              <a:rPr lang="de-CH" sz="2000" dirty="0">
                <a:solidFill>
                  <a:schemeClr val="bg1"/>
                </a:solidFill>
                <a:latin typeface="Aptos Black" panose="020F0502020204030204" pitchFamily="34" charset="0"/>
              </a:rPr>
              <a:t>Positives</a:t>
            </a:r>
          </a:p>
          <a:p>
            <a:pPr marL="800100" lvl="1" indent="-342900">
              <a:buFontTx/>
              <a:buChar char="-"/>
            </a:pPr>
            <a:r>
              <a:rPr lang="de-CH" sz="2000" dirty="0">
                <a:solidFill>
                  <a:schemeClr val="bg1"/>
                </a:solidFill>
                <a:latin typeface="Aptos Black" panose="020F0502020204030204" pitchFamily="34" charset="0"/>
              </a:rPr>
              <a:t>NER mit </a:t>
            </a:r>
            <a:r>
              <a:rPr lang="de-CH" sz="2000" dirty="0" err="1">
                <a:solidFill>
                  <a:schemeClr val="bg1"/>
                </a:solidFill>
                <a:latin typeface="Aptos Black" panose="020F0502020204030204" pitchFamily="34" charset="0"/>
              </a:rPr>
              <a:t>WikiSyntax</a:t>
            </a:r>
            <a:r>
              <a:rPr lang="de-CH" sz="2000" dirty="0">
                <a:solidFill>
                  <a:schemeClr val="bg1"/>
                </a:solidFill>
                <a:latin typeface="Aptos Black" panose="020F0502020204030204" pitchFamily="34" charset="0"/>
              </a:rPr>
              <a:t> schnell und einfach</a:t>
            </a:r>
          </a:p>
          <a:p>
            <a:pPr marL="800100" lvl="1" indent="-342900">
              <a:buFontTx/>
              <a:buChar char="-"/>
            </a:pPr>
            <a:r>
              <a:rPr lang="de-CH" sz="2000" dirty="0">
                <a:solidFill>
                  <a:schemeClr val="bg1"/>
                </a:solidFill>
                <a:latin typeface="Aptos Black" panose="020F0502020204030204" pitchFamily="34" charset="0"/>
              </a:rPr>
              <a:t>Daten durch RDF-Graph einfach </a:t>
            </a:r>
            <a:r>
              <a:rPr lang="de-CH" sz="2000" dirty="0" err="1">
                <a:solidFill>
                  <a:schemeClr val="bg1"/>
                </a:solidFill>
                <a:latin typeface="Aptos Black" panose="020F0502020204030204" pitchFamily="34" charset="0"/>
              </a:rPr>
              <a:t>explorierbar</a:t>
            </a:r>
            <a:endParaRPr lang="de-CH" sz="2000" dirty="0">
              <a:solidFill>
                <a:schemeClr val="bg1"/>
              </a:solidFill>
              <a:latin typeface="Aptos Black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de-CH" sz="2000" dirty="0">
                <a:solidFill>
                  <a:schemeClr val="bg1"/>
                </a:solidFill>
                <a:latin typeface="Aptos Black" panose="020F0502020204030204" pitchFamily="34" charset="0"/>
              </a:rPr>
              <a:t>Negatives </a:t>
            </a:r>
          </a:p>
          <a:p>
            <a:pPr marL="800100" lvl="1" indent="-342900">
              <a:buFontTx/>
              <a:buChar char="-"/>
            </a:pPr>
            <a:r>
              <a:rPr lang="de-CH" sz="2000" dirty="0">
                <a:solidFill>
                  <a:schemeClr val="bg1"/>
                </a:solidFill>
                <a:latin typeface="Aptos Black" panose="020F0502020204030204" pitchFamily="34" charset="0"/>
              </a:rPr>
              <a:t>Mehr Erweiterungen / Zusammenhänge möglich</a:t>
            </a:r>
          </a:p>
          <a:p>
            <a:pPr marL="800100" lvl="1" indent="-342900">
              <a:buFontTx/>
              <a:buChar char="-"/>
            </a:pPr>
            <a:endParaRPr lang="de-CH" sz="2000" dirty="0">
              <a:solidFill>
                <a:schemeClr val="bg1"/>
              </a:solidFill>
              <a:latin typeface="Aptos Black" panose="020F0502020204030204" pitchFamily="34" charset="0"/>
            </a:endParaRPr>
          </a:p>
          <a:p>
            <a:pPr marL="800100" lvl="1" indent="-342900">
              <a:buFontTx/>
              <a:buChar char="-"/>
            </a:pPr>
            <a:endParaRPr lang="de-CH" sz="2000" dirty="0">
              <a:solidFill>
                <a:schemeClr val="bg1"/>
              </a:solidFill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802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1349FA-7629-D6E9-1E56-64DC016E8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590E0B7-C588-32D5-03B9-59350B0708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3161" r="38328" b="3161"/>
          <a:stretch/>
        </p:blipFill>
        <p:spPr bwMode="auto">
          <a:xfrm>
            <a:off x="5109029" y="0"/>
            <a:ext cx="7924800" cy="6858000"/>
          </a:xfrm>
          <a:prstGeom prst="rect">
            <a:avLst/>
          </a:prstGeom>
          <a:gradFill>
            <a:gsLst>
              <a:gs pos="85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0594F8C3-0822-0CFE-0BD4-FA70F3C86C35}"/>
              </a:ext>
            </a:extLst>
          </p:cNvPr>
          <p:cNvSpPr/>
          <p:nvPr/>
        </p:nvSpPr>
        <p:spPr>
          <a:xfrm>
            <a:off x="4640943" y="-761275"/>
            <a:ext cx="11178177" cy="795383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358C2621-FFF4-5CF7-92AE-94481B436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430" y="5344090"/>
            <a:ext cx="2875390" cy="184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80C6F9D-FFC3-F1E1-2BAF-374C8CEC5338}"/>
              </a:ext>
            </a:extLst>
          </p:cNvPr>
          <p:cNvSpPr txBox="1"/>
          <p:nvPr/>
        </p:nvSpPr>
        <p:spPr>
          <a:xfrm>
            <a:off x="2121989" y="2861697"/>
            <a:ext cx="2987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>
                <a:solidFill>
                  <a:schemeClr val="bg1"/>
                </a:solidFill>
                <a:latin typeface="Aptos Black" panose="020F0502020204030204" pitchFamily="34" charset="0"/>
              </a:rPr>
              <a:t>Diskussion</a:t>
            </a:r>
            <a:endParaRPr lang="de-CH" sz="2400" dirty="0">
              <a:solidFill>
                <a:schemeClr val="bg1"/>
              </a:solidFill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826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5E742E-57B6-2F07-F143-10FCFF2E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5E67A0-8310-F7EC-7B55-36187AFA0E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3161" r="38328" b="3161"/>
          <a:stretch/>
        </p:blipFill>
        <p:spPr bwMode="auto">
          <a:xfrm>
            <a:off x="5109029" y="0"/>
            <a:ext cx="7924800" cy="6858000"/>
          </a:xfrm>
          <a:prstGeom prst="rect">
            <a:avLst/>
          </a:prstGeom>
          <a:gradFill>
            <a:gsLst>
              <a:gs pos="85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3D94AC9A-029D-4C6A-D04D-A0D40BA73D40}"/>
              </a:ext>
            </a:extLst>
          </p:cNvPr>
          <p:cNvSpPr/>
          <p:nvPr/>
        </p:nvSpPr>
        <p:spPr>
          <a:xfrm>
            <a:off x="4640943" y="-761275"/>
            <a:ext cx="11178177" cy="795383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1C32005-AC98-425E-2DFA-CCD9810B55C9}"/>
              </a:ext>
            </a:extLst>
          </p:cNvPr>
          <p:cNvSpPr txBox="1"/>
          <p:nvPr/>
        </p:nvSpPr>
        <p:spPr>
          <a:xfrm>
            <a:off x="457200" y="48768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  <a:latin typeface="Aptos Black" panose="020F0502020204030204" pitchFamily="34" charset="0"/>
              </a:rPr>
              <a:t>Datensammlung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3FCF4E5-1EC4-21D9-5B15-332EA903CB04}"/>
              </a:ext>
            </a:extLst>
          </p:cNvPr>
          <p:cNvSpPr txBox="1"/>
          <p:nvPr/>
        </p:nvSpPr>
        <p:spPr>
          <a:xfrm>
            <a:off x="457200" y="105918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  <a:latin typeface="Aptos Black" panose="020F0502020204030204" pitchFamily="34" charset="0"/>
              </a:rPr>
              <a:t>Ontologie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DB94EE6-82FE-637D-51A9-4455651B55AC}"/>
              </a:ext>
            </a:extLst>
          </p:cNvPr>
          <p:cNvSpPr txBox="1"/>
          <p:nvPr/>
        </p:nvSpPr>
        <p:spPr>
          <a:xfrm>
            <a:off x="457200" y="163068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  <a:latin typeface="Aptos Black" panose="020F0502020204030204" pitchFamily="34" charset="0"/>
              </a:rPr>
              <a:t>Visualisierung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6792626-544F-19F5-E2BF-2C239DC4EB5C}"/>
              </a:ext>
            </a:extLst>
          </p:cNvPr>
          <p:cNvSpPr txBox="1"/>
          <p:nvPr/>
        </p:nvSpPr>
        <p:spPr>
          <a:xfrm>
            <a:off x="457200" y="220218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  <a:latin typeface="Aptos Black" panose="020F0502020204030204" pitchFamily="34" charset="0"/>
              </a:rPr>
              <a:t>Fazit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B234C4E-9E35-9A89-49A9-2039F4237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430" y="5344090"/>
            <a:ext cx="2875390" cy="184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917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C9F4EF-9A9A-4A6A-8F15-3F2AEB245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F2921D0-FD0E-D14C-5111-0466A8086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3161" r="38328" b="3161"/>
          <a:stretch/>
        </p:blipFill>
        <p:spPr bwMode="auto">
          <a:xfrm>
            <a:off x="5109029" y="0"/>
            <a:ext cx="7924800" cy="6858000"/>
          </a:xfrm>
          <a:prstGeom prst="rect">
            <a:avLst/>
          </a:prstGeom>
          <a:gradFill>
            <a:gsLst>
              <a:gs pos="85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7BFF4707-2A27-8A33-8EF4-AC69510EFAC3}"/>
              </a:ext>
            </a:extLst>
          </p:cNvPr>
          <p:cNvSpPr/>
          <p:nvPr/>
        </p:nvSpPr>
        <p:spPr>
          <a:xfrm>
            <a:off x="4640943" y="-761275"/>
            <a:ext cx="11178177" cy="795383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BC6451E-2B47-A8D9-EA01-77809E0D9C26}"/>
              </a:ext>
            </a:extLst>
          </p:cNvPr>
          <p:cNvSpPr txBox="1"/>
          <p:nvPr/>
        </p:nvSpPr>
        <p:spPr>
          <a:xfrm>
            <a:off x="457200" y="48768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  <a:latin typeface="Aptos Black" panose="020F0502020204030204" pitchFamily="34" charset="0"/>
              </a:rPr>
              <a:t>Datensammlung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4C50841-DAC4-A943-F8D8-10F185ABD0D4}"/>
              </a:ext>
            </a:extLst>
          </p:cNvPr>
          <p:cNvSpPr txBox="1"/>
          <p:nvPr/>
        </p:nvSpPr>
        <p:spPr>
          <a:xfrm>
            <a:off x="457200" y="719255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  <a:latin typeface="Aptos Black" panose="020F0502020204030204" pitchFamily="34" charset="0"/>
              </a:rPr>
              <a:t>Ontologie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0A1B10-B435-C5A5-3B0A-3FA094DB8872}"/>
              </a:ext>
            </a:extLst>
          </p:cNvPr>
          <p:cNvSpPr txBox="1"/>
          <p:nvPr/>
        </p:nvSpPr>
        <p:spPr>
          <a:xfrm>
            <a:off x="457200" y="776405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  <a:latin typeface="Aptos Black" panose="020F0502020204030204" pitchFamily="34" charset="0"/>
              </a:rPr>
              <a:t>Visualisierung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95E3A6A-ECA6-DB2C-9B62-7DEFB9ED63D3}"/>
              </a:ext>
            </a:extLst>
          </p:cNvPr>
          <p:cNvSpPr txBox="1"/>
          <p:nvPr/>
        </p:nvSpPr>
        <p:spPr>
          <a:xfrm>
            <a:off x="457200" y="833555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  <a:latin typeface="Aptos Black" panose="020F0502020204030204" pitchFamily="34" charset="0"/>
              </a:rPr>
              <a:t>Fazit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96AB0AD0-A756-B897-1053-5B117153D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430" y="5344090"/>
            <a:ext cx="2875390" cy="184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6CA8D876-691F-5781-C682-D5F40DB0ED08}"/>
              </a:ext>
            </a:extLst>
          </p:cNvPr>
          <p:cNvSpPr/>
          <p:nvPr/>
        </p:nvSpPr>
        <p:spPr>
          <a:xfrm>
            <a:off x="457200" y="1323191"/>
            <a:ext cx="1866538" cy="5047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B153896-DFD1-6C28-6A35-634E18C32DD2}"/>
              </a:ext>
            </a:extLst>
          </p:cNvPr>
          <p:cNvSpPr/>
          <p:nvPr/>
        </p:nvSpPr>
        <p:spPr>
          <a:xfrm>
            <a:off x="637568" y="2053953"/>
            <a:ext cx="1524000" cy="416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WikiData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FFCDDA1-9E06-F0B4-33A1-A5ADCCD64DCD}"/>
              </a:ext>
            </a:extLst>
          </p:cNvPr>
          <p:cNvSpPr/>
          <p:nvPr/>
        </p:nvSpPr>
        <p:spPr>
          <a:xfrm>
            <a:off x="642985" y="5800398"/>
            <a:ext cx="1524000" cy="416560"/>
          </a:xfrm>
          <a:prstGeom prst="rect">
            <a:avLst/>
          </a:prstGeom>
          <a:solidFill>
            <a:srgbClr val="2093C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base.ttl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B2C72F9-A1B9-AA35-84E0-0A92A28DEC0A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1399568" y="2470513"/>
            <a:ext cx="5417" cy="332988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E5530A1-83FB-B6D1-B8C3-F7E645AB479F}"/>
              </a:ext>
            </a:extLst>
          </p:cNvPr>
          <p:cNvSpPr txBox="1"/>
          <p:nvPr/>
        </p:nvSpPr>
        <p:spPr>
          <a:xfrm>
            <a:off x="637568" y="1365407"/>
            <a:ext cx="1432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Knowledge Engineering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8F898C-CF0A-7080-4E8D-FE853E678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880" y="2928273"/>
            <a:ext cx="4850230" cy="183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293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DEE251-F69F-18DB-C5C7-524EA4359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15590BE-F140-EAB6-38BB-BEDAC38FA8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3161" r="38328" b="3161"/>
          <a:stretch/>
        </p:blipFill>
        <p:spPr bwMode="auto">
          <a:xfrm>
            <a:off x="5109029" y="0"/>
            <a:ext cx="7924800" cy="6858000"/>
          </a:xfrm>
          <a:prstGeom prst="rect">
            <a:avLst/>
          </a:prstGeom>
          <a:gradFill>
            <a:gsLst>
              <a:gs pos="85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431EAB85-3DD7-0A55-682D-FCA823933537}"/>
              </a:ext>
            </a:extLst>
          </p:cNvPr>
          <p:cNvSpPr/>
          <p:nvPr/>
        </p:nvSpPr>
        <p:spPr>
          <a:xfrm>
            <a:off x="4640943" y="-761275"/>
            <a:ext cx="11178177" cy="795383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2EF3D57-CF52-6B43-F277-63F991B964C9}"/>
              </a:ext>
            </a:extLst>
          </p:cNvPr>
          <p:cNvSpPr txBox="1"/>
          <p:nvPr/>
        </p:nvSpPr>
        <p:spPr>
          <a:xfrm>
            <a:off x="457200" y="48768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  <a:latin typeface="Aptos Black" panose="020F0502020204030204" pitchFamily="34" charset="0"/>
              </a:rPr>
              <a:t>Datensammlung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E41D4B1-2C02-929B-A0C0-8791BD8023D8}"/>
              </a:ext>
            </a:extLst>
          </p:cNvPr>
          <p:cNvSpPr txBox="1"/>
          <p:nvPr/>
        </p:nvSpPr>
        <p:spPr>
          <a:xfrm>
            <a:off x="457200" y="719255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  <a:latin typeface="Aptos Black" panose="020F0502020204030204" pitchFamily="34" charset="0"/>
              </a:rPr>
              <a:t>Ontologie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62FC3CB-B43A-1E6D-715E-A6E823DFDDAE}"/>
              </a:ext>
            </a:extLst>
          </p:cNvPr>
          <p:cNvSpPr txBox="1"/>
          <p:nvPr/>
        </p:nvSpPr>
        <p:spPr>
          <a:xfrm>
            <a:off x="457200" y="776405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  <a:latin typeface="Aptos Black" panose="020F0502020204030204" pitchFamily="34" charset="0"/>
              </a:rPr>
              <a:t>Visualisierung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D45F94-CFE5-B72B-F578-0F1A101C33DA}"/>
              </a:ext>
            </a:extLst>
          </p:cNvPr>
          <p:cNvSpPr txBox="1"/>
          <p:nvPr/>
        </p:nvSpPr>
        <p:spPr>
          <a:xfrm>
            <a:off x="457200" y="833555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  <a:latin typeface="Aptos Black" panose="020F0502020204030204" pitchFamily="34" charset="0"/>
              </a:rPr>
              <a:t>Fazit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DC7DBE2-6CA4-8B2B-54FF-49A057C9D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430" y="5344090"/>
            <a:ext cx="2875390" cy="184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5F83C343-DBB2-8D4B-28C2-BCE887314C96}"/>
              </a:ext>
            </a:extLst>
          </p:cNvPr>
          <p:cNvSpPr/>
          <p:nvPr/>
        </p:nvSpPr>
        <p:spPr>
          <a:xfrm>
            <a:off x="2338253" y="1323190"/>
            <a:ext cx="2302689" cy="5047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720C648-6F1E-7787-20C0-C571DE80156B}"/>
              </a:ext>
            </a:extLst>
          </p:cNvPr>
          <p:cNvSpPr/>
          <p:nvPr/>
        </p:nvSpPr>
        <p:spPr>
          <a:xfrm>
            <a:off x="457200" y="1323191"/>
            <a:ext cx="1866538" cy="5047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AC3A1ED-CA5E-64BB-CC2F-0C7A10D57914}"/>
              </a:ext>
            </a:extLst>
          </p:cNvPr>
          <p:cNvSpPr/>
          <p:nvPr/>
        </p:nvSpPr>
        <p:spPr>
          <a:xfrm>
            <a:off x="637568" y="2053953"/>
            <a:ext cx="1524000" cy="416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WikiData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C8EB921-CB3D-5FFD-3339-D534FBFF0335}"/>
              </a:ext>
            </a:extLst>
          </p:cNvPr>
          <p:cNvSpPr/>
          <p:nvPr/>
        </p:nvSpPr>
        <p:spPr>
          <a:xfrm>
            <a:off x="642985" y="5800398"/>
            <a:ext cx="1524000" cy="416560"/>
          </a:xfrm>
          <a:prstGeom prst="rect">
            <a:avLst/>
          </a:prstGeom>
          <a:solidFill>
            <a:srgbClr val="2093C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base.ttl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2F83071-A2C5-605A-57FD-9658B25EE246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1399568" y="2470513"/>
            <a:ext cx="5417" cy="332988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252F5A1D-5EE7-ECA0-5DAA-086A2B508409}"/>
              </a:ext>
            </a:extLst>
          </p:cNvPr>
          <p:cNvSpPr/>
          <p:nvPr/>
        </p:nvSpPr>
        <p:spPr>
          <a:xfrm>
            <a:off x="2679282" y="2055032"/>
            <a:ext cx="1524000" cy="545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Warhammer</a:t>
            </a:r>
            <a:br>
              <a:rPr lang="de-CH" dirty="0"/>
            </a:br>
            <a:r>
              <a:rPr lang="de-CH" dirty="0"/>
              <a:t>Fandom Wiki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BF2F997-6D5F-9E4B-9FE8-66187D3C110D}"/>
              </a:ext>
            </a:extLst>
          </p:cNvPr>
          <p:cNvSpPr/>
          <p:nvPr/>
        </p:nvSpPr>
        <p:spPr>
          <a:xfrm>
            <a:off x="2508013" y="3040925"/>
            <a:ext cx="1866538" cy="545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fandomData.csv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B8DCAEE8-F285-5DE3-2B64-7066DA22F5D6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3441282" y="2600231"/>
            <a:ext cx="0" cy="44069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B1F45C96-EEFF-B587-D176-F8AB0843C583}"/>
              </a:ext>
            </a:extLst>
          </p:cNvPr>
          <p:cNvSpPr/>
          <p:nvPr/>
        </p:nvSpPr>
        <p:spPr>
          <a:xfrm>
            <a:off x="2680792" y="5636871"/>
            <a:ext cx="1524000" cy="580087"/>
          </a:xfrm>
          <a:prstGeom prst="rect">
            <a:avLst/>
          </a:prstGeom>
          <a:solidFill>
            <a:srgbClr val="2093C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files.ttl</a:t>
            </a:r>
          </a:p>
          <a:p>
            <a:pPr algn="ctr"/>
            <a:r>
              <a:rPr lang="de-CH" dirty="0"/>
              <a:t>pages.ttl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AF28A8A7-7FDB-2F92-7F7E-BED04B8A61B2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3441282" y="3586124"/>
            <a:ext cx="1510" cy="2050747"/>
          </a:xfrm>
          <a:prstGeom prst="straightConnector1">
            <a:avLst/>
          </a:prstGeom>
          <a:ln w="47625" cap="sq">
            <a:solidFill>
              <a:schemeClr val="tx1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C677E402-6E09-F8E4-7B57-34F091B60D73}"/>
              </a:ext>
            </a:extLst>
          </p:cNvPr>
          <p:cNvSpPr txBox="1"/>
          <p:nvPr/>
        </p:nvSpPr>
        <p:spPr>
          <a:xfrm>
            <a:off x="637568" y="1365407"/>
            <a:ext cx="1432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Knowledge Engineering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CB5F3BE-DF14-945E-9643-203A25A92714}"/>
              </a:ext>
            </a:extLst>
          </p:cNvPr>
          <p:cNvSpPr txBox="1"/>
          <p:nvPr/>
        </p:nvSpPr>
        <p:spPr>
          <a:xfrm>
            <a:off x="2679282" y="1365407"/>
            <a:ext cx="1432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Knowledge </a:t>
            </a:r>
            <a:r>
              <a:rPr lang="de-CH" b="1" dirty="0" err="1"/>
              <a:t>Extraction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18408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AD6795-64BD-524E-8F56-4151B5DC0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2A2334-EA7F-0842-9DC9-BE9402307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3161" r="38328" b="3161"/>
          <a:stretch/>
        </p:blipFill>
        <p:spPr bwMode="auto">
          <a:xfrm>
            <a:off x="5109029" y="0"/>
            <a:ext cx="7924800" cy="6858000"/>
          </a:xfrm>
          <a:prstGeom prst="rect">
            <a:avLst/>
          </a:prstGeom>
          <a:gradFill>
            <a:gsLst>
              <a:gs pos="85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EE67685-8E56-5C0E-93E6-D818D5C724B7}"/>
              </a:ext>
            </a:extLst>
          </p:cNvPr>
          <p:cNvSpPr/>
          <p:nvPr/>
        </p:nvSpPr>
        <p:spPr>
          <a:xfrm>
            <a:off x="4640943" y="-761275"/>
            <a:ext cx="11178177" cy="795383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FA24C5-0504-0A3A-EE24-8EF0AEB92042}"/>
              </a:ext>
            </a:extLst>
          </p:cNvPr>
          <p:cNvSpPr txBox="1"/>
          <p:nvPr/>
        </p:nvSpPr>
        <p:spPr>
          <a:xfrm>
            <a:off x="457200" y="48768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  <a:latin typeface="Aptos Black" panose="020F0502020204030204" pitchFamily="34" charset="0"/>
              </a:rPr>
              <a:t>Datensammlung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5FA70D0-A9C3-C3C6-46BA-59F5E6B61119}"/>
              </a:ext>
            </a:extLst>
          </p:cNvPr>
          <p:cNvSpPr txBox="1"/>
          <p:nvPr/>
        </p:nvSpPr>
        <p:spPr>
          <a:xfrm>
            <a:off x="457200" y="719255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  <a:latin typeface="Aptos Black" panose="020F0502020204030204" pitchFamily="34" charset="0"/>
              </a:rPr>
              <a:t>Ontologie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CC21DB-EBC3-6AF7-B54A-F114378C67BB}"/>
              </a:ext>
            </a:extLst>
          </p:cNvPr>
          <p:cNvSpPr txBox="1"/>
          <p:nvPr/>
        </p:nvSpPr>
        <p:spPr>
          <a:xfrm>
            <a:off x="457200" y="776405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  <a:latin typeface="Aptos Black" panose="020F0502020204030204" pitchFamily="34" charset="0"/>
              </a:rPr>
              <a:t>Visualisierung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CAE3C3C-A622-6777-DA87-80FAC7DB98E7}"/>
              </a:ext>
            </a:extLst>
          </p:cNvPr>
          <p:cNvSpPr txBox="1"/>
          <p:nvPr/>
        </p:nvSpPr>
        <p:spPr>
          <a:xfrm>
            <a:off x="457200" y="833555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  <a:latin typeface="Aptos Black" panose="020F0502020204030204" pitchFamily="34" charset="0"/>
              </a:rPr>
              <a:t>Fazit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3D626C57-76B7-3D37-D0AE-F7459AF2A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430" y="5344090"/>
            <a:ext cx="2875390" cy="184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00AD7F0A-DFBD-E666-641A-F44152010500}"/>
              </a:ext>
            </a:extLst>
          </p:cNvPr>
          <p:cNvSpPr/>
          <p:nvPr/>
        </p:nvSpPr>
        <p:spPr>
          <a:xfrm>
            <a:off x="2338253" y="1323190"/>
            <a:ext cx="2302689" cy="5047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0D854FE-38EF-A370-0987-EC01BC9DF725}"/>
              </a:ext>
            </a:extLst>
          </p:cNvPr>
          <p:cNvSpPr/>
          <p:nvPr/>
        </p:nvSpPr>
        <p:spPr>
          <a:xfrm>
            <a:off x="4640942" y="1323189"/>
            <a:ext cx="3069828" cy="5047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BF5A543-C989-23AC-0807-541CC9BD27BD}"/>
              </a:ext>
            </a:extLst>
          </p:cNvPr>
          <p:cNvSpPr/>
          <p:nvPr/>
        </p:nvSpPr>
        <p:spPr>
          <a:xfrm>
            <a:off x="457200" y="1323191"/>
            <a:ext cx="1866538" cy="5047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46F0E83-FF69-BB6A-D67F-30B4635C10F9}"/>
              </a:ext>
            </a:extLst>
          </p:cNvPr>
          <p:cNvSpPr/>
          <p:nvPr/>
        </p:nvSpPr>
        <p:spPr>
          <a:xfrm>
            <a:off x="637568" y="2053953"/>
            <a:ext cx="1524000" cy="416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WikiData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37A5F2C-76B9-669B-337F-414AE36250C0}"/>
              </a:ext>
            </a:extLst>
          </p:cNvPr>
          <p:cNvSpPr/>
          <p:nvPr/>
        </p:nvSpPr>
        <p:spPr>
          <a:xfrm>
            <a:off x="642985" y="5800398"/>
            <a:ext cx="1524000" cy="416560"/>
          </a:xfrm>
          <a:prstGeom prst="rect">
            <a:avLst/>
          </a:prstGeom>
          <a:solidFill>
            <a:srgbClr val="2093C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base.ttl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18981C3-019A-F607-FD53-F600F163DEB1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1399568" y="2470513"/>
            <a:ext cx="5417" cy="332988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F4E23776-CDB6-3744-CED3-C8E2A685ABBC}"/>
              </a:ext>
            </a:extLst>
          </p:cNvPr>
          <p:cNvSpPr/>
          <p:nvPr/>
        </p:nvSpPr>
        <p:spPr>
          <a:xfrm>
            <a:off x="2679282" y="2055032"/>
            <a:ext cx="1524000" cy="545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Warhammer</a:t>
            </a:r>
            <a:br>
              <a:rPr lang="de-CH" dirty="0"/>
            </a:br>
            <a:r>
              <a:rPr lang="de-CH" dirty="0"/>
              <a:t>Fandom Wiki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3AB09578-9106-47BB-B8C5-CF927B60A75C}"/>
              </a:ext>
            </a:extLst>
          </p:cNvPr>
          <p:cNvSpPr/>
          <p:nvPr/>
        </p:nvSpPr>
        <p:spPr>
          <a:xfrm>
            <a:off x="2508013" y="3040925"/>
            <a:ext cx="1866538" cy="545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fandomData.csv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DECD952-5C12-A005-98A9-B9D5C13AAA53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3441282" y="2600231"/>
            <a:ext cx="0" cy="44069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E5FA213A-24D8-B720-052F-95BBE21C2B54}"/>
              </a:ext>
            </a:extLst>
          </p:cNvPr>
          <p:cNvSpPr/>
          <p:nvPr/>
        </p:nvSpPr>
        <p:spPr>
          <a:xfrm>
            <a:off x="2680792" y="5636871"/>
            <a:ext cx="1524000" cy="580087"/>
          </a:xfrm>
          <a:prstGeom prst="rect">
            <a:avLst/>
          </a:prstGeom>
          <a:solidFill>
            <a:srgbClr val="2093C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files.ttl</a:t>
            </a:r>
          </a:p>
          <a:p>
            <a:pPr algn="ctr"/>
            <a:r>
              <a:rPr lang="de-CH" dirty="0"/>
              <a:t>pages.ttl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093AB8A-1523-0B8F-DCF0-4036E53CB002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3441282" y="3586124"/>
            <a:ext cx="1510" cy="2050747"/>
          </a:xfrm>
          <a:prstGeom prst="straightConnector1">
            <a:avLst/>
          </a:prstGeom>
          <a:ln w="47625" cap="sq">
            <a:solidFill>
              <a:schemeClr val="tx1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975707E9-3BD4-862B-294A-860D4530CFAC}"/>
              </a:ext>
            </a:extLst>
          </p:cNvPr>
          <p:cNvSpPr/>
          <p:nvPr/>
        </p:nvSpPr>
        <p:spPr>
          <a:xfrm>
            <a:off x="3726436" y="3757376"/>
            <a:ext cx="1866538" cy="545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NER WikiSyntax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9A899FD-B6A8-0DC3-92D2-1BE60172E0B7}"/>
              </a:ext>
            </a:extLst>
          </p:cNvPr>
          <p:cNvSpPr/>
          <p:nvPr/>
        </p:nvSpPr>
        <p:spPr>
          <a:xfrm>
            <a:off x="5684522" y="3763994"/>
            <a:ext cx="1866538" cy="545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NER Spacy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AECF56D-4CA9-3EEE-28E2-2D7B27220681}"/>
              </a:ext>
            </a:extLst>
          </p:cNvPr>
          <p:cNvCxnSpPr>
            <a:cxnSpLocks/>
            <a:stCxn id="44" idx="3"/>
            <a:endCxn id="61" idx="0"/>
          </p:cNvCxnSpPr>
          <p:nvPr/>
        </p:nvCxnSpPr>
        <p:spPr>
          <a:xfrm>
            <a:off x="4374551" y="3313525"/>
            <a:ext cx="285154" cy="443851"/>
          </a:xfrm>
          <a:prstGeom prst="straightConnector1">
            <a:avLst/>
          </a:prstGeom>
          <a:ln w="47625" cap="sq">
            <a:solidFill>
              <a:schemeClr val="tx1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Gerade Verbindung mit Pfeil 1026">
            <a:extLst>
              <a:ext uri="{FF2B5EF4-FFF2-40B4-BE49-F238E27FC236}">
                <a16:creationId xmlns:a16="http://schemas.microsoft.com/office/drawing/2014/main" id="{FB39FE2F-025F-0752-013C-103DFE3DCBD1}"/>
              </a:ext>
            </a:extLst>
          </p:cNvPr>
          <p:cNvCxnSpPr>
            <a:cxnSpLocks/>
            <a:stCxn id="44" idx="3"/>
            <a:endCxn id="62" idx="0"/>
          </p:cNvCxnSpPr>
          <p:nvPr/>
        </p:nvCxnSpPr>
        <p:spPr>
          <a:xfrm>
            <a:off x="4374551" y="3313525"/>
            <a:ext cx="2243240" cy="450469"/>
          </a:xfrm>
          <a:prstGeom prst="straightConnector1">
            <a:avLst/>
          </a:prstGeom>
          <a:ln w="47625" cap="sq">
            <a:solidFill>
              <a:schemeClr val="tx1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2" name="Rechteck 1031">
            <a:extLst>
              <a:ext uri="{FF2B5EF4-FFF2-40B4-BE49-F238E27FC236}">
                <a16:creationId xmlns:a16="http://schemas.microsoft.com/office/drawing/2014/main" id="{BC890E5E-45BF-1639-6BC9-BCB59D7F7738}"/>
              </a:ext>
            </a:extLst>
          </p:cNvPr>
          <p:cNvSpPr/>
          <p:nvPr/>
        </p:nvSpPr>
        <p:spPr>
          <a:xfrm>
            <a:off x="4732710" y="4891822"/>
            <a:ext cx="1866536" cy="416560"/>
          </a:xfrm>
          <a:prstGeom prst="rect">
            <a:avLst/>
          </a:prstGeom>
          <a:solidFill>
            <a:srgbClr val="2093C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merged.ttl</a:t>
            </a:r>
          </a:p>
        </p:txBody>
      </p:sp>
      <p:sp>
        <p:nvSpPr>
          <p:cNvPr id="1034" name="Rechteck 1033">
            <a:extLst>
              <a:ext uri="{FF2B5EF4-FFF2-40B4-BE49-F238E27FC236}">
                <a16:creationId xmlns:a16="http://schemas.microsoft.com/office/drawing/2014/main" id="{E09626A1-5EA3-95C9-C7CC-7C4C4322DD09}"/>
              </a:ext>
            </a:extLst>
          </p:cNvPr>
          <p:cNvSpPr/>
          <p:nvPr/>
        </p:nvSpPr>
        <p:spPr>
          <a:xfrm>
            <a:off x="4726688" y="5800398"/>
            <a:ext cx="1866537" cy="416560"/>
          </a:xfrm>
          <a:prstGeom prst="rect">
            <a:avLst/>
          </a:prstGeom>
          <a:solidFill>
            <a:srgbClr val="2093C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fuzzyMerged.ttl</a:t>
            </a:r>
          </a:p>
        </p:txBody>
      </p:sp>
      <p:cxnSp>
        <p:nvCxnSpPr>
          <p:cNvPr id="1036" name="Gerade Verbindung mit Pfeil 1035">
            <a:extLst>
              <a:ext uri="{FF2B5EF4-FFF2-40B4-BE49-F238E27FC236}">
                <a16:creationId xmlns:a16="http://schemas.microsoft.com/office/drawing/2014/main" id="{79468546-266E-0672-E75A-C9B5CDDAF509}"/>
              </a:ext>
            </a:extLst>
          </p:cNvPr>
          <p:cNvCxnSpPr>
            <a:cxnSpLocks/>
            <a:stCxn id="1032" idx="2"/>
            <a:endCxn id="1034" idx="0"/>
          </p:cNvCxnSpPr>
          <p:nvPr/>
        </p:nvCxnSpPr>
        <p:spPr>
          <a:xfrm flipH="1">
            <a:off x="5659957" y="5308382"/>
            <a:ext cx="6021" cy="492016"/>
          </a:xfrm>
          <a:prstGeom prst="straightConnector1">
            <a:avLst/>
          </a:prstGeom>
          <a:ln w="47625" cap="sq">
            <a:solidFill>
              <a:schemeClr val="tx1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Gerade Verbindung mit Pfeil 1038">
            <a:extLst>
              <a:ext uri="{FF2B5EF4-FFF2-40B4-BE49-F238E27FC236}">
                <a16:creationId xmlns:a16="http://schemas.microsoft.com/office/drawing/2014/main" id="{445ADC19-E725-CF87-CDAD-C05040CB097A}"/>
              </a:ext>
            </a:extLst>
          </p:cNvPr>
          <p:cNvCxnSpPr>
            <a:cxnSpLocks/>
            <a:stCxn id="61" idx="2"/>
            <a:endCxn id="1032" idx="0"/>
          </p:cNvCxnSpPr>
          <p:nvPr/>
        </p:nvCxnSpPr>
        <p:spPr>
          <a:xfrm>
            <a:off x="4659705" y="4302575"/>
            <a:ext cx="1006273" cy="589247"/>
          </a:xfrm>
          <a:prstGeom prst="straightConnector1">
            <a:avLst/>
          </a:prstGeom>
          <a:ln w="47625" cap="sq">
            <a:solidFill>
              <a:schemeClr val="tx1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2" name="Gerade Verbindung mit Pfeil 1041">
            <a:extLst>
              <a:ext uri="{FF2B5EF4-FFF2-40B4-BE49-F238E27FC236}">
                <a16:creationId xmlns:a16="http://schemas.microsoft.com/office/drawing/2014/main" id="{C58AB69B-9544-9C68-2B36-E87350A8CC19}"/>
              </a:ext>
            </a:extLst>
          </p:cNvPr>
          <p:cNvCxnSpPr>
            <a:cxnSpLocks/>
            <a:stCxn id="62" idx="2"/>
            <a:endCxn id="1032" idx="0"/>
          </p:cNvCxnSpPr>
          <p:nvPr/>
        </p:nvCxnSpPr>
        <p:spPr>
          <a:xfrm flipH="1">
            <a:off x="5665978" y="4309193"/>
            <a:ext cx="951813" cy="582629"/>
          </a:xfrm>
          <a:prstGeom prst="straightConnector1">
            <a:avLst/>
          </a:prstGeom>
          <a:ln w="47625" cap="sq">
            <a:solidFill>
              <a:schemeClr val="tx1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568C0E-8082-2F32-A2DC-B417384825B4}"/>
              </a:ext>
            </a:extLst>
          </p:cNvPr>
          <p:cNvSpPr txBox="1"/>
          <p:nvPr/>
        </p:nvSpPr>
        <p:spPr>
          <a:xfrm>
            <a:off x="637568" y="1365407"/>
            <a:ext cx="1432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Knowledge Engineering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D21499B-6E97-FFF9-EB5A-64777293C869}"/>
              </a:ext>
            </a:extLst>
          </p:cNvPr>
          <p:cNvSpPr txBox="1"/>
          <p:nvPr/>
        </p:nvSpPr>
        <p:spPr>
          <a:xfrm>
            <a:off x="2679282" y="1365407"/>
            <a:ext cx="1432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Knowledge </a:t>
            </a:r>
            <a:r>
              <a:rPr lang="de-CH" b="1" dirty="0" err="1"/>
              <a:t>Extraction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28216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35E44E-7764-0CBE-F9B8-BAE2546AC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FF02DDB-08D1-B826-015F-41D9E447E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3161" r="38328" b="3161"/>
          <a:stretch/>
        </p:blipFill>
        <p:spPr bwMode="auto">
          <a:xfrm>
            <a:off x="5109029" y="0"/>
            <a:ext cx="7924800" cy="6858000"/>
          </a:xfrm>
          <a:prstGeom prst="rect">
            <a:avLst/>
          </a:prstGeom>
          <a:gradFill>
            <a:gsLst>
              <a:gs pos="85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F2BB2F4F-FD32-933F-0572-A2E55A3441DA}"/>
              </a:ext>
            </a:extLst>
          </p:cNvPr>
          <p:cNvSpPr/>
          <p:nvPr/>
        </p:nvSpPr>
        <p:spPr>
          <a:xfrm>
            <a:off x="4640943" y="-761275"/>
            <a:ext cx="11178177" cy="795383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3741B0F-0213-16C8-E8E3-6F7430C69C61}"/>
              </a:ext>
            </a:extLst>
          </p:cNvPr>
          <p:cNvSpPr txBox="1"/>
          <p:nvPr/>
        </p:nvSpPr>
        <p:spPr>
          <a:xfrm>
            <a:off x="457200" y="48768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  <a:latin typeface="Aptos Black" panose="020F0502020204030204" pitchFamily="34" charset="0"/>
              </a:rPr>
              <a:t>Ontologie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708C18B-4E6B-E207-9886-45A535DBD54D}"/>
              </a:ext>
            </a:extLst>
          </p:cNvPr>
          <p:cNvSpPr txBox="1"/>
          <p:nvPr/>
        </p:nvSpPr>
        <p:spPr>
          <a:xfrm>
            <a:off x="457200" y="105918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  <a:latin typeface="Aptos Black" panose="020F0502020204030204" pitchFamily="34" charset="0"/>
              </a:rPr>
              <a:t>Visualisierung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EA2C559-5D75-D69D-B6DB-28748D806D93}"/>
              </a:ext>
            </a:extLst>
          </p:cNvPr>
          <p:cNvSpPr txBox="1"/>
          <p:nvPr/>
        </p:nvSpPr>
        <p:spPr>
          <a:xfrm>
            <a:off x="457200" y="163068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  <a:latin typeface="Aptos Black" panose="020F0502020204030204" pitchFamily="34" charset="0"/>
              </a:rPr>
              <a:t>Fazit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88C9883-3397-9EE0-6A6C-1C8DB740F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430" y="5344090"/>
            <a:ext cx="2875390" cy="184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091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02F02A-64CE-195F-9F0E-A14492819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6DF52A-9DF1-60FA-7484-ED9A319E4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3161" r="38328" b="3161"/>
          <a:stretch/>
        </p:blipFill>
        <p:spPr bwMode="auto">
          <a:xfrm>
            <a:off x="5109029" y="0"/>
            <a:ext cx="7924800" cy="6858000"/>
          </a:xfrm>
          <a:prstGeom prst="rect">
            <a:avLst/>
          </a:prstGeom>
          <a:gradFill>
            <a:gsLst>
              <a:gs pos="85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00750391-0EFE-240C-2480-8711C590A70C}"/>
              </a:ext>
            </a:extLst>
          </p:cNvPr>
          <p:cNvSpPr/>
          <p:nvPr/>
        </p:nvSpPr>
        <p:spPr>
          <a:xfrm>
            <a:off x="4640943" y="-761275"/>
            <a:ext cx="11178177" cy="795383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3599DB9-3F93-FE07-ABE4-44A2D2357BF8}"/>
              </a:ext>
            </a:extLst>
          </p:cNvPr>
          <p:cNvSpPr txBox="1"/>
          <p:nvPr/>
        </p:nvSpPr>
        <p:spPr>
          <a:xfrm>
            <a:off x="457200" y="48768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  <a:latin typeface="Aptos Black" panose="020F0502020204030204" pitchFamily="34" charset="0"/>
              </a:rPr>
              <a:t>Ontologie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0A19C1D-4694-F731-8AB1-76E05E096D02}"/>
              </a:ext>
            </a:extLst>
          </p:cNvPr>
          <p:cNvSpPr txBox="1"/>
          <p:nvPr/>
        </p:nvSpPr>
        <p:spPr>
          <a:xfrm>
            <a:off x="457200" y="719255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  <a:latin typeface="Aptos Black" panose="020F0502020204030204" pitchFamily="34" charset="0"/>
              </a:rPr>
              <a:t>Visualisierung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3F1025A-1B0C-5F84-B8E2-5F5B878846AF}"/>
              </a:ext>
            </a:extLst>
          </p:cNvPr>
          <p:cNvSpPr txBox="1"/>
          <p:nvPr/>
        </p:nvSpPr>
        <p:spPr>
          <a:xfrm>
            <a:off x="457200" y="776405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  <a:latin typeface="Aptos Black" panose="020F0502020204030204" pitchFamily="34" charset="0"/>
              </a:rPr>
              <a:t>Fazit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75CD496-28E8-6B9F-9CB5-4B11EB3B7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430" y="5344090"/>
            <a:ext cx="2875390" cy="184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C5C465-9C86-BA5D-155B-28D09DD42F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59"/>
          <a:stretch/>
        </p:blipFill>
        <p:spPr bwMode="auto">
          <a:xfrm>
            <a:off x="452556" y="4094371"/>
            <a:ext cx="7417683" cy="134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855C16-49EC-D3DB-B006-2388B1D442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5050" y="1792759"/>
            <a:ext cx="1111759" cy="134020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BB8A79E-7E00-E437-B008-0A75758606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8497" y="1789906"/>
            <a:ext cx="3622992" cy="134266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8206955-F996-887E-CC1C-23E26CB7F2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555" y="1792367"/>
            <a:ext cx="1539808" cy="134020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59FD37C8-BEF2-4EE5-A890-ED180A66DB50}"/>
              </a:ext>
            </a:extLst>
          </p:cNvPr>
          <p:cNvSpPr txBox="1"/>
          <p:nvPr/>
        </p:nvSpPr>
        <p:spPr>
          <a:xfrm>
            <a:off x="457200" y="1420288"/>
            <a:ext cx="153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Organisation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9E1B76B-1D54-4854-F0BA-3343599D4501}"/>
              </a:ext>
            </a:extLst>
          </p:cNvPr>
          <p:cNvSpPr txBox="1"/>
          <p:nvPr/>
        </p:nvSpPr>
        <p:spPr>
          <a:xfrm>
            <a:off x="2315051" y="1420288"/>
            <a:ext cx="111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D99A142-9DBF-D766-50D0-A41D4B4B87CC}"/>
              </a:ext>
            </a:extLst>
          </p:cNvPr>
          <p:cNvSpPr txBox="1"/>
          <p:nvPr/>
        </p:nvSpPr>
        <p:spPr>
          <a:xfrm>
            <a:off x="3698496" y="1417267"/>
            <a:ext cx="310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Warhammer race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A55934F-E35E-4DC2-0F08-7FDA302B5E91}"/>
              </a:ext>
            </a:extLst>
          </p:cNvPr>
          <p:cNvSpPr txBox="1"/>
          <p:nvPr/>
        </p:nvSpPr>
        <p:spPr>
          <a:xfrm>
            <a:off x="435911" y="3725039"/>
            <a:ext cx="310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540848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60DB37-2A83-16CA-CEA4-205404789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B61D8FE-4B28-28DF-41CE-9899F308B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3161" r="38328" b="3161"/>
          <a:stretch/>
        </p:blipFill>
        <p:spPr bwMode="auto">
          <a:xfrm>
            <a:off x="5109029" y="0"/>
            <a:ext cx="7924800" cy="6858000"/>
          </a:xfrm>
          <a:prstGeom prst="rect">
            <a:avLst/>
          </a:prstGeom>
          <a:gradFill>
            <a:gsLst>
              <a:gs pos="85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6A6D7FD-6B05-E7CC-3666-1716A6066C85}"/>
              </a:ext>
            </a:extLst>
          </p:cNvPr>
          <p:cNvSpPr/>
          <p:nvPr/>
        </p:nvSpPr>
        <p:spPr>
          <a:xfrm>
            <a:off x="4640943" y="-761275"/>
            <a:ext cx="11178177" cy="795383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6F0B1D7-8B0B-6440-79B8-D07080673D94}"/>
              </a:ext>
            </a:extLst>
          </p:cNvPr>
          <p:cNvSpPr txBox="1"/>
          <p:nvPr/>
        </p:nvSpPr>
        <p:spPr>
          <a:xfrm>
            <a:off x="457200" y="59751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  <a:latin typeface="Aptos Black" panose="020F0502020204030204" pitchFamily="34" charset="0"/>
              </a:rPr>
              <a:t>Visualisierung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D180839-6AE9-B231-93ED-4058D016211E}"/>
              </a:ext>
            </a:extLst>
          </p:cNvPr>
          <p:cNvSpPr txBox="1"/>
          <p:nvPr/>
        </p:nvSpPr>
        <p:spPr>
          <a:xfrm>
            <a:off x="457200" y="105918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  <a:latin typeface="Aptos Black" panose="020F0502020204030204" pitchFamily="34" charset="0"/>
              </a:rPr>
              <a:t>Fazit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4DEBE776-F19C-3E5C-0B37-35EFB8613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430" y="5344090"/>
            <a:ext cx="2875390" cy="184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134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3000B8-BCE2-6C8C-E3DF-9D03361EB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16F077B-0D1F-C236-9925-657780096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3161" r="38328" b="3161"/>
          <a:stretch/>
        </p:blipFill>
        <p:spPr bwMode="auto">
          <a:xfrm>
            <a:off x="33269250" y="195580"/>
            <a:ext cx="7924800" cy="6858000"/>
          </a:xfrm>
          <a:prstGeom prst="rect">
            <a:avLst/>
          </a:prstGeom>
          <a:gradFill>
            <a:gsLst>
              <a:gs pos="85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09E4527-F426-0F1C-5705-15C83D40430A}"/>
              </a:ext>
            </a:extLst>
          </p:cNvPr>
          <p:cNvSpPr txBox="1"/>
          <p:nvPr/>
        </p:nvSpPr>
        <p:spPr>
          <a:xfrm>
            <a:off x="457200" y="59751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  <a:latin typeface="Aptos Black" panose="020F0502020204030204" pitchFamily="34" charset="0"/>
              </a:rPr>
              <a:t>Visualisierung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5554BFC-765D-D16F-F22F-4F31F9A0D532}"/>
              </a:ext>
            </a:extLst>
          </p:cNvPr>
          <p:cNvSpPr txBox="1"/>
          <p:nvPr/>
        </p:nvSpPr>
        <p:spPr>
          <a:xfrm>
            <a:off x="457200" y="705358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  <a:latin typeface="Aptos Black" panose="020F0502020204030204" pitchFamily="34" charset="0"/>
              </a:rPr>
              <a:t>Fazit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80B2397-D5B9-11ED-6FB9-778E7C559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430" y="5344090"/>
            <a:ext cx="2875390" cy="184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B7AEA25A-C9F1-E88B-0029-A6CE448EABCC}"/>
              </a:ext>
            </a:extLst>
          </p:cNvPr>
          <p:cNvSpPr/>
          <p:nvPr/>
        </p:nvSpPr>
        <p:spPr>
          <a:xfrm>
            <a:off x="29224746" y="-438585"/>
            <a:ext cx="11178177" cy="795383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02722C-F98C-F5E1-BAFD-091CC6B36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358451"/>
            <a:ext cx="9800492" cy="435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01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Breitbild</PresentationFormat>
  <Paragraphs>73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Aptos</vt:lpstr>
      <vt:lpstr>Aptos Black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Stoffel Mauro</dc:creator>
  <cp:lastModifiedBy>Stoffel Mauro</cp:lastModifiedBy>
  <cp:revision>19</cp:revision>
  <dcterms:created xsi:type="dcterms:W3CDTF">2024-12-09T15:55:45Z</dcterms:created>
  <dcterms:modified xsi:type="dcterms:W3CDTF">2024-12-30T18:59:32Z</dcterms:modified>
</cp:coreProperties>
</file>