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59" r:id="rId6"/>
    <p:sldId id="280" r:id="rId7"/>
    <p:sldId id="266" r:id="rId8"/>
    <p:sldId id="260" r:id="rId9"/>
    <p:sldId id="269" r:id="rId10"/>
    <p:sldId id="272" r:id="rId11"/>
    <p:sldId id="262" r:id="rId12"/>
    <p:sldId id="265" r:id="rId13"/>
    <p:sldId id="274" r:id="rId14"/>
    <p:sldId id="267" r:id="rId15"/>
    <p:sldId id="275" r:id="rId16"/>
    <p:sldId id="276" r:id="rId17"/>
    <p:sldId id="263" r:id="rId18"/>
    <p:sldId id="264" r:id="rId19"/>
    <p:sldId id="270" r:id="rId20"/>
    <p:sldId id="279" r:id="rId21"/>
    <p:sldId id="271" r:id="rId22"/>
    <p:sldId id="273" r:id="rId23"/>
    <p:sldId id="278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 snapToGrid="0">
      <p:cViewPr varScale="1">
        <p:scale>
          <a:sx n="68" d="100"/>
          <a:sy n="68" d="100"/>
        </p:scale>
        <p:origin x="-7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fl\Data%20Science\Excel\AllSta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fl\Data%20Science\Excel\1_sta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fl\Data%20Science\Excel\1-starsu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fl\Data%20Science\Excel\5_star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fl\Data%20Science\Excel\1-starsum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fl\Data%20Science\Excel\1-starsum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fl\Data%20Science\Excel\top_user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Monica\Downloads\s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Topic Distribution from</a:t>
            </a:r>
            <a:r>
              <a:rPr lang="en-US" sz="2400" b="1" baseline="0" dirty="0" smtClean="0">
                <a:solidFill>
                  <a:schemeClr val="tx1"/>
                </a:solidFill>
                <a:latin typeface="+mn-lt"/>
              </a:rPr>
              <a:t> Reviews of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All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Ratings</a:t>
            </a:r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surface3DChart>
        <c:ser>
          <c:idx val="0"/>
          <c:order val="0"/>
          <c:tx>
            <c:strRef>
              <c:f>Sheet1!$A$1</c:f>
              <c:strCache>
                <c:ptCount val="1"/>
                <c:pt idx="0">
                  <c:v>Topics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Sheet1!$B$2:$AP$2</c:f>
              <c:numCache>
                <c:formatCode>General</c:formatCode>
                <c:ptCount val="41"/>
                <c:pt idx="0">
                  <c:v>4.1000000000000002E-2</c:v>
                </c:pt>
                <c:pt idx="4">
                  <c:v>0.20500000000000002</c:v>
                </c:pt>
                <c:pt idx="5">
                  <c:v>2.0000000000000004E-2</c:v>
                </c:pt>
                <c:pt idx="9">
                  <c:v>0.13200000000000001</c:v>
                </c:pt>
                <c:pt idx="15">
                  <c:v>8.3000000000000018E-2</c:v>
                </c:pt>
                <c:pt idx="23">
                  <c:v>2.3000000000000003E-2</c:v>
                </c:pt>
                <c:pt idx="27">
                  <c:v>0.43900000000000006</c:v>
                </c:pt>
                <c:pt idx="31">
                  <c:v>1.7000000000000005E-2</c:v>
                </c:pt>
                <c:pt idx="33">
                  <c:v>7.9000000000000015E-2</c:v>
                </c:pt>
                <c:pt idx="34">
                  <c:v>0.12000000000000001</c:v>
                </c:pt>
                <c:pt idx="39">
                  <c:v>3.6000000000000004E-2</c:v>
                </c:pt>
                <c:pt idx="40">
                  <c:v>1.1950000000000003</c:v>
                </c:pt>
              </c:numCache>
            </c:numRef>
          </c:val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Sheet1!$B$3:$AP$3</c:f>
              <c:numCache>
                <c:formatCode>General</c:formatCode>
                <c:ptCount val="41"/>
                <c:pt idx="5">
                  <c:v>3.2000000000000008E-2</c:v>
                </c:pt>
                <c:pt idx="19">
                  <c:v>2.0000000000000004E-2</c:v>
                </c:pt>
                <c:pt idx="27">
                  <c:v>1.9000000000000003E-2</c:v>
                </c:pt>
                <c:pt idx="29">
                  <c:v>4.3000000000000003E-2</c:v>
                </c:pt>
                <c:pt idx="31">
                  <c:v>0.98</c:v>
                </c:pt>
                <c:pt idx="40">
                  <c:v>1.0940000000000001</c:v>
                </c:pt>
              </c:numCache>
            </c:numRef>
          </c:val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Sheet1!$B$4:$AP$4</c:f>
              <c:numCache>
                <c:formatCode>General</c:formatCode>
                <c:ptCount val="41"/>
                <c:pt idx="3">
                  <c:v>0.13</c:v>
                </c:pt>
                <c:pt idx="10">
                  <c:v>2.8000000000000004E-2</c:v>
                </c:pt>
                <c:pt idx="11">
                  <c:v>2.4000000000000004E-2</c:v>
                </c:pt>
                <c:pt idx="15">
                  <c:v>2.3000000000000003E-2</c:v>
                </c:pt>
                <c:pt idx="18">
                  <c:v>1.8000000000000002E-2</c:v>
                </c:pt>
                <c:pt idx="24">
                  <c:v>2.5000000000000005E-2</c:v>
                </c:pt>
                <c:pt idx="28">
                  <c:v>0.252</c:v>
                </c:pt>
                <c:pt idx="34">
                  <c:v>0.17800000000000002</c:v>
                </c:pt>
                <c:pt idx="38">
                  <c:v>9.9000000000000019E-2</c:v>
                </c:pt>
                <c:pt idx="40">
                  <c:v>0.77699999999999991</c:v>
                </c:pt>
              </c:numCache>
            </c:numRef>
          </c:val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FruitJuices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Sheet1!$B$5:$AP$5</c:f>
              <c:numCache>
                <c:formatCode>General</c:formatCode>
                <c:ptCount val="41"/>
                <c:pt idx="6">
                  <c:v>2.9000000000000005E-2</c:v>
                </c:pt>
                <c:pt idx="20">
                  <c:v>0.10500000000000001</c:v>
                </c:pt>
                <c:pt idx="37">
                  <c:v>1.6000000000000004E-2</c:v>
                </c:pt>
                <c:pt idx="40">
                  <c:v>0.15000000000000005</c:v>
                </c:pt>
              </c:numCache>
            </c:numRef>
          </c:val>
        </c:ser>
        <c:ser>
          <c:idx val="5"/>
          <c:order val="5"/>
          <c:tx>
            <c:strRef>
              <c:f>Sheet1!$A$6</c:f>
              <c:strCache>
                <c:ptCount val="1"/>
                <c:pt idx="0">
                  <c:v>Toppings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Sheet1!$B$6:$AP$6</c:f>
              <c:numCache>
                <c:formatCode>General</c:formatCode>
                <c:ptCount val="41"/>
                <c:pt idx="10">
                  <c:v>4.9000000000000016E-2</c:v>
                </c:pt>
                <c:pt idx="13">
                  <c:v>7.1000000000000008E-2</c:v>
                </c:pt>
                <c:pt idx="16">
                  <c:v>0.25600000000000001</c:v>
                </c:pt>
                <c:pt idx="19">
                  <c:v>3.4000000000000002E-2</c:v>
                </c:pt>
                <c:pt idx="40">
                  <c:v>0.41000000000000009</c:v>
                </c:pt>
              </c:numCache>
            </c:numRef>
          </c:val>
        </c:ser>
        <c:ser>
          <c:idx val="6"/>
          <c:order val="6"/>
          <c:tx>
            <c:strRef>
              <c:f>Sheet1!$A$7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Sheet1!$B$7:$AP$7</c:f>
              <c:numCache>
                <c:formatCode>General</c:formatCode>
                <c:ptCount val="41"/>
                <c:pt idx="0">
                  <c:v>1.2000000000000002E-2</c:v>
                </c:pt>
                <c:pt idx="5">
                  <c:v>1.9000000000000003E-2</c:v>
                </c:pt>
                <c:pt idx="6">
                  <c:v>2.5000000000000005E-2</c:v>
                </c:pt>
                <c:pt idx="7">
                  <c:v>3.7000000000000005E-2</c:v>
                </c:pt>
                <c:pt idx="12">
                  <c:v>1.6000000000000004E-2</c:v>
                </c:pt>
                <c:pt idx="40">
                  <c:v>0.10900000000000001</c:v>
                </c:pt>
              </c:numCache>
            </c:numRef>
          </c:val>
        </c:ser>
        <c:ser>
          <c:idx val="7"/>
          <c:order val="7"/>
          <c:tx>
            <c:strRef>
              <c:f>Sheet1!$A$8</c:f>
              <c:strCache>
                <c:ptCount val="1"/>
                <c:pt idx="0">
                  <c:v>Bread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Sheet1!$B$8:$AP$8</c:f>
              <c:numCache>
                <c:formatCode>General</c:formatCode>
                <c:ptCount val="41"/>
                <c:pt idx="0">
                  <c:v>0.24000000000000002</c:v>
                </c:pt>
                <c:pt idx="5">
                  <c:v>0.25700000000000001</c:v>
                </c:pt>
                <c:pt idx="21">
                  <c:v>4.5000000000000012E-2</c:v>
                </c:pt>
                <c:pt idx="24">
                  <c:v>0.11200000000000002</c:v>
                </c:pt>
                <c:pt idx="26">
                  <c:v>2.1000000000000005E-2</c:v>
                </c:pt>
                <c:pt idx="37">
                  <c:v>3.4000000000000002E-2</c:v>
                </c:pt>
                <c:pt idx="39">
                  <c:v>8.7000000000000022E-2</c:v>
                </c:pt>
                <c:pt idx="40">
                  <c:v>0.79600000000000004</c:v>
                </c:pt>
              </c:numCache>
            </c:numRef>
          </c:val>
        </c:ser>
        <c:ser>
          <c:idx val="8"/>
          <c:order val="8"/>
          <c:tx>
            <c:strRef>
              <c:f>Sheet1!$A$9</c:f>
              <c:strCache>
                <c:ptCount val="1"/>
                <c:pt idx="0">
                  <c:v>CheckinTime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Sheet1!$B$9:$AP$9</c:f>
              <c:numCache>
                <c:formatCode>General</c:formatCode>
                <c:ptCount val="41"/>
                <c:pt idx="0">
                  <c:v>2.5000000000000005E-2</c:v>
                </c:pt>
                <c:pt idx="8">
                  <c:v>2.1000000000000005E-2</c:v>
                </c:pt>
                <c:pt idx="9">
                  <c:v>0.3030000000000001</c:v>
                </c:pt>
                <c:pt idx="11">
                  <c:v>7.1000000000000008E-2</c:v>
                </c:pt>
                <c:pt idx="26">
                  <c:v>2.2000000000000002E-2</c:v>
                </c:pt>
                <c:pt idx="32">
                  <c:v>0.28900000000000003</c:v>
                </c:pt>
                <c:pt idx="38">
                  <c:v>0.27</c:v>
                </c:pt>
                <c:pt idx="39">
                  <c:v>4.1000000000000002E-2</c:v>
                </c:pt>
                <c:pt idx="40">
                  <c:v>1.0419999999999996</c:v>
                </c:pt>
              </c:numCache>
            </c:numRef>
          </c:val>
        </c:ser>
        <c:ser>
          <c:idx val="9"/>
          <c:order val="9"/>
          <c:tx>
            <c:strRef>
              <c:f>Sheet1!$A$10</c:f>
              <c:strCache>
                <c:ptCount val="1"/>
                <c:pt idx="0">
                  <c:v>Cheese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Sheet1!$B$10:$AP$10</c:f>
              <c:numCache>
                <c:formatCode>General</c:formatCode>
                <c:ptCount val="41"/>
                <c:pt idx="0">
                  <c:v>1.2999999999999998E-2</c:v>
                </c:pt>
                <c:pt idx="5">
                  <c:v>2.0000000000000004E-2</c:v>
                </c:pt>
                <c:pt idx="12">
                  <c:v>1.9000000000000003E-2</c:v>
                </c:pt>
                <c:pt idx="31">
                  <c:v>3.7000000000000005E-2</c:v>
                </c:pt>
                <c:pt idx="40">
                  <c:v>8.9000000000000037E-2</c:v>
                </c:pt>
              </c:numCache>
            </c:numRef>
          </c:val>
        </c:ser>
        <c:ser>
          <c:idx val="10"/>
          <c:order val="10"/>
          <c:tx>
            <c:strRef>
              <c:f>Sheet1!$A$11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Sheet1!$B$11:$AP$11</c:f>
              <c:numCache>
                <c:formatCode>General</c:formatCode>
                <c:ptCount val="41"/>
                <c:pt idx="0">
                  <c:v>2.0000000000000004E-2</c:v>
                </c:pt>
                <c:pt idx="3">
                  <c:v>3.4000000000000002E-2</c:v>
                </c:pt>
                <c:pt idx="6">
                  <c:v>3.2000000000000008E-2</c:v>
                </c:pt>
                <c:pt idx="8">
                  <c:v>2.4000000000000004E-2</c:v>
                </c:pt>
                <c:pt idx="10">
                  <c:v>3.0000000000000006E-2</c:v>
                </c:pt>
                <c:pt idx="14">
                  <c:v>0.40800000000000003</c:v>
                </c:pt>
                <c:pt idx="18">
                  <c:v>0.1</c:v>
                </c:pt>
                <c:pt idx="19">
                  <c:v>2.0000000000000004E-2</c:v>
                </c:pt>
                <c:pt idx="25">
                  <c:v>1.6000000000000004E-2</c:v>
                </c:pt>
                <c:pt idx="26">
                  <c:v>0.16900000000000004</c:v>
                </c:pt>
                <c:pt idx="34">
                  <c:v>1.7000000000000005E-2</c:v>
                </c:pt>
                <c:pt idx="40">
                  <c:v>0.87000000000000022</c:v>
                </c:pt>
              </c:numCache>
            </c:numRef>
          </c:val>
        </c:ser>
        <c:ser>
          <c:idx val="11"/>
          <c:order val="11"/>
          <c:tx>
            <c:strRef>
              <c:f>Sheet1!$A$12</c:f>
              <c:strCache>
                <c:ptCount val="1"/>
                <c:pt idx="0">
                  <c:v>Décor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Sheet1!$B$12:$AP$12</c:f>
              <c:numCache>
                <c:formatCode>General</c:formatCode>
                <c:ptCount val="41"/>
                <c:pt idx="3">
                  <c:v>3.0000000000000006E-2</c:v>
                </c:pt>
                <c:pt idx="4">
                  <c:v>1.8000000000000002E-2</c:v>
                </c:pt>
                <c:pt idx="8">
                  <c:v>6.6000000000000003E-2</c:v>
                </c:pt>
                <c:pt idx="11">
                  <c:v>2.7000000000000007E-2</c:v>
                </c:pt>
                <c:pt idx="17">
                  <c:v>9.2000000000000026E-2</c:v>
                </c:pt>
                <c:pt idx="20">
                  <c:v>4.3000000000000003E-2</c:v>
                </c:pt>
                <c:pt idx="24">
                  <c:v>0.10800000000000001</c:v>
                </c:pt>
                <c:pt idx="25">
                  <c:v>0.22400000000000003</c:v>
                </c:pt>
                <c:pt idx="30">
                  <c:v>2.6000000000000002E-2</c:v>
                </c:pt>
                <c:pt idx="34">
                  <c:v>7.8000000000000014E-2</c:v>
                </c:pt>
                <c:pt idx="40">
                  <c:v>0.71200000000000008</c:v>
                </c:pt>
              </c:numCache>
            </c:numRef>
          </c:val>
        </c:ser>
        <c:ser>
          <c:idx val="12"/>
          <c:order val="12"/>
          <c:tx>
            <c:strRef>
              <c:f>Sheet1!$A$13</c:f>
              <c:strCache>
                <c:ptCount val="1"/>
                <c:pt idx="0">
                  <c:v>Money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Sheet1!$B$13:$AP$13</c:f>
              <c:numCache>
                <c:formatCode>General</c:formatCode>
                <c:ptCount val="41"/>
                <c:pt idx="1">
                  <c:v>6.8000000000000019E-2</c:v>
                </c:pt>
                <c:pt idx="13">
                  <c:v>2.0000000000000004E-2</c:v>
                </c:pt>
                <c:pt idx="17">
                  <c:v>1.8000000000000002E-2</c:v>
                </c:pt>
                <c:pt idx="35">
                  <c:v>8.500000000000002E-2</c:v>
                </c:pt>
                <c:pt idx="36">
                  <c:v>2.1000000000000005E-2</c:v>
                </c:pt>
                <c:pt idx="38">
                  <c:v>1.8000000000000002E-2</c:v>
                </c:pt>
                <c:pt idx="40">
                  <c:v>0.23000000000000004</c:v>
                </c:pt>
              </c:numCache>
            </c:numRef>
          </c:val>
        </c:ser>
        <c:ser>
          <c:idx val="13"/>
          <c:order val="13"/>
          <c:tx>
            <c:strRef>
              <c:f>Sheet1!$A$14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Sheet1!$B$14:$AP$14</c:f>
              <c:numCache>
                <c:formatCode>General</c:formatCode>
                <c:ptCount val="41"/>
                <c:pt idx="1">
                  <c:v>3.6000000000000004E-2</c:v>
                </c:pt>
                <c:pt idx="2">
                  <c:v>1.9000000000000003E-2</c:v>
                </c:pt>
                <c:pt idx="6">
                  <c:v>4.8000000000000008E-2</c:v>
                </c:pt>
                <c:pt idx="11">
                  <c:v>2.5000000000000005E-2</c:v>
                </c:pt>
                <c:pt idx="15">
                  <c:v>5.1000000000000004E-2</c:v>
                </c:pt>
                <c:pt idx="19">
                  <c:v>0.16100000000000003</c:v>
                </c:pt>
                <c:pt idx="20">
                  <c:v>4.8000000000000008E-2</c:v>
                </c:pt>
                <c:pt idx="22">
                  <c:v>2.5000000000000005E-2</c:v>
                </c:pt>
                <c:pt idx="26">
                  <c:v>6.5000000000000016E-2</c:v>
                </c:pt>
                <c:pt idx="32">
                  <c:v>7.9000000000000015E-2</c:v>
                </c:pt>
                <c:pt idx="36">
                  <c:v>7.7000000000000013E-2</c:v>
                </c:pt>
                <c:pt idx="40">
                  <c:v>0.63400000000000001</c:v>
                </c:pt>
              </c:numCache>
            </c:numRef>
          </c:val>
        </c:ser>
        <c:ser>
          <c:idx val="14"/>
          <c:order val="14"/>
          <c:tx>
            <c:strRef>
              <c:f>Sheet1!$A$15</c:f>
              <c:strCache>
                <c:ptCount val="1"/>
                <c:pt idx="0">
                  <c:v>chips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Sheet1!$B$15:$AP$15</c:f>
              <c:numCache>
                <c:formatCode>General</c:formatCode>
                <c:ptCount val="41"/>
                <c:pt idx="1">
                  <c:v>5.4000000000000006E-2</c:v>
                </c:pt>
                <c:pt idx="10">
                  <c:v>5.7000000000000016E-2</c:v>
                </c:pt>
                <c:pt idx="30">
                  <c:v>5.7000000000000016E-2</c:v>
                </c:pt>
                <c:pt idx="40">
                  <c:v>0.16800000000000004</c:v>
                </c:pt>
              </c:numCache>
            </c:numRef>
          </c:val>
        </c:ser>
        <c:ser>
          <c:idx val="15"/>
          <c:order val="15"/>
          <c:tx>
            <c:strRef>
              <c:f>Sheet1!$A$16</c:f>
              <c:strCache>
                <c:ptCount val="1"/>
                <c:pt idx="0">
                  <c:v>Sauces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Sheet1!$B$16:$AP$16</c:f>
              <c:numCache>
                <c:formatCode>General</c:formatCode>
                <c:ptCount val="41"/>
                <c:pt idx="10">
                  <c:v>5.1000000000000004E-2</c:v>
                </c:pt>
                <c:pt idx="12">
                  <c:v>2.2000000000000002E-2</c:v>
                </c:pt>
                <c:pt idx="18">
                  <c:v>4.5000000000000012E-2</c:v>
                </c:pt>
                <c:pt idx="31">
                  <c:v>2.4000000000000004E-2</c:v>
                </c:pt>
                <c:pt idx="33">
                  <c:v>6.3000000000000014E-2</c:v>
                </c:pt>
                <c:pt idx="40">
                  <c:v>0.20500000000000002</c:v>
                </c:pt>
              </c:numCache>
            </c:numRef>
          </c:val>
        </c:ser>
        <c:ser>
          <c:idx val="16"/>
          <c:order val="16"/>
          <c:tx>
            <c:strRef>
              <c:f>Sheet1!$A$17</c:f>
              <c:strCache>
                <c:ptCount val="1"/>
                <c:pt idx="0">
                  <c:v>rice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Sheet1!$B$17:$AP$17</c:f>
              <c:numCache>
                <c:formatCode>General</c:formatCode>
                <c:ptCount val="41"/>
                <c:pt idx="23">
                  <c:v>5.3000000000000005E-2</c:v>
                </c:pt>
                <c:pt idx="40">
                  <c:v>5.3000000000000005E-2</c:v>
                </c:pt>
              </c:numCache>
            </c:numRef>
          </c:val>
        </c:ser>
        <c:ser>
          <c:idx val="17"/>
          <c:order val="17"/>
          <c:tx>
            <c:strRef>
              <c:f>Sheet1!$A$18</c:f>
              <c:strCache>
                <c:ptCount val="1"/>
                <c:pt idx="0">
                  <c:v>noodle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Sheet1!$B$18:$AP$18</c:f>
              <c:numCache>
                <c:formatCode>General</c:formatCode>
                <c:ptCount val="41"/>
                <c:pt idx="23">
                  <c:v>3.4000000000000002E-2</c:v>
                </c:pt>
                <c:pt idx="40">
                  <c:v>3.4000000000000002E-2</c:v>
                </c:pt>
              </c:numCache>
            </c:numRef>
          </c:val>
        </c:ser>
        <c:ser>
          <c:idx val="18"/>
          <c:order val="18"/>
          <c:tx>
            <c:strRef>
              <c:f>Sheet1!$A$19</c:f>
              <c:strCache>
                <c:ptCount val="1"/>
                <c:pt idx="0">
                  <c:v>pastry/Brownie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Sheet1!$B$19:$AP$19</c:f>
              <c:numCache>
                <c:formatCode>General</c:formatCode>
                <c:ptCount val="41"/>
                <c:pt idx="0">
                  <c:v>5.6000000000000008E-2</c:v>
                </c:pt>
                <c:pt idx="16">
                  <c:v>0.23800000000000002</c:v>
                </c:pt>
                <c:pt idx="22">
                  <c:v>0.70900000000000007</c:v>
                </c:pt>
                <c:pt idx="40">
                  <c:v>1.0029999999999997</c:v>
                </c:pt>
              </c:numCache>
            </c:numRef>
          </c:val>
        </c:ser>
        <c:ser>
          <c:idx val="19"/>
          <c:order val="19"/>
          <c:tx>
            <c:strRef>
              <c:f>Sheet1!$A$20</c:f>
              <c:strCache>
                <c:ptCount val="1"/>
                <c:pt idx="0">
                  <c:v>Parking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Sheet1!$B$20:$AP$20</c:f>
              <c:numCache>
                <c:formatCode>General</c:formatCode>
                <c:ptCount val="41"/>
                <c:pt idx="17">
                  <c:v>5.7000000000000016E-2</c:v>
                </c:pt>
                <c:pt idx="40">
                  <c:v>5.7000000000000016E-2</c:v>
                </c:pt>
              </c:numCache>
            </c:numRef>
          </c:val>
        </c:ser>
        <c:ser>
          <c:idx val="20"/>
          <c:order val="20"/>
          <c:tx>
            <c:strRef>
              <c:f>Sheet1!$A$21</c:f>
              <c:strCache>
                <c:ptCount val="1"/>
                <c:pt idx="0">
                  <c:v>Syrup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Sheet1!$B$21:$AP$21</c:f>
              <c:numCache>
                <c:formatCode>General</c:formatCode>
                <c:ptCount val="41"/>
                <c:pt idx="20">
                  <c:v>2.7000000000000007E-2</c:v>
                </c:pt>
                <c:pt idx="40">
                  <c:v>2.7000000000000007E-2</c:v>
                </c:pt>
              </c:numCache>
            </c:numRef>
          </c:val>
        </c:ser>
        <c:ser>
          <c:idx val="21"/>
          <c:order val="21"/>
          <c:tx>
            <c:strRef>
              <c:f>Sheet1!$A$22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Sheet1!$B$22:$AP$22</c:f>
              <c:numCache>
                <c:formatCode>General</c:formatCode>
                <c:ptCount val="41"/>
                <c:pt idx="1">
                  <c:v>1.4999999999999998E-2</c:v>
                </c:pt>
                <c:pt idx="16">
                  <c:v>1.9000000000000003E-2</c:v>
                </c:pt>
                <c:pt idx="22">
                  <c:v>3.4000000000000002E-2</c:v>
                </c:pt>
                <c:pt idx="37">
                  <c:v>3.7000000000000005E-2</c:v>
                </c:pt>
                <c:pt idx="40">
                  <c:v>0.10500000000000002</c:v>
                </c:pt>
              </c:numCache>
            </c:numRef>
          </c:val>
        </c:ser>
        <c:ser>
          <c:idx val="22"/>
          <c:order val="22"/>
          <c:tx>
            <c:strRef>
              <c:f>Sheet1!$A$23</c:f>
              <c:strCache>
                <c:ptCount val="1"/>
                <c:pt idx="0">
                  <c:v>Soup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Sheet1!$B$23:$AP$23</c:f>
              <c:numCache>
                <c:formatCode>General</c:formatCode>
                <c:ptCount val="41"/>
                <c:pt idx="23">
                  <c:v>4.7000000000000014E-2</c:v>
                </c:pt>
                <c:pt idx="40">
                  <c:v>4.7000000000000014E-2</c:v>
                </c:pt>
              </c:numCache>
            </c:numRef>
          </c:val>
        </c:ser>
        <c:ser>
          <c:idx val="23"/>
          <c:order val="23"/>
          <c:tx>
            <c:strRef>
              <c:f>Sheet1!$A$24</c:f>
              <c:strCache>
                <c:ptCount val="1"/>
                <c:pt idx="0">
                  <c:v>Tea/Coffee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Sheet1!$B$24:$AP$24</c:f>
              <c:numCache>
                <c:formatCode>General</c:formatCode>
                <c:ptCount val="41"/>
                <c:pt idx="16">
                  <c:v>9.8000000000000032E-2</c:v>
                </c:pt>
                <c:pt idx="39">
                  <c:v>5.4000000000000006E-2</c:v>
                </c:pt>
                <c:pt idx="40">
                  <c:v>0.15200000000000002</c:v>
                </c:pt>
              </c:numCache>
            </c:numRef>
          </c:val>
        </c:ser>
        <c:ser>
          <c:idx val="24"/>
          <c:order val="24"/>
          <c:tx>
            <c:strRef>
              <c:f>Sheet1!$A$25</c:f>
              <c:strCache>
                <c:ptCount val="1"/>
                <c:pt idx="0">
                  <c:v>Donut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Sheet1!$B$25:$AP$25</c:f>
              <c:numCache>
                <c:formatCode>General</c:formatCode>
                <c:ptCount val="41"/>
                <c:pt idx="22">
                  <c:v>3.3000000000000002E-2</c:v>
                </c:pt>
                <c:pt idx="40">
                  <c:v>3.3000000000000002E-2</c:v>
                </c:pt>
              </c:numCache>
            </c:numRef>
          </c:val>
        </c:ser>
        <c:ser>
          <c:idx val="25"/>
          <c:order val="25"/>
          <c:tx>
            <c:strRef>
              <c:f>Sheet1!$A$26</c:f>
              <c:strCache>
                <c:ptCount val="1"/>
                <c:pt idx="0">
                  <c:v>Waffle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Sheet1!$B$26:$AP$26</c:f>
              <c:numCache>
                <c:formatCode>General</c:formatCode>
                <c:ptCount val="41"/>
                <c:pt idx="39">
                  <c:v>3.3000000000000002E-2</c:v>
                </c:pt>
                <c:pt idx="40">
                  <c:v>3.3000000000000002E-2</c:v>
                </c:pt>
              </c:numCache>
            </c:numRef>
          </c:val>
        </c:ser>
        <c:ser>
          <c:idx val="26"/>
          <c:order val="26"/>
          <c:tx>
            <c:strRef>
              <c:f>Sheet1!$A$27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Sheet1!$B$27:$AP$27</c:f>
              <c:numCache>
                <c:formatCode>General</c:formatCode>
                <c:ptCount val="41"/>
                <c:pt idx="3">
                  <c:v>2.4000000000000004E-2</c:v>
                </c:pt>
                <c:pt idx="5">
                  <c:v>0.18500000000000003</c:v>
                </c:pt>
                <c:pt idx="6">
                  <c:v>6.6000000000000003E-2</c:v>
                </c:pt>
                <c:pt idx="7">
                  <c:v>2.0000000000000004E-2</c:v>
                </c:pt>
                <c:pt idx="8">
                  <c:v>0.126</c:v>
                </c:pt>
                <c:pt idx="9">
                  <c:v>4.1000000000000002E-2</c:v>
                </c:pt>
                <c:pt idx="10">
                  <c:v>0.14600000000000002</c:v>
                </c:pt>
                <c:pt idx="12">
                  <c:v>0.3610000000000001</c:v>
                </c:pt>
                <c:pt idx="13">
                  <c:v>2.0000000000000004E-2</c:v>
                </c:pt>
                <c:pt idx="14">
                  <c:v>7.6000000000000012E-2</c:v>
                </c:pt>
                <c:pt idx="15">
                  <c:v>0.20300000000000001</c:v>
                </c:pt>
                <c:pt idx="18">
                  <c:v>0.43200000000000005</c:v>
                </c:pt>
                <c:pt idx="21">
                  <c:v>0.126</c:v>
                </c:pt>
                <c:pt idx="23">
                  <c:v>0.10199999999999998</c:v>
                </c:pt>
                <c:pt idx="24">
                  <c:v>3.500000000000001E-2</c:v>
                </c:pt>
                <c:pt idx="29">
                  <c:v>0.20100000000000001</c:v>
                </c:pt>
                <c:pt idx="30">
                  <c:v>0.11600000000000003</c:v>
                </c:pt>
                <c:pt idx="33">
                  <c:v>5.2000000000000005E-2</c:v>
                </c:pt>
                <c:pt idx="34">
                  <c:v>1.9000000000000003E-2</c:v>
                </c:pt>
                <c:pt idx="35">
                  <c:v>0.22900000000000004</c:v>
                </c:pt>
                <c:pt idx="40">
                  <c:v>2.5800000000000005</c:v>
                </c:pt>
              </c:numCache>
            </c:numRef>
          </c:val>
        </c:ser>
        <c:ser>
          <c:idx val="27"/>
          <c:order val="27"/>
          <c:tx>
            <c:strRef>
              <c:f>Sheet1!$A$28</c:f>
              <c:strCache>
                <c:ptCount val="1"/>
                <c:pt idx="0">
                  <c:v>eggs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Sheet1!$B$28:$AP$28</c:f>
              <c:numCache>
                <c:formatCode>General</c:formatCode>
                <c:ptCount val="41"/>
                <c:pt idx="1">
                  <c:v>7.400000000000001E-2</c:v>
                </c:pt>
                <c:pt idx="39">
                  <c:v>7.8000000000000014E-2</c:v>
                </c:pt>
                <c:pt idx="40">
                  <c:v>0.15200000000000002</c:v>
                </c:pt>
              </c:numCache>
            </c:numRef>
          </c:val>
        </c:ser>
        <c:ser>
          <c:idx val="28"/>
          <c:order val="28"/>
          <c:tx>
            <c:strRef>
              <c:f>Sheet1!$A$29</c:f>
              <c:strCache>
                <c:ptCount val="1"/>
                <c:pt idx="0">
                  <c:v>Menu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Sheet1!$B$29:$AP$29</c:f>
              <c:numCache>
                <c:formatCode>General</c:formatCode>
                <c:ptCount val="41"/>
                <c:pt idx="31">
                  <c:v>1.4999999999999998E-2</c:v>
                </c:pt>
                <c:pt idx="38">
                  <c:v>2.3000000000000003E-2</c:v>
                </c:pt>
                <c:pt idx="40">
                  <c:v>3.8000000000000006E-2</c:v>
                </c:pt>
              </c:numCache>
            </c:numRef>
          </c:val>
        </c:ser>
        <c:ser>
          <c:idx val="29"/>
          <c:order val="29"/>
          <c:tx>
            <c:strRef>
              <c:f>Sheet1!$A$30</c:f>
              <c:strCache>
                <c:ptCount val="1"/>
                <c:pt idx="0">
                  <c:v>Taste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Sheet1!$B$30:$AP$30</c:f>
              <c:numCache>
                <c:formatCode>General</c:formatCode>
                <c:ptCount val="41"/>
                <c:pt idx="22">
                  <c:v>4.4000000000000004E-2</c:v>
                </c:pt>
                <c:pt idx="23">
                  <c:v>2.8000000000000004E-2</c:v>
                </c:pt>
                <c:pt idx="33">
                  <c:v>3.9000000000000007E-2</c:v>
                </c:pt>
                <c:pt idx="35">
                  <c:v>4.1000000000000002E-2</c:v>
                </c:pt>
                <c:pt idx="37">
                  <c:v>1.9000000000000003E-2</c:v>
                </c:pt>
                <c:pt idx="38">
                  <c:v>3.3000000000000002E-2</c:v>
                </c:pt>
                <c:pt idx="40">
                  <c:v>0.20400000000000001</c:v>
                </c:pt>
              </c:numCache>
            </c:numRef>
          </c:val>
        </c:ser>
        <c:ser>
          <c:idx val="30"/>
          <c:order val="30"/>
          <c:tx>
            <c:strRef>
              <c:f>Sheet1!$A$31</c:f>
              <c:strCache>
                <c:ptCount val="1"/>
                <c:pt idx="0">
                  <c:v>Parking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Sheet1!$B$31:$AP$31</c:f>
              <c:numCache>
                <c:formatCode>General</c:formatCode>
                <c:ptCount val="41"/>
                <c:pt idx="2">
                  <c:v>3.9000000000000007E-2</c:v>
                </c:pt>
                <c:pt idx="36">
                  <c:v>8.7000000000000022E-2</c:v>
                </c:pt>
                <c:pt idx="40">
                  <c:v>0.126</c:v>
                </c:pt>
              </c:numCache>
            </c:numRef>
          </c:val>
        </c:ser>
        <c:ser>
          <c:idx val="31"/>
          <c:order val="31"/>
          <c:tx>
            <c:strRef>
              <c:f>Sheet1!$A$32</c:f>
              <c:strCache>
                <c:ptCount val="1"/>
                <c:pt idx="0">
                  <c:v>RoomSpace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Sheet1!$B$32:$AP$32</c:f>
              <c:numCache>
                <c:formatCode>General</c:formatCode>
                <c:ptCount val="41"/>
                <c:pt idx="17">
                  <c:v>7.6000000000000012E-2</c:v>
                </c:pt>
                <c:pt idx="38">
                  <c:v>9.1000000000000025E-2</c:v>
                </c:pt>
                <c:pt idx="40">
                  <c:v>0.16700000000000004</c:v>
                </c:pt>
              </c:numCache>
            </c:numRef>
          </c:val>
        </c:ser>
        <c:ser>
          <c:idx val="32"/>
          <c:order val="32"/>
          <c:tx>
            <c:strRef>
              <c:f>Sheet1!$A$33</c:f>
              <c:strCache>
                <c:ptCount val="1"/>
                <c:pt idx="0">
                  <c:v>Dip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Sheet1!$B$33:$AP$33</c:f>
              <c:numCache>
                <c:formatCode>General</c:formatCode>
                <c:ptCount val="41"/>
                <c:pt idx="2">
                  <c:v>2.4000000000000004E-2</c:v>
                </c:pt>
                <c:pt idx="30">
                  <c:v>4.9000000000000016E-2</c:v>
                </c:pt>
                <c:pt idx="40">
                  <c:v>7.3000000000000023E-2</c:v>
                </c:pt>
              </c:numCache>
            </c:numRef>
          </c:val>
        </c:ser>
        <c:ser>
          <c:idx val="33"/>
          <c:order val="33"/>
          <c:tx>
            <c:strRef>
              <c:f>Sheet1!$A$34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Sheet1!$B$34:$AP$34</c:f>
              <c:numCache>
                <c:formatCode>General</c:formatCode>
                <c:ptCount val="41"/>
                <c:pt idx="4">
                  <c:v>0.34100000000000014</c:v>
                </c:pt>
                <c:pt idx="5">
                  <c:v>1.4000000000000002E-2</c:v>
                </c:pt>
                <c:pt idx="6">
                  <c:v>2.8000000000000004E-2</c:v>
                </c:pt>
                <c:pt idx="7">
                  <c:v>2.1000000000000005E-2</c:v>
                </c:pt>
                <c:pt idx="8">
                  <c:v>2.7000000000000007E-2</c:v>
                </c:pt>
                <c:pt idx="10">
                  <c:v>2.4000000000000004E-2</c:v>
                </c:pt>
                <c:pt idx="11">
                  <c:v>0.11600000000000003</c:v>
                </c:pt>
                <c:pt idx="12">
                  <c:v>3.500000000000001E-2</c:v>
                </c:pt>
                <c:pt idx="23">
                  <c:v>2.1000000000000005E-2</c:v>
                </c:pt>
                <c:pt idx="24">
                  <c:v>1.0999999999999999E-2</c:v>
                </c:pt>
                <c:pt idx="28">
                  <c:v>1.7000000000000005E-2</c:v>
                </c:pt>
                <c:pt idx="35">
                  <c:v>0.10800000000000001</c:v>
                </c:pt>
                <c:pt idx="36">
                  <c:v>9.2000000000000026E-2</c:v>
                </c:pt>
                <c:pt idx="40">
                  <c:v>0.85500000000000032</c:v>
                </c:pt>
              </c:numCache>
            </c:numRef>
          </c:val>
        </c:ser>
        <c:ser>
          <c:idx val="34"/>
          <c:order val="34"/>
          <c:tx>
            <c:strRef>
              <c:f>Sheet1!$A$35</c:f>
              <c:strCache>
                <c:ptCount val="1"/>
                <c:pt idx="0">
                  <c:v>salad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Sheet1!$B$35:$AP$35</c:f>
              <c:numCache>
                <c:formatCode>General</c:formatCode>
                <c:ptCount val="41"/>
                <c:pt idx="0">
                  <c:v>3.7000000000000005E-2</c:v>
                </c:pt>
                <c:pt idx="2">
                  <c:v>5.2000000000000005E-2</c:v>
                </c:pt>
                <c:pt idx="6">
                  <c:v>4.9000000000000016E-2</c:v>
                </c:pt>
                <c:pt idx="9">
                  <c:v>2.9000000000000005E-2</c:v>
                </c:pt>
                <c:pt idx="12">
                  <c:v>1.7000000000000005E-2</c:v>
                </c:pt>
                <c:pt idx="24">
                  <c:v>3.4000000000000002E-2</c:v>
                </c:pt>
                <c:pt idx="31">
                  <c:v>9.9000000000000019E-2</c:v>
                </c:pt>
                <c:pt idx="40">
                  <c:v>0.31700000000000006</c:v>
                </c:pt>
              </c:numCache>
            </c:numRef>
          </c:val>
        </c:ser>
        <c:ser>
          <c:idx val="35"/>
          <c:order val="35"/>
          <c:tx>
            <c:strRef>
              <c:f>Sheet1!$A$36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Sheet1!$B$36:$AP$36</c:f>
              <c:numCache>
                <c:formatCode>General</c:formatCode>
                <c:ptCount val="41"/>
                <c:pt idx="0">
                  <c:v>2.4000000000000004E-2</c:v>
                </c:pt>
                <c:pt idx="2">
                  <c:v>5.2000000000000005E-2</c:v>
                </c:pt>
                <c:pt idx="4">
                  <c:v>2.3000000000000003E-2</c:v>
                </c:pt>
                <c:pt idx="6">
                  <c:v>8.1000000000000016E-2</c:v>
                </c:pt>
                <c:pt idx="7">
                  <c:v>0.18600000000000003</c:v>
                </c:pt>
                <c:pt idx="11">
                  <c:v>1.7000000000000005E-2</c:v>
                </c:pt>
                <c:pt idx="13">
                  <c:v>0.34300000000000014</c:v>
                </c:pt>
                <c:pt idx="14">
                  <c:v>1.2999999999999998E-2</c:v>
                </c:pt>
                <c:pt idx="25">
                  <c:v>0.18600000000000003</c:v>
                </c:pt>
                <c:pt idx="35">
                  <c:v>0.19300000000000003</c:v>
                </c:pt>
                <c:pt idx="40">
                  <c:v>1.1180000000000001</c:v>
                </c:pt>
              </c:numCache>
            </c:numRef>
          </c:val>
        </c:ser>
        <c:ser>
          <c:idx val="36"/>
          <c:order val="36"/>
          <c:tx>
            <c:strRef>
              <c:f>Sheet1!$A$37</c:f>
              <c:strCache>
                <c:ptCount val="1"/>
                <c:pt idx="0">
                  <c:v>Bar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Sheet1!$B$37:$AP$37</c:f>
              <c:numCache>
                <c:formatCode>General</c:formatCode>
                <c:ptCount val="41"/>
                <c:pt idx="3">
                  <c:v>9.5000000000000015E-2</c:v>
                </c:pt>
                <c:pt idx="25">
                  <c:v>0.24200000000000002</c:v>
                </c:pt>
                <c:pt idx="34">
                  <c:v>7.0000000000000021E-2</c:v>
                </c:pt>
                <c:pt idx="38">
                  <c:v>3.2000000000000008E-2</c:v>
                </c:pt>
                <c:pt idx="40">
                  <c:v>0.43900000000000006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0102016"/>
        <c:axId val="70112000"/>
        <c:axId val="70077056"/>
      </c:surface3DChart>
      <c:catAx>
        <c:axId val="70102016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2000"/>
        <c:crosses val="autoZero"/>
        <c:auto val="1"/>
        <c:lblAlgn val="ctr"/>
        <c:lblOffset val="100"/>
      </c:catAx>
      <c:valAx>
        <c:axId val="70112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2016"/>
        <c:crosses val="autoZero"/>
        <c:crossBetween val="midCat"/>
      </c:valAx>
      <c:serAx>
        <c:axId val="70077056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2000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Topic</a:t>
            </a:r>
            <a:r>
              <a:rPr lang="en-US" sz="2400" b="1" baseline="0" dirty="0" smtClean="0">
                <a:solidFill>
                  <a:schemeClr val="tx1"/>
                </a:solidFill>
              </a:rPr>
              <a:t> Distribution of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b="1" baseline="0" dirty="0" smtClean="0">
                <a:solidFill>
                  <a:schemeClr val="tx1"/>
                </a:solidFill>
              </a:rPr>
              <a:t>-Star Rating Reviews</a:t>
            </a:r>
            <a:endParaRPr lang="en-US" sz="2400" b="1" dirty="0">
              <a:solidFill>
                <a:schemeClr val="tx1"/>
              </a:solidFill>
            </a:endParaRPr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217490886079283E-2"/>
          <c:y val="0.14244466148249968"/>
          <c:w val="0.9054616072299313"/>
          <c:h val="0.76865857303099405"/>
        </c:manualLayout>
      </c:layout>
      <c:surface3DChart>
        <c:ser>
          <c:idx val="0"/>
          <c:order val="0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Sheet1!$B$2:$AN$2</c:f>
              <c:numCache>
                <c:formatCode>General</c:formatCode>
                <c:ptCount val="39"/>
                <c:pt idx="1">
                  <c:v>3.7999999999999999E-2</c:v>
                </c:pt>
                <c:pt idx="14">
                  <c:v>4.5999999999999999E-2</c:v>
                </c:pt>
                <c:pt idx="19">
                  <c:v>1.2E-2</c:v>
                </c:pt>
                <c:pt idx="21">
                  <c:v>1.0999999999999998E-2</c:v>
                </c:pt>
                <c:pt idx="22">
                  <c:v>1.0999999999999998E-2</c:v>
                </c:pt>
                <c:pt idx="23">
                  <c:v>1.7000000000000001E-2</c:v>
                </c:pt>
                <c:pt idx="25">
                  <c:v>0.13600000000000001</c:v>
                </c:pt>
                <c:pt idx="28">
                  <c:v>1.0999999999999998E-2</c:v>
                </c:pt>
                <c:pt idx="30">
                  <c:v>9.2000000000000026E-2</c:v>
                </c:pt>
                <c:pt idx="36">
                  <c:v>2.1999999999999999E-2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Sheet1!$B$3:$AN$3</c:f>
              <c:numCache>
                <c:formatCode>General</c:formatCode>
                <c:ptCount val="39"/>
                <c:pt idx="5">
                  <c:v>2.8000000000000001E-2</c:v>
                </c:pt>
                <c:pt idx="19">
                  <c:v>2.5999999999999999E-2</c:v>
                </c:pt>
                <c:pt idx="20">
                  <c:v>2.9000000000000001E-2</c:v>
                </c:pt>
                <c:pt idx="24">
                  <c:v>2.7000000000000003E-2</c:v>
                </c:pt>
                <c:pt idx="29">
                  <c:v>2.5999999999999999E-2</c:v>
                </c:pt>
                <c:pt idx="31">
                  <c:v>4.3999999999999997E-2</c:v>
                </c:pt>
                <c:pt idx="32">
                  <c:v>1.0999999999999998E-2</c:v>
                </c:pt>
                <c:pt idx="38">
                  <c:v>4.5999999999999999E-2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Sheet1!$B$4:$AN$4</c:f>
              <c:numCache>
                <c:formatCode>General</c:formatCode>
                <c:ptCount val="39"/>
                <c:pt idx="0">
                  <c:v>4.5000000000000005E-2</c:v>
                </c:pt>
                <c:pt idx="10">
                  <c:v>4.5000000000000005E-2</c:v>
                </c:pt>
                <c:pt idx="13">
                  <c:v>1.0999999999999998E-2</c:v>
                </c:pt>
                <c:pt idx="37">
                  <c:v>0.05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Toppings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Sheet1!$B$5:$AN$5</c:f>
              <c:numCache>
                <c:formatCode>General</c:formatCode>
                <c:ptCount val="39"/>
                <c:pt idx="21">
                  <c:v>1.0000000000000002E-2</c:v>
                </c:pt>
                <c:pt idx="24">
                  <c:v>2.1000000000000005E-2</c:v>
                </c:pt>
                <c:pt idx="32">
                  <c:v>1.4E-2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Sheet1!$B$6:$AN$6</c:f>
              <c:numCache>
                <c:formatCode>General</c:formatCode>
                <c:ptCount val="39"/>
                <c:pt idx="13">
                  <c:v>1.7000000000000001E-2</c:v>
                </c:pt>
                <c:pt idx="24">
                  <c:v>1.7999999999999999E-2</c:v>
                </c:pt>
                <c:pt idx="26">
                  <c:v>8.5000000000000006E-2</c:v>
                </c:pt>
                <c:pt idx="36">
                  <c:v>3.500000000000001E-2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Bread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Sheet1!$B$7:$AN$7</c:f>
              <c:numCache>
                <c:formatCode>General</c:formatCode>
                <c:ptCount val="39"/>
                <c:pt idx="8">
                  <c:v>7.9000000000000015E-2</c:v>
                </c:pt>
                <c:pt idx="23">
                  <c:v>0.20900000000000002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CheckinTime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Sheet1!$B$8:$AN$8</c:f>
              <c:numCache>
                <c:formatCode>General</c:formatCode>
                <c:ptCount val="39"/>
                <c:pt idx="1">
                  <c:v>5.7000000000000009E-2</c:v>
                </c:pt>
                <c:pt idx="8">
                  <c:v>6.6000000000000003E-2</c:v>
                </c:pt>
                <c:pt idx="10">
                  <c:v>1.6000000000000004E-2</c:v>
                </c:pt>
                <c:pt idx="16">
                  <c:v>1.9000000000000003E-2</c:v>
                </c:pt>
                <c:pt idx="18">
                  <c:v>1.7999999999999999E-2</c:v>
                </c:pt>
                <c:pt idx="21">
                  <c:v>5.1999999999999998E-2</c:v>
                </c:pt>
                <c:pt idx="23">
                  <c:v>1.4999999999999998E-2</c:v>
                </c:pt>
                <c:pt idx="30">
                  <c:v>1.6000000000000004E-2</c:v>
                </c:pt>
                <c:pt idx="37">
                  <c:v>2.1999999999999999E-2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Cheese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Sheet1!$B$9:$AN$9</c:f>
              <c:numCache>
                <c:formatCode>General</c:formatCode>
                <c:ptCount val="39"/>
                <c:pt idx="19">
                  <c:v>1.7000000000000001E-2</c:v>
                </c:pt>
                <c:pt idx="24">
                  <c:v>2.4E-2</c:v>
                </c:pt>
                <c:pt idx="27">
                  <c:v>4.9000000000000009E-2</c:v>
                </c:pt>
                <c:pt idx="28">
                  <c:v>2.5000000000000001E-2</c:v>
                </c:pt>
                <c:pt idx="38">
                  <c:v>2.4E-2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Sheet1!$B$10:$AN$10</c:f>
              <c:numCache>
                <c:formatCode>General</c:formatCode>
                <c:ptCount val="39"/>
                <c:pt idx="2">
                  <c:v>9.8000000000000018E-2</c:v>
                </c:pt>
                <c:pt idx="3">
                  <c:v>3.4000000000000002E-2</c:v>
                </c:pt>
                <c:pt idx="4">
                  <c:v>3.9800000000000002E-2</c:v>
                </c:pt>
                <c:pt idx="21">
                  <c:v>0.2</c:v>
                </c:pt>
                <c:pt idx="36">
                  <c:v>1.7000000000000001E-2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Décor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Sheet1!$B$11:$AN$11</c:f>
              <c:numCache>
                <c:formatCode>General</c:formatCode>
                <c:ptCount val="39"/>
                <c:pt idx="5">
                  <c:v>7.5999999999999998E-2</c:v>
                </c:pt>
                <c:pt idx="8">
                  <c:v>0.10199999999999998</c:v>
                </c:pt>
                <c:pt idx="16">
                  <c:v>6.5000000000000002E-2</c:v>
                </c:pt>
                <c:pt idx="28">
                  <c:v>1.6000000000000004E-2</c:v>
                </c:pt>
                <c:pt idx="29">
                  <c:v>1.7999999999999999E-2</c:v>
                </c:pt>
                <c:pt idx="37">
                  <c:v>1.7999999999999999E-2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Money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Sheet1!$B$12:$AN$12</c:f>
              <c:numCache>
                <c:formatCode>General</c:formatCode>
                <c:ptCount val="39"/>
                <c:pt idx="7">
                  <c:v>8.5000000000000006E-2</c:v>
                </c:pt>
                <c:pt idx="9">
                  <c:v>6.7000000000000004E-2</c:v>
                </c:pt>
                <c:pt idx="12">
                  <c:v>7.5000000000000011E-2</c:v>
                </c:pt>
                <c:pt idx="25">
                  <c:v>1.4E-2</c:v>
                </c:pt>
                <c:pt idx="29">
                  <c:v>1.4999999999999998E-2</c:v>
                </c:pt>
                <c:pt idx="34">
                  <c:v>2.1000000000000005E-2</c:v>
                </c:pt>
                <c:pt idx="38">
                  <c:v>2.1000000000000005E-2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Sheet1!$B$13:$AN$13</c:f>
              <c:numCache>
                <c:formatCode>General</c:formatCode>
                <c:ptCount val="39"/>
                <c:pt idx="5">
                  <c:v>3.5999999999999997E-2</c:v>
                </c:pt>
                <c:pt idx="7">
                  <c:v>6.2000000000000006E-2</c:v>
                </c:pt>
                <c:pt idx="12">
                  <c:v>1.4999999999999998E-2</c:v>
                </c:pt>
                <c:pt idx="16">
                  <c:v>7.6999999999999999E-2</c:v>
                </c:pt>
                <c:pt idx="17">
                  <c:v>0.23500000000000001</c:v>
                </c:pt>
                <c:pt idx="18">
                  <c:v>9.0000000000000011E-2</c:v>
                </c:pt>
                <c:pt idx="30">
                  <c:v>0.05</c:v>
                </c:pt>
                <c:pt idx="36">
                  <c:v>2.1000000000000005E-2</c:v>
                </c:pt>
                <c:pt idx="38">
                  <c:v>4.200000000000001E-2</c:v>
                </c:pt>
              </c:numCache>
            </c:numRef>
          </c:val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Sauces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Sheet1!$B$14:$AN$14</c:f>
              <c:numCache>
                <c:formatCode>General</c:formatCode>
                <c:ptCount val="39"/>
                <c:pt idx="6">
                  <c:v>1.0999999999999998E-2</c:v>
                </c:pt>
                <c:pt idx="14">
                  <c:v>5.9000000000000004E-2</c:v>
                </c:pt>
                <c:pt idx="19">
                  <c:v>1.2999999999999998E-2</c:v>
                </c:pt>
                <c:pt idx="22">
                  <c:v>2.1000000000000005E-2</c:v>
                </c:pt>
                <c:pt idx="27">
                  <c:v>8.7000000000000022E-2</c:v>
                </c:pt>
                <c:pt idx="31">
                  <c:v>1.6000000000000004E-2</c:v>
                </c:pt>
                <c:pt idx="38">
                  <c:v>1.7999999999999999E-2</c:v>
                </c:pt>
              </c:numCache>
            </c:numRef>
          </c:val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rice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Sheet1!$B$15:$AN$15</c:f>
              <c:numCache>
                <c:formatCode>General</c:formatCode>
                <c:ptCount val="39"/>
                <c:pt idx="14">
                  <c:v>4.5999999999999999E-2</c:v>
                </c:pt>
                <c:pt idx="22">
                  <c:v>2.1000000000000005E-2</c:v>
                </c:pt>
                <c:pt idx="28">
                  <c:v>1.9000000000000003E-2</c:v>
                </c:pt>
              </c:numCache>
            </c:numRef>
          </c:val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noodle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Sheet1!$B$16:$AN$16</c:f>
              <c:numCache>
                <c:formatCode>General</c:formatCode>
                <c:ptCount val="39"/>
                <c:pt idx="14">
                  <c:v>3.3000000000000002E-2</c:v>
                </c:pt>
              </c:numCache>
            </c:numRef>
          </c:val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Dessert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Sheet1!$B$17:$AN$17</c:f>
              <c:numCache>
                <c:formatCode>General</c:formatCode>
                <c:ptCount val="39"/>
                <c:pt idx="9">
                  <c:v>1.2999999999999998E-2</c:v>
                </c:pt>
                <c:pt idx="12">
                  <c:v>1.9000000000000003E-2</c:v>
                </c:pt>
                <c:pt idx="18">
                  <c:v>9.7000000000000003E-2</c:v>
                </c:pt>
                <c:pt idx="33">
                  <c:v>0.18900000000000003</c:v>
                </c:pt>
              </c:numCache>
            </c:numRef>
          </c:val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Sheet1!$B$18:$AN$18</c:f>
              <c:numCache>
                <c:formatCode>General</c:formatCode>
                <c:ptCount val="39"/>
                <c:pt idx="8">
                  <c:v>6.7000000000000004E-2</c:v>
                </c:pt>
              </c:numCache>
            </c:numRef>
          </c:val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Soup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Sheet1!$B$19:$AN$19</c:f>
              <c:numCache>
                <c:formatCode>General</c:formatCode>
                <c:ptCount val="39"/>
                <c:pt idx="4">
                  <c:v>3.3000000000000002E-2</c:v>
                </c:pt>
                <c:pt idx="6">
                  <c:v>1.7999999999999999E-2</c:v>
                </c:pt>
                <c:pt idx="14">
                  <c:v>4.200000000000001E-2</c:v>
                </c:pt>
              </c:numCache>
            </c:numRef>
          </c:val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Tea/Coffee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Sheet1!$B$20:$AN$20</c:f>
              <c:numCache>
                <c:formatCode>General</c:formatCode>
                <c:ptCount val="39"/>
                <c:pt idx="20">
                  <c:v>3.5999999999999997E-2</c:v>
                </c:pt>
                <c:pt idx="33">
                  <c:v>0.12400000000000001</c:v>
                </c:pt>
              </c:numCache>
            </c:numRef>
          </c:val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Waffle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Sheet1!$B$21:$AN$21</c:f>
              <c:numCache>
                <c:formatCode>General</c:formatCode>
                <c:ptCount val="39"/>
                <c:pt idx="11">
                  <c:v>3.3000000000000002E-2</c:v>
                </c:pt>
              </c:numCache>
            </c:numRef>
          </c:val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Sheet1!$B$22:$AN$22</c:f>
              <c:numCache>
                <c:formatCode>General</c:formatCode>
                <c:ptCount val="39"/>
                <c:pt idx="0">
                  <c:v>3.4000000000000002E-2</c:v>
                </c:pt>
                <c:pt idx="1">
                  <c:v>8.8000000000000023E-2</c:v>
                </c:pt>
                <c:pt idx="6">
                  <c:v>3.4000000000000002E-2</c:v>
                </c:pt>
                <c:pt idx="9">
                  <c:v>1.2999999999999998E-2</c:v>
                </c:pt>
                <c:pt idx="10">
                  <c:v>8.9000000000000037E-2</c:v>
                </c:pt>
                <c:pt idx="11">
                  <c:v>3.500000000000001E-2</c:v>
                </c:pt>
                <c:pt idx="15">
                  <c:v>4.200000000000001E-2</c:v>
                </c:pt>
                <c:pt idx="19">
                  <c:v>7.5999999999999998E-2</c:v>
                </c:pt>
                <c:pt idx="22">
                  <c:v>4.3000000000000003E-2</c:v>
                </c:pt>
                <c:pt idx="27">
                  <c:v>3.4000000000000002E-2</c:v>
                </c:pt>
                <c:pt idx="28">
                  <c:v>0.17800000000000002</c:v>
                </c:pt>
                <c:pt idx="29">
                  <c:v>0.18700000000000003</c:v>
                </c:pt>
                <c:pt idx="30">
                  <c:v>2.8000000000000001E-2</c:v>
                </c:pt>
                <c:pt idx="31">
                  <c:v>1.7999999999999999E-2</c:v>
                </c:pt>
                <c:pt idx="32">
                  <c:v>3.6999999999999998E-2</c:v>
                </c:pt>
                <c:pt idx="35">
                  <c:v>5.6000000000000001E-2</c:v>
                </c:pt>
              </c:numCache>
            </c:numRef>
          </c:val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eggs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Sheet1!$B$23:$AN$23</c:f>
              <c:numCache>
                <c:formatCode>General</c:formatCode>
                <c:ptCount val="39"/>
                <c:pt idx="1">
                  <c:v>0.10400000000000001</c:v>
                </c:pt>
              </c:numCache>
            </c:numRef>
          </c:val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Sheet1!$B$24:$AN$24</c:f>
              <c:numCache>
                <c:formatCode>General</c:formatCode>
                <c:ptCount val="39"/>
                <c:pt idx="1">
                  <c:v>3.9000000000000007E-2</c:v>
                </c:pt>
                <c:pt idx="14">
                  <c:v>3.500000000000001E-2</c:v>
                </c:pt>
                <c:pt idx="15">
                  <c:v>2.1000000000000005E-2</c:v>
                </c:pt>
                <c:pt idx="18">
                  <c:v>0.14200000000000002</c:v>
                </c:pt>
                <c:pt idx="25">
                  <c:v>2.7000000000000003E-2</c:v>
                </c:pt>
                <c:pt idx="27">
                  <c:v>1.9000000000000003E-2</c:v>
                </c:pt>
                <c:pt idx="35">
                  <c:v>0.18800000000000003</c:v>
                </c:pt>
                <c:pt idx="38">
                  <c:v>2.9000000000000001E-2</c:v>
                </c:pt>
              </c:numCache>
            </c:numRef>
          </c:val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Menu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Sheet1!$B$25:$AN$25</c:f>
              <c:numCache>
                <c:formatCode>General</c:formatCode>
                <c:ptCount val="39"/>
                <c:pt idx="7">
                  <c:v>2.3E-2</c:v>
                </c:pt>
                <c:pt idx="17">
                  <c:v>2.8000000000000001E-2</c:v>
                </c:pt>
                <c:pt idx="34">
                  <c:v>7.6999999999999999E-2</c:v>
                </c:pt>
              </c:numCache>
            </c:numRef>
          </c:val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Taste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Sheet1!$B$26:$AN$26</c:f>
              <c:numCache>
                <c:formatCode>General</c:formatCode>
                <c:ptCount val="39"/>
                <c:pt idx="4">
                  <c:v>2.5000000000000001E-2</c:v>
                </c:pt>
                <c:pt idx="9">
                  <c:v>1.0999999999999998E-2</c:v>
                </c:pt>
                <c:pt idx="15">
                  <c:v>8.8000000000000023E-2</c:v>
                </c:pt>
                <c:pt idx="20">
                  <c:v>1.2999999999999998E-2</c:v>
                </c:pt>
                <c:pt idx="33">
                  <c:v>3.1000000000000003E-2</c:v>
                </c:pt>
                <c:pt idx="36">
                  <c:v>1.2E-2</c:v>
                </c:pt>
              </c:numCache>
            </c:numRef>
          </c:val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Parking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Sheet1!$B$27:$AN$27</c:f>
              <c:numCache>
                <c:formatCode>General</c:formatCode>
                <c:ptCount val="39"/>
                <c:pt idx="10">
                  <c:v>1.0999999999999998E-2</c:v>
                </c:pt>
                <c:pt idx="12">
                  <c:v>8.7000000000000022E-2</c:v>
                </c:pt>
                <c:pt idx="32">
                  <c:v>5.8000000000000003E-2</c:v>
                </c:pt>
              </c:numCache>
            </c:numRef>
          </c:val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Sheet1!$B$28:$AN$28</c:f>
              <c:numCache>
                <c:formatCode>General</c:formatCode>
                <c:ptCount val="39"/>
                <c:pt idx="0">
                  <c:v>4.7000000000000007E-2</c:v>
                </c:pt>
                <c:pt idx="5">
                  <c:v>2.5999999999999999E-2</c:v>
                </c:pt>
                <c:pt idx="6">
                  <c:v>7.8000000000000014E-2</c:v>
                </c:pt>
                <c:pt idx="8">
                  <c:v>5.6000000000000001E-2</c:v>
                </c:pt>
                <c:pt idx="12">
                  <c:v>3.4000000000000002E-2</c:v>
                </c:pt>
                <c:pt idx="13">
                  <c:v>1.9000000000000003E-2</c:v>
                </c:pt>
                <c:pt idx="14">
                  <c:v>2.3E-2</c:v>
                </c:pt>
                <c:pt idx="16">
                  <c:v>4.7000000000000007E-2</c:v>
                </c:pt>
                <c:pt idx="17">
                  <c:v>2.5999999999999999E-2</c:v>
                </c:pt>
                <c:pt idx="19">
                  <c:v>1.4E-2</c:v>
                </c:pt>
                <c:pt idx="21">
                  <c:v>8.8000000000000023E-2</c:v>
                </c:pt>
                <c:pt idx="23">
                  <c:v>2.1999999999999999E-2</c:v>
                </c:pt>
                <c:pt idx="25">
                  <c:v>2.3E-2</c:v>
                </c:pt>
                <c:pt idx="26">
                  <c:v>4.3000000000000003E-2</c:v>
                </c:pt>
                <c:pt idx="27">
                  <c:v>2.1999999999999999E-2</c:v>
                </c:pt>
                <c:pt idx="28">
                  <c:v>2.1000000000000005E-2</c:v>
                </c:pt>
                <c:pt idx="29">
                  <c:v>1.7000000000000001E-2</c:v>
                </c:pt>
                <c:pt idx="32">
                  <c:v>3.9000000000000007E-2</c:v>
                </c:pt>
                <c:pt idx="35">
                  <c:v>3.3000000000000002E-2</c:v>
                </c:pt>
                <c:pt idx="37">
                  <c:v>4.0000000000000008E-2</c:v>
                </c:pt>
              </c:numCache>
            </c:numRef>
          </c:val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salad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Sheet1!$B$29:$AN$29</c:f>
              <c:numCache>
                <c:formatCode>General</c:formatCode>
                <c:ptCount val="39"/>
                <c:pt idx="23">
                  <c:v>1.2E-2</c:v>
                </c:pt>
                <c:pt idx="31">
                  <c:v>0.14700000000000002</c:v>
                </c:pt>
              </c:numCache>
            </c:numRef>
          </c:val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Sheet1!$B$30:$AN$30</c:f>
              <c:numCache>
                <c:formatCode>General</c:formatCode>
                <c:ptCount val="39"/>
                <c:pt idx="5">
                  <c:v>8.8000000000000023E-2</c:v>
                </c:pt>
                <c:pt idx="6">
                  <c:v>9.4000000000000014E-2</c:v>
                </c:pt>
                <c:pt idx="7">
                  <c:v>1.0999999999999998E-2</c:v>
                </c:pt>
                <c:pt idx="9">
                  <c:v>5.3000000000000005E-2</c:v>
                </c:pt>
                <c:pt idx="11">
                  <c:v>2.1999999999999999E-2</c:v>
                </c:pt>
                <c:pt idx="18">
                  <c:v>1.9000000000000003E-2</c:v>
                </c:pt>
                <c:pt idx="21">
                  <c:v>2.4E-2</c:v>
                </c:pt>
                <c:pt idx="24">
                  <c:v>1.6000000000000004E-2</c:v>
                </c:pt>
                <c:pt idx="25">
                  <c:v>1.9000000000000003E-2</c:v>
                </c:pt>
                <c:pt idx="26">
                  <c:v>0.18900000000000003</c:v>
                </c:pt>
                <c:pt idx="30">
                  <c:v>3.9000000000000007E-2</c:v>
                </c:pt>
                <c:pt idx="34">
                  <c:v>8.1000000000000003E-2</c:v>
                </c:pt>
                <c:pt idx="36">
                  <c:v>2.4E-2</c:v>
                </c:pt>
              </c:numCache>
            </c:numRef>
          </c:val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Bar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Sheet1!$B$31:$AN$31</c:f>
              <c:numCache>
                <c:formatCode>General</c:formatCode>
                <c:ptCount val="39"/>
                <c:pt idx="37">
                  <c:v>6.7000000000000004E-2</c:v>
                </c:pt>
              </c:numCache>
            </c:numRef>
          </c:val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Sheet1!$B$32:$AN$32</c:f>
              <c:numCache>
                <c:formatCode>General</c:formatCode>
                <c:ptCount val="39"/>
                <c:pt idx="2">
                  <c:v>0.10900000000000001</c:v>
                </c:pt>
                <c:pt idx="3">
                  <c:v>0.10600000000000001</c:v>
                </c:pt>
                <c:pt idx="4">
                  <c:v>0.10500000000000001</c:v>
                </c:pt>
                <c:pt idx="7">
                  <c:v>3.4000000000000002E-2</c:v>
                </c:pt>
                <c:pt idx="9">
                  <c:v>8.7000000000000022E-2</c:v>
                </c:pt>
                <c:pt idx="10">
                  <c:v>9.1000000000000025E-2</c:v>
                </c:pt>
                <c:pt idx="13">
                  <c:v>0.22</c:v>
                </c:pt>
                <c:pt idx="26">
                  <c:v>3.9000000000000007E-2</c:v>
                </c:pt>
                <c:pt idx="31">
                  <c:v>2.5999999999999999E-2</c:v>
                </c:pt>
                <c:pt idx="34">
                  <c:v>4.200000000000001E-2</c:v>
                </c:pt>
                <c:pt idx="35">
                  <c:v>2.9000000000000001E-2</c:v>
                </c:pt>
              </c:numCache>
            </c:numRef>
          </c:val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Sheet1!$B$33:$AN$33</c:f>
              <c:numCache>
                <c:formatCode>General</c:formatCode>
                <c:ptCount val="39"/>
                <c:pt idx="32">
                  <c:v>8.6000000000000021E-2</c:v>
                </c:pt>
              </c:numCache>
            </c:numRef>
          </c:val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Sheet1!$B$34:$AN$34</c:f>
              <c:numCache>
                <c:formatCode>General</c:formatCode>
                <c:ptCount val="39"/>
                <c:pt idx="24">
                  <c:v>0.31200000000000006</c:v>
                </c:pt>
              </c:numCache>
            </c:numRef>
          </c:val>
        </c:ser>
        <c:ser>
          <c:idx val="33"/>
          <c:order val="33"/>
          <c:tx>
            <c:strRef>
              <c:f>Sheet1!$A$35</c:f>
              <c:strCache>
                <c:ptCount val="1"/>
                <c:pt idx="0">
                  <c:v>Chinese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Sheet1!$B$35:$AN$35</c:f>
              <c:numCache>
                <c:formatCode>General</c:formatCode>
                <c:ptCount val="39"/>
                <c:pt idx="34">
                  <c:v>4.5000000000000005E-2</c:v>
                </c:pt>
              </c:numCache>
            </c:numRef>
          </c:val>
        </c:ser>
        <c:ser>
          <c:idx val="34"/>
          <c:order val="34"/>
          <c:tx>
            <c:strRef>
              <c:f>Sheet1!$A$36</c:f>
              <c:strCache>
                <c:ptCount val="1"/>
                <c:pt idx="0">
                  <c:v>Mexican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Sheet1!$B$36:$AN$36</c:f>
              <c:numCache>
                <c:formatCode>General</c:formatCode>
                <c:ptCount val="39"/>
                <c:pt idx="22">
                  <c:v>3.6999999999999998E-2</c:v>
                </c:pt>
              </c:numCache>
            </c:numRef>
          </c:val>
        </c:ser>
        <c:ser>
          <c:idx val="35"/>
          <c:order val="35"/>
          <c:tx>
            <c:strRef>
              <c:f>Sheet1!$A$37</c:f>
              <c:strCache>
                <c:ptCount val="1"/>
                <c:pt idx="0">
                  <c:v>Cockroach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Sheet1!$B$37:$AN$37</c:f>
              <c:numCache>
                <c:formatCode>General</c:formatCode>
                <c:ptCount val="39"/>
                <c:pt idx="0">
                  <c:v>2.3E-2</c:v>
                </c:pt>
                <c:pt idx="3">
                  <c:v>2.9000000000000001E-2</c:v>
                </c:pt>
                <c:pt idx="6">
                  <c:v>2.8000000000000001E-2</c:v>
                </c:pt>
                <c:pt idx="12">
                  <c:v>1.4E-2</c:v>
                </c:pt>
                <c:pt idx="13">
                  <c:v>0.10900000000000001</c:v>
                </c:pt>
                <c:pt idx="38">
                  <c:v>1.2E-2</c:v>
                </c:pt>
              </c:numCache>
            </c:numRef>
          </c:val>
        </c:ser>
        <c:ser>
          <c:idx val="36"/>
          <c:order val="36"/>
          <c:tx>
            <c:strRef>
              <c:f>Sheet1!$A$38</c:f>
              <c:strCache>
                <c:ptCount val="1"/>
                <c:pt idx="0">
                  <c:v>quality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cat>
            <c:strRef>
              <c:f>Sheet1!$B$1:$AN$1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Sheet1!$B$38:$AN$38</c:f>
              <c:numCache>
                <c:formatCode>General</c:formatCode>
                <c:ptCount val="39"/>
                <c:pt idx="2">
                  <c:v>0.2</c:v>
                </c:pt>
                <c:pt idx="10">
                  <c:v>1.9000000000000003E-2</c:v>
                </c:pt>
                <c:pt idx="17">
                  <c:v>8.7000000000000022E-2</c:v>
                </c:pt>
                <c:pt idx="27">
                  <c:v>3.4000000000000002E-2</c:v>
                </c:pt>
                <c:pt idx="29">
                  <c:v>2.1999999999999999E-2</c:v>
                </c:pt>
                <c:pt idx="31">
                  <c:v>1.0999999999999998E-2</c:v>
                </c:pt>
                <c:pt idx="37">
                  <c:v>6.5000000000000002E-2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3281536"/>
        <c:axId val="73283072"/>
        <c:axId val="73170944"/>
      </c:surface3DChart>
      <c:catAx>
        <c:axId val="73281536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3072"/>
        <c:crosses val="autoZero"/>
        <c:auto val="1"/>
        <c:lblAlgn val="ctr"/>
        <c:lblOffset val="100"/>
      </c:catAx>
      <c:valAx>
        <c:axId val="732830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1536"/>
        <c:crosses val="autoZero"/>
        <c:crossBetween val="midCat"/>
      </c:valAx>
      <c:serAx>
        <c:axId val="73170944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3072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4.4844486703196532E-2"/>
          <c:y val="9.7064082197482471E-2"/>
          <c:w val="0.9187581481517787"/>
          <c:h val="0.86553854085743431"/>
        </c:manualLayout>
      </c:layout>
      <c:barChart>
        <c:barDir val="bar"/>
        <c:grouping val="clustered"/>
        <c:ser>
          <c:idx val="1"/>
          <c:order val="0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0.39600000000000007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0.23700000000000002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General</c:formatCode>
                <c:ptCount val="1"/>
                <c:pt idx="0">
                  <c:v>0.15100000000000002</c:v>
                </c:pt>
              </c:numCache>
            </c:numRef>
          </c:val>
        </c:ser>
        <c:ser>
          <c:idx val="5"/>
          <c:order val="3"/>
          <c:tx>
            <c:strRef>
              <c:f>Sheet1!$A$6</c:f>
              <c:strCache>
                <c:ptCount val="1"/>
                <c:pt idx="0">
                  <c:v>Order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Sheet1!$B$6</c:f>
              <c:numCache>
                <c:formatCode>General</c:formatCode>
                <c:ptCount val="1"/>
                <c:pt idx="0">
                  <c:v>0.15500000000000005</c:v>
                </c:pt>
              </c:numCache>
            </c:numRef>
          </c:val>
        </c:ser>
        <c:ser>
          <c:idx val="6"/>
          <c:order val="4"/>
          <c:tx>
            <c:strRef>
              <c:f>Sheet1!$A$7</c:f>
              <c:strCache>
                <c:ptCount val="1"/>
                <c:pt idx="0">
                  <c:v>Bread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Sheet1!$B$7</c:f>
              <c:numCache>
                <c:formatCode>General</c:formatCode>
                <c:ptCount val="1"/>
                <c:pt idx="0">
                  <c:v>0.28800000000000003</c:v>
                </c:pt>
              </c:numCache>
            </c:numRef>
          </c:val>
        </c:ser>
        <c:ser>
          <c:idx val="7"/>
          <c:order val="5"/>
          <c:tx>
            <c:strRef>
              <c:f>Sheet1!$A$8</c:f>
              <c:strCache>
                <c:ptCount val="1"/>
                <c:pt idx="0">
                  <c:v>CheckinTime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</c:f>
              <c:numCache>
                <c:formatCode>General</c:formatCode>
                <c:ptCount val="1"/>
                <c:pt idx="0">
                  <c:v>0.28100000000000008</c:v>
                </c:pt>
              </c:numCache>
            </c:numRef>
          </c:val>
        </c:ser>
        <c:ser>
          <c:idx val="8"/>
          <c:order val="6"/>
          <c:tx>
            <c:strRef>
              <c:f>Sheet1!$A$9</c:f>
              <c:strCache>
                <c:ptCount val="1"/>
                <c:pt idx="0">
                  <c:v>Cheese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Sheet1!$B$9</c:f>
              <c:numCache>
                <c:formatCode>General</c:formatCode>
                <c:ptCount val="1"/>
                <c:pt idx="0">
                  <c:v>0.13900000000000001</c:v>
                </c:pt>
              </c:numCache>
            </c:numRef>
          </c:val>
        </c:ser>
        <c:ser>
          <c:idx val="9"/>
          <c:order val="7"/>
          <c:tx>
            <c:strRef>
              <c:f>Sheet1!$A$10</c:f>
              <c:strCache>
                <c:ptCount val="1"/>
                <c:pt idx="0">
                  <c:v>Location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Sheet1!$B$10</c:f>
              <c:numCache>
                <c:formatCode>General</c:formatCode>
                <c:ptCount val="1"/>
                <c:pt idx="0">
                  <c:v>0.38880000000000015</c:v>
                </c:pt>
              </c:numCache>
            </c:numRef>
          </c:val>
        </c:ser>
        <c:ser>
          <c:idx val="10"/>
          <c:order val="8"/>
          <c:tx>
            <c:strRef>
              <c:f>Sheet1!$A$11</c:f>
              <c:strCache>
                <c:ptCount val="1"/>
                <c:pt idx="0">
                  <c:v>Décor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Sheet1!$B$11</c:f>
              <c:numCache>
                <c:formatCode>General</c:formatCode>
                <c:ptCount val="1"/>
                <c:pt idx="0">
                  <c:v>0.2950000000000001</c:v>
                </c:pt>
              </c:numCache>
            </c:numRef>
          </c:val>
        </c:ser>
        <c:ser>
          <c:idx val="11"/>
          <c:order val="9"/>
          <c:tx>
            <c:strRef>
              <c:f>Sheet1!$A$12</c:f>
              <c:strCache>
                <c:ptCount val="1"/>
                <c:pt idx="0">
                  <c:v>Money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Sheet1!$B$12</c:f>
              <c:numCache>
                <c:formatCode>General</c:formatCode>
                <c:ptCount val="1"/>
                <c:pt idx="0">
                  <c:v>0.29800000000000015</c:v>
                </c:pt>
              </c:numCache>
            </c:numRef>
          </c:val>
        </c:ser>
        <c:ser>
          <c:idx val="12"/>
          <c:order val="10"/>
          <c:tx>
            <c:strRef>
              <c:f>Sheet1!$A$13</c:f>
              <c:strCache>
                <c:ptCount val="1"/>
                <c:pt idx="0">
                  <c:v>Family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Sheet1!$B$13</c:f>
              <c:numCache>
                <c:formatCode>General</c:formatCode>
                <c:ptCount val="1"/>
                <c:pt idx="0">
                  <c:v>0.62800000000000022</c:v>
                </c:pt>
              </c:numCache>
            </c:numRef>
          </c:val>
        </c:ser>
        <c:ser>
          <c:idx val="13"/>
          <c:order val="11"/>
          <c:tx>
            <c:strRef>
              <c:f>Sheet1!$A$14</c:f>
              <c:strCache>
                <c:ptCount val="1"/>
                <c:pt idx="0">
                  <c:v>Sauces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Sheet1!$B$14</c:f>
              <c:numCache>
                <c:formatCode>General</c:formatCode>
                <c:ptCount val="1"/>
                <c:pt idx="0">
                  <c:v>0.22500000000000001</c:v>
                </c:pt>
              </c:numCache>
            </c:numRef>
          </c:val>
        </c:ser>
        <c:ser>
          <c:idx val="14"/>
          <c:order val="12"/>
          <c:tx>
            <c:strRef>
              <c:f>Sheet1!$A$15</c:f>
              <c:strCache>
                <c:ptCount val="1"/>
                <c:pt idx="0">
                  <c:v>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Sheet1!$B$15</c:f>
              <c:numCache>
                <c:formatCode>General</c:formatCode>
                <c:ptCount val="1"/>
                <c:pt idx="0">
                  <c:v>8.6000000000000007E-2</c:v>
                </c:pt>
              </c:numCache>
            </c:numRef>
          </c:val>
        </c:ser>
        <c:ser>
          <c:idx val="16"/>
          <c:order val="13"/>
          <c:tx>
            <c:strRef>
              <c:f>Sheet1!$A$17</c:f>
              <c:strCache>
                <c:ptCount val="1"/>
                <c:pt idx="0">
                  <c:v>Dessert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Sheet1!$B$17</c:f>
              <c:numCache>
                <c:formatCode>General</c:formatCode>
                <c:ptCount val="1"/>
                <c:pt idx="0">
                  <c:v>0.31800000000000006</c:v>
                </c:pt>
              </c:numCache>
            </c:numRef>
          </c:val>
        </c:ser>
        <c:ser>
          <c:idx val="17"/>
          <c:order val="14"/>
          <c:tx>
            <c:strRef>
              <c:f>Sheet1!$A$18</c:f>
              <c:strCache>
                <c:ptCount val="1"/>
                <c:pt idx="0">
                  <c:v>Fruits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Sheet1!$B$18</c:f>
              <c:numCache>
                <c:formatCode>General</c:formatCode>
                <c:ptCount val="1"/>
                <c:pt idx="0">
                  <c:v>6.7000000000000004E-2</c:v>
                </c:pt>
              </c:numCache>
            </c:numRef>
          </c:val>
        </c:ser>
        <c:ser>
          <c:idx val="18"/>
          <c:order val="15"/>
          <c:tx>
            <c:strRef>
              <c:f>Sheet1!$A$19</c:f>
              <c:strCache>
                <c:ptCount val="1"/>
                <c:pt idx="0">
                  <c:v>Soup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Sheet1!$B$19</c:f>
              <c:numCache>
                <c:formatCode>General</c:formatCode>
                <c:ptCount val="1"/>
                <c:pt idx="0">
                  <c:v>9.3000000000000041E-2</c:v>
                </c:pt>
              </c:numCache>
            </c:numRef>
          </c:val>
        </c:ser>
        <c:ser>
          <c:idx val="19"/>
          <c:order val="16"/>
          <c:tx>
            <c:strRef>
              <c:f>Sheet1!$A$20</c:f>
              <c:strCache>
                <c:ptCount val="1"/>
                <c:pt idx="0">
                  <c:v>Tea/Coffee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Sheet1!$B$20</c:f>
              <c:numCache>
                <c:formatCode>General</c:formatCode>
                <c:ptCount val="1"/>
                <c:pt idx="0">
                  <c:v>0.16</c:v>
                </c:pt>
              </c:numCache>
            </c:numRef>
          </c:val>
        </c:ser>
        <c:ser>
          <c:idx val="20"/>
          <c:order val="17"/>
          <c:tx>
            <c:strRef>
              <c:f>Sheet1!$A$21</c:f>
              <c:strCache>
                <c:ptCount val="1"/>
                <c:pt idx="0">
                  <c:v>Waffle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Sheet1!$B$21</c:f>
              <c:numCache>
                <c:formatCode>General</c:formatCode>
                <c:ptCount val="1"/>
                <c:pt idx="0">
                  <c:v>3.3000000000000002E-2</c:v>
                </c:pt>
              </c:numCache>
            </c:numRef>
          </c:val>
        </c:ser>
        <c:ser>
          <c:idx val="21"/>
          <c:order val="18"/>
          <c:tx>
            <c:strRef>
              <c:f>Sheet1!$A$22</c:f>
              <c:strCache>
                <c:ptCount val="1"/>
                <c:pt idx="0">
                  <c:v>food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lumMod val="80000"/>
                  </a:schemeClr>
                </a:solidFill>
              </a:ln>
              <a:effectLst/>
            </c:spPr>
            <c:trendlineType val="linear"/>
          </c:trendline>
          <c:val>
            <c:numRef>
              <c:f>Sheet1!$B$22</c:f>
              <c:numCache>
                <c:formatCode>General</c:formatCode>
                <c:ptCount val="1"/>
                <c:pt idx="0">
                  <c:v>0.9920000000000001</c:v>
                </c:pt>
              </c:numCache>
            </c:numRef>
          </c:val>
        </c:ser>
        <c:ser>
          <c:idx val="22"/>
          <c:order val="19"/>
          <c:tx>
            <c:strRef>
              <c:f>Sheet1!$A$23</c:f>
              <c:strCache>
                <c:ptCount val="1"/>
                <c:pt idx="0">
                  <c:v>eggs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Sheet1!$B$23</c:f>
              <c:numCache>
                <c:formatCode>General</c:formatCode>
                <c:ptCount val="1"/>
                <c:pt idx="0">
                  <c:v>0.10400000000000001</c:v>
                </c:pt>
              </c:numCache>
            </c:numRef>
          </c:val>
        </c:ser>
        <c:ser>
          <c:idx val="23"/>
          <c:order val="20"/>
          <c:tx>
            <c:strRef>
              <c:f>Sheet1!$A$24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Sheet1!$B$24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</c:ser>
        <c:ser>
          <c:idx val="24"/>
          <c:order val="21"/>
          <c:tx>
            <c:strRef>
              <c:f>Sheet1!$A$25</c:f>
              <c:strCache>
                <c:ptCount val="1"/>
                <c:pt idx="0">
                  <c:v>Menu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Sheet1!$B$25</c:f>
              <c:numCache>
                <c:formatCode>General</c:formatCode>
                <c:ptCount val="1"/>
                <c:pt idx="0">
                  <c:v>0.128</c:v>
                </c:pt>
              </c:numCache>
            </c:numRef>
          </c:val>
        </c:ser>
        <c:ser>
          <c:idx val="25"/>
          <c:order val="22"/>
          <c:tx>
            <c:strRef>
              <c:f>Sheet1!$A$26</c:f>
              <c:strCache>
                <c:ptCount val="1"/>
                <c:pt idx="0">
                  <c:v>Taste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Sheet1!$B$26</c:f>
              <c:numCache>
                <c:formatCode>General</c:formatCode>
                <c:ptCount val="1"/>
                <c:pt idx="0">
                  <c:v>0.18000000000000005</c:v>
                </c:pt>
              </c:numCache>
            </c:numRef>
          </c:val>
        </c:ser>
        <c:ser>
          <c:idx val="26"/>
          <c:order val="23"/>
          <c:tx>
            <c:strRef>
              <c:f>Sheet1!$A$27</c:f>
              <c:strCache>
                <c:ptCount val="1"/>
                <c:pt idx="0">
                  <c:v>Parking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Sheet1!$B$27</c:f>
              <c:numCache>
                <c:formatCode>General</c:formatCode>
                <c:ptCount val="1"/>
                <c:pt idx="0">
                  <c:v>0.15600000000000003</c:v>
                </c:pt>
              </c:numCache>
            </c:numRef>
          </c:val>
        </c:ser>
        <c:ser>
          <c:idx val="27"/>
          <c:order val="24"/>
          <c:tx>
            <c:strRef>
              <c:f>Sheet1!$A$28</c:f>
              <c:strCache>
                <c:ptCount val="1"/>
                <c:pt idx="0">
                  <c:v>Place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Sheet1!$B$28</c:f>
              <c:numCache>
                <c:formatCode>General</c:formatCode>
                <c:ptCount val="1"/>
                <c:pt idx="0">
                  <c:v>0.71800000000000042</c:v>
                </c:pt>
              </c:numCache>
            </c:numRef>
          </c:val>
        </c:ser>
        <c:ser>
          <c:idx val="28"/>
          <c:order val="25"/>
          <c:tx>
            <c:strRef>
              <c:f>Sheet1!$A$29</c:f>
              <c:strCache>
                <c:ptCount val="1"/>
                <c:pt idx="0">
                  <c:v>salad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Sheet1!$B$29</c:f>
              <c:numCache>
                <c:formatCode>General</c:formatCode>
                <c:ptCount val="1"/>
                <c:pt idx="0">
                  <c:v>0.15900000000000003</c:v>
                </c:pt>
              </c:numCache>
            </c:numRef>
          </c:val>
        </c:ser>
        <c:ser>
          <c:idx val="29"/>
          <c:order val="26"/>
          <c:tx>
            <c:strRef>
              <c:f>Sheet1!$A$30</c:f>
              <c:strCache>
                <c:ptCount val="1"/>
                <c:pt idx="0">
                  <c:v>Service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Sheet1!$B$30</c:f>
              <c:numCache>
                <c:formatCode>General</c:formatCode>
                <c:ptCount val="1"/>
                <c:pt idx="0">
                  <c:v>0.67900000000000038</c:v>
                </c:pt>
              </c:numCache>
            </c:numRef>
          </c:val>
        </c:ser>
        <c:ser>
          <c:idx val="31"/>
          <c:order val="27"/>
          <c:tx>
            <c:strRef>
              <c:f>Sheet1!$A$32</c:f>
              <c:strCache>
                <c:ptCount val="1"/>
                <c:pt idx="0">
                  <c:v>staff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Sheet1!$B$32</c:f>
              <c:numCache>
                <c:formatCode>General</c:formatCode>
                <c:ptCount val="1"/>
                <c:pt idx="0">
                  <c:v>0.88800000000000001</c:v>
                </c:pt>
              </c:numCache>
            </c:numRef>
          </c:val>
        </c:ser>
        <c:ser>
          <c:idx val="33"/>
          <c:order val="28"/>
          <c:tx>
            <c:strRef>
              <c:f>Sheet1!$A$34</c:f>
              <c:strCache>
                <c:ptCount val="1"/>
                <c:pt idx="0">
                  <c:v>pizza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Sheet1!$B$34</c:f>
              <c:numCache>
                <c:formatCode>General</c:formatCode>
                <c:ptCount val="1"/>
                <c:pt idx="0">
                  <c:v>0.31200000000000006</c:v>
                </c:pt>
              </c:numCache>
            </c:numRef>
          </c:val>
        </c:ser>
        <c:ser>
          <c:idx val="36"/>
          <c:order val="29"/>
          <c:tx>
            <c:strRef>
              <c:f>Sheet1!$A$37</c:f>
              <c:strCache>
                <c:ptCount val="1"/>
                <c:pt idx="0">
                  <c:v>Cockroach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Sheet1!$B$37</c:f>
              <c:numCache>
                <c:formatCode>General</c:formatCode>
                <c:ptCount val="1"/>
                <c:pt idx="0">
                  <c:v>0.21500000000000005</c:v>
                </c:pt>
              </c:numCache>
            </c:numRef>
          </c:val>
        </c:ser>
        <c:ser>
          <c:idx val="37"/>
          <c:order val="30"/>
          <c:tx>
            <c:strRef>
              <c:f>Sheet1!$A$38</c:f>
              <c:strCache>
                <c:ptCount val="1"/>
                <c:pt idx="0">
                  <c:v>quality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Sheet1!$B$38</c:f>
              <c:numCache>
                <c:formatCode>General</c:formatCode>
                <c:ptCount val="1"/>
                <c:pt idx="0">
                  <c:v>0.43800000000000006</c:v>
                </c:pt>
              </c:numCache>
            </c:numRef>
          </c:val>
        </c:ser>
        <c:dLbls>
          <c:showVal val="1"/>
        </c:dLbls>
        <c:gapWidth val="115"/>
        <c:overlap val="-20"/>
        <c:axId val="74733824"/>
        <c:axId val="747601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Topics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trendline>
                  <c:spPr>
                    <a:ln w="19050" cap="rnd">
                      <a:solidFill>
                        <a:schemeClr val="accent1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val>
                  <c:num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Toppings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4.4999999999999998E-2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</c15:sqref>
                        </c15:formulaRef>
                      </c:ext>
                    </c:extLst>
                    <c:strCache>
                      <c:ptCount val="1"/>
                      <c:pt idx="0">
                        <c:v>noodle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3.3000000000000002E-2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Sheet1!$A$31</c15:sqref>
                        </c15:formulaRef>
                      </c:ext>
                    </c:extLst>
                    <c:strCache>
                      <c:ptCount val="1"/>
                      <c:pt idx="0">
                        <c:v>Bar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6.7000000000000004E-2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Sheet1!$A$33</c15:sqref>
                        </c15:formulaRef>
                      </c:ext>
                    </c:extLst>
                    <c:strCache>
                      <c:ptCount val="1"/>
                      <c:pt idx="0">
                        <c:v>thai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8.5999999999999993E-2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Sheet1!$A$35</c15:sqref>
                        </c15:formulaRef>
                      </c:ext>
                    </c:extLst>
                    <c:strCache>
                      <c:ptCount val="1"/>
                      <c:pt idx="0">
                        <c:v>Chinese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4.4999999999999998E-2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Sheet1!$A$36</c15:sqref>
                        </c15:formulaRef>
                      </c:ext>
                    </c:extLst>
                    <c:strCache>
                      <c:ptCount val="1"/>
                      <c:pt idx="0">
                        <c:v>Mexican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3.6999999999999998E-2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74733824"/>
        <c:scaling>
          <c:orientation val="minMax"/>
        </c:scaling>
        <c:axPos val="l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60192"/>
        <c:crosses val="autoZero"/>
        <c:auto val="1"/>
        <c:lblAlgn val="ctr"/>
        <c:lblOffset val="100"/>
      </c:catAx>
      <c:valAx>
        <c:axId val="74760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3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Topic Distribution of 5</a:t>
            </a:r>
            <a:r>
              <a:rPr lang="en-US" sz="2400" b="1" baseline="0" dirty="0" smtClean="0">
                <a:solidFill>
                  <a:schemeClr val="tx1"/>
                </a:solidFill>
              </a:rPr>
              <a:t>-Star </a:t>
            </a:r>
            <a:r>
              <a:rPr lang="en-US" sz="2400" b="1" baseline="0" dirty="0">
                <a:solidFill>
                  <a:schemeClr val="tx1"/>
                </a:solidFill>
              </a:rPr>
              <a:t>Ratings </a:t>
            </a:r>
            <a:r>
              <a:rPr lang="en-US" sz="2400" b="1" baseline="0" dirty="0" smtClean="0">
                <a:solidFill>
                  <a:schemeClr val="tx1"/>
                </a:solidFill>
              </a:rPr>
              <a:t>Reviews</a:t>
            </a:r>
            <a:endParaRPr lang="en-US" sz="2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3822108606866609"/>
          <c:y val="6.5140876977435964E-3"/>
        </c:manualLayout>
      </c:layout>
      <c:spPr>
        <a:noFill/>
        <a:ln>
          <a:noFill/>
        </a:ln>
        <a:effectLst/>
      </c:spPr>
    </c:title>
    <c:view3D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surface3DChart>
        <c:ser>
          <c:idx val="0"/>
          <c:order val="0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Sheet1!$B$2:$AO$2</c:f>
              <c:numCache>
                <c:formatCode>General</c:formatCode>
                <c:ptCount val="40"/>
                <c:pt idx="6">
                  <c:v>1.9000000000000003E-2</c:v>
                </c:pt>
                <c:pt idx="8">
                  <c:v>4.200000000000001E-2</c:v>
                </c:pt>
                <c:pt idx="9">
                  <c:v>0.19600000000000001</c:v>
                </c:pt>
                <c:pt idx="10">
                  <c:v>1.7999999999999999E-2</c:v>
                </c:pt>
                <c:pt idx="15">
                  <c:v>8.3000000000000018E-2</c:v>
                </c:pt>
                <c:pt idx="16">
                  <c:v>2.7000000000000003E-2</c:v>
                </c:pt>
                <c:pt idx="17">
                  <c:v>1.4E-2</c:v>
                </c:pt>
                <c:pt idx="18">
                  <c:v>6.8000000000000019E-2</c:v>
                </c:pt>
                <c:pt idx="23">
                  <c:v>6.1000000000000006E-2</c:v>
                </c:pt>
                <c:pt idx="24">
                  <c:v>8.4000000000000019E-2</c:v>
                </c:pt>
                <c:pt idx="25">
                  <c:v>0.28900000000000003</c:v>
                </c:pt>
                <c:pt idx="29">
                  <c:v>7.1999999999999995E-2</c:v>
                </c:pt>
                <c:pt idx="35">
                  <c:v>9.7000000000000003E-2</c:v>
                </c:pt>
                <c:pt idx="39">
                  <c:v>1.07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Sheet1!$B$3:$AO$3</c:f>
              <c:numCache>
                <c:formatCode>General</c:formatCode>
                <c:ptCount val="40"/>
                <c:pt idx="0">
                  <c:v>3.2000000000000008E-2</c:v>
                </c:pt>
                <c:pt idx="1">
                  <c:v>1.9000000000000003E-2</c:v>
                </c:pt>
                <c:pt idx="6">
                  <c:v>9.0000000000000011E-2</c:v>
                </c:pt>
                <c:pt idx="8">
                  <c:v>1.9000000000000003E-2</c:v>
                </c:pt>
                <c:pt idx="24">
                  <c:v>2.1999999999999999E-2</c:v>
                </c:pt>
                <c:pt idx="27">
                  <c:v>6.7000000000000004E-2</c:v>
                </c:pt>
                <c:pt idx="29">
                  <c:v>2.7000000000000003E-2</c:v>
                </c:pt>
                <c:pt idx="32">
                  <c:v>2.4E-2</c:v>
                </c:pt>
                <c:pt idx="39">
                  <c:v>0.3000000000000001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Sheet1!$B$4:$AO$4</c:f>
              <c:numCache>
                <c:formatCode>General</c:formatCode>
                <c:ptCount val="40"/>
                <c:pt idx="14">
                  <c:v>3.4000000000000002E-2</c:v>
                </c:pt>
                <c:pt idx="15">
                  <c:v>2.3E-2</c:v>
                </c:pt>
                <c:pt idx="26">
                  <c:v>0.56000000000000005</c:v>
                </c:pt>
                <c:pt idx="33">
                  <c:v>0.3660000000000001</c:v>
                </c:pt>
                <c:pt idx="34">
                  <c:v>9.2000000000000026E-2</c:v>
                </c:pt>
                <c:pt idx="39">
                  <c:v>1.0750000000000002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Juice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Sheet1!$B$5:$AO$5</c:f>
              <c:numCache>
                <c:formatCode>General</c:formatCode>
                <c:ptCount val="40"/>
                <c:pt idx="21">
                  <c:v>7.1999999999999995E-2</c:v>
                </c:pt>
                <c:pt idx="39">
                  <c:v>7.1999999999999995E-2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Toppings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Sheet1!$B$6:$AO$6</c:f>
              <c:numCache>
                <c:formatCode>General</c:formatCode>
                <c:ptCount val="40"/>
                <c:pt idx="8">
                  <c:v>3.7999999999999999E-2</c:v>
                </c:pt>
                <c:pt idx="39">
                  <c:v>3.7999999999999999E-2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Sheet1!$B$7:$AO$7</c:f>
              <c:numCache>
                <c:formatCode>General</c:formatCode>
                <c:ptCount val="40"/>
                <c:pt idx="0">
                  <c:v>2.4E-2</c:v>
                </c:pt>
                <c:pt idx="2">
                  <c:v>2.5999999999999999E-2</c:v>
                </c:pt>
                <c:pt idx="10">
                  <c:v>5.1999999999999998E-2</c:v>
                </c:pt>
                <c:pt idx="11">
                  <c:v>1.6000000000000004E-2</c:v>
                </c:pt>
                <c:pt idx="28">
                  <c:v>1.6000000000000004E-2</c:v>
                </c:pt>
                <c:pt idx="39">
                  <c:v>0.13400000000000001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Bread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Sheet1!$B$8:$AO$8</c:f>
              <c:numCache>
                <c:formatCode>General</c:formatCode>
                <c:ptCount val="40"/>
                <c:pt idx="12">
                  <c:v>4.9000000000000009E-2</c:v>
                </c:pt>
                <c:pt idx="16">
                  <c:v>0.33300000000000007</c:v>
                </c:pt>
                <c:pt idx="20">
                  <c:v>4.3999999999999997E-2</c:v>
                </c:pt>
                <c:pt idx="27">
                  <c:v>7.9000000000000015E-2</c:v>
                </c:pt>
                <c:pt idx="39">
                  <c:v>0.505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CheckinTime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Sheet1!$B$9:$AO$9</c:f>
              <c:numCache>
                <c:formatCode>General</c:formatCode>
                <c:ptCount val="40"/>
                <c:pt idx="0">
                  <c:v>0.41600000000000004</c:v>
                </c:pt>
                <c:pt idx="9">
                  <c:v>1.7000000000000001E-2</c:v>
                </c:pt>
                <c:pt idx="13">
                  <c:v>0.13300000000000001</c:v>
                </c:pt>
                <c:pt idx="14">
                  <c:v>0.37100000000000005</c:v>
                </c:pt>
                <c:pt idx="20">
                  <c:v>0.128</c:v>
                </c:pt>
                <c:pt idx="22">
                  <c:v>0.18700000000000003</c:v>
                </c:pt>
                <c:pt idx="23">
                  <c:v>4.3999999999999997E-2</c:v>
                </c:pt>
                <c:pt idx="30">
                  <c:v>0.87000000000000011</c:v>
                </c:pt>
                <c:pt idx="34">
                  <c:v>7.8000000000000014E-2</c:v>
                </c:pt>
                <c:pt idx="35">
                  <c:v>0.27900000000000008</c:v>
                </c:pt>
                <c:pt idx="39">
                  <c:v>2.5229999999999997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Cheese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Sheet1!$B$10:$AO$10</c:f>
              <c:numCache>
                <c:formatCode>General</c:formatCode>
                <c:ptCount val="40"/>
                <c:pt idx="6">
                  <c:v>0.112</c:v>
                </c:pt>
                <c:pt idx="8">
                  <c:v>1.2999999999999998E-2</c:v>
                </c:pt>
                <c:pt idx="27">
                  <c:v>3.0000000000000002E-2</c:v>
                </c:pt>
                <c:pt idx="39">
                  <c:v>0.15500000000000003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Sheet1!$B$11:$AO$11</c:f>
              <c:numCache>
                <c:formatCode>General</c:formatCode>
                <c:ptCount val="40"/>
                <c:pt idx="4">
                  <c:v>2.5000000000000001E-2</c:v>
                </c:pt>
                <c:pt idx="11">
                  <c:v>1.4999999999999998E-2</c:v>
                </c:pt>
                <c:pt idx="13">
                  <c:v>2.1000000000000005E-2</c:v>
                </c:pt>
                <c:pt idx="18">
                  <c:v>4.0000000000000008E-2</c:v>
                </c:pt>
                <c:pt idx="31">
                  <c:v>4.3999999999999997E-2</c:v>
                </c:pt>
                <c:pt idx="39">
                  <c:v>0.14500000000000005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Décor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Sheet1!$B$12:$AO$12</c:f>
              <c:numCache>
                <c:formatCode>General</c:formatCode>
                <c:ptCount val="40"/>
                <c:pt idx="2">
                  <c:v>5.5000000000000007E-2</c:v>
                </c:pt>
                <c:pt idx="14">
                  <c:v>2.1999999999999999E-2</c:v>
                </c:pt>
                <c:pt idx="16">
                  <c:v>8.7000000000000022E-2</c:v>
                </c:pt>
                <c:pt idx="18">
                  <c:v>0.127</c:v>
                </c:pt>
                <c:pt idx="32">
                  <c:v>1.7999999999999999E-2</c:v>
                </c:pt>
                <c:pt idx="33">
                  <c:v>1.4E-2</c:v>
                </c:pt>
                <c:pt idx="39">
                  <c:v>0.32300000000000006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Money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Sheet1!$B$13:$AO$13</c:f>
              <c:numCache>
                <c:formatCode>General</c:formatCode>
                <c:ptCount val="40"/>
                <c:pt idx="31">
                  <c:v>0.78</c:v>
                </c:pt>
                <c:pt idx="36">
                  <c:v>7.8000000000000014E-2</c:v>
                </c:pt>
                <c:pt idx="39">
                  <c:v>0.8580000000000001</c:v>
                </c:pt>
              </c:numCache>
            </c:numRef>
          </c:val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Sheet1!$B$14:$AO$14</c:f>
              <c:numCache>
                <c:formatCode>General</c:formatCode>
                <c:ptCount val="40"/>
                <c:pt idx="4">
                  <c:v>2.5999999999999999E-2</c:v>
                </c:pt>
                <c:pt idx="6">
                  <c:v>7.5000000000000011E-2</c:v>
                </c:pt>
                <c:pt idx="13">
                  <c:v>4.5999999999999999E-2</c:v>
                </c:pt>
                <c:pt idx="14">
                  <c:v>4.3000000000000003E-2</c:v>
                </c:pt>
                <c:pt idx="18">
                  <c:v>2.1000000000000005E-2</c:v>
                </c:pt>
                <c:pt idx="23">
                  <c:v>8.0000000000000016E-2</c:v>
                </c:pt>
                <c:pt idx="30">
                  <c:v>0.18900000000000003</c:v>
                </c:pt>
                <c:pt idx="38">
                  <c:v>3.3000000000000002E-2</c:v>
                </c:pt>
                <c:pt idx="39">
                  <c:v>0.51300000000000001</c:v>
                </c:pt>
              </c:numCache>
            </c:numRef>
          </c:val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chips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Sheet1!$B$15:$AO$15</c:f>
              <c:numCache>
                <c:formatCode>General</c:formatCode>
                <c:ptCount val="40"/>
                <c:pt idx="16">
                  <c:v>3.5999999999999997E-2</c:v>
                </c:pt>
                <c:pt idx="19">
                  <c:v>0.111</c:v>
                </c:pt>
                <c:pt idx="26">
                  <c:v>3.4000000000000002E-2</c:v>
                </c:pt>
                <c:pt idx="39">
                  <c:v>0.18100000000000002</c:v>
                </c:pt>
              </c:numCache>
            </c:numRef>
          </c:val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Sauces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Sheet1!$B$16:$AO$16</c:f>
              <c:numCache>
                <c:formatCode>General</c:formatCode>
                <c:ptCount val="40"/>
                <c:pt idx="0">
                  <c:v>0</c:v>
                </c:pt>
                <c:pt idx="8">
                  <c:v>2.1000000000000005E-2</c:v>
                </c:pt>
                <c:pt idx="26">
                  <c:v>2.8000000000000001E-2</c:v>
                </c:pt>
                <c:pt idx="37">
                  <c:v>1.4E-2</c:v>
                </c:pt>
                <c:pt idx="39">
                  <c:v>6.3E-2</c:v>
                </c:pt>
              </c:numCache>
            </c:numRef>
          </c:val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rice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Sheet1!$B$17:$AO$17</c:f>
              <c:numCache>
                <c:formatCode>General</c:formatCode>
                <c:ptCount val="40"/>
                <c:pt idx="5">
                  <c:v>4.8000000000000001E-2</c:v>
                </c:pt>
                <c:pt idx="35">
                  <c:v>2.0000000000000004E-2</c:v>
                </c:pt>
                <c:pt idx="39">
                  <c:v>6.8000000000000019E-2</c:v>
                </c:pt>
              </c:numCache>
            </c:numRef>
          </c:val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noodle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Sheet1!$B$18:$AO$18</c:f>
              <c:numCache>
                <c:formatCode>General</c:formatCode>
                <c:ptCount val="40"/>
                <c:pt idx="5">
                  <c:v>3.6999999999999998E-2</c:v>
                </c:pt>
                <c:pt idx="18">
                  <c:v>7.8000000000000014E-2</c:v>
                </c:pt>
                <c:pt idx="39">
                  <c:v>0.11499999999999998</c:v>
                </c:pt>
              </c:numCache>
            </c:numRef>
          </c:val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Dessert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Sheet1!$B$19:$AO$19</c:f>
              <c:numCache>
                <c:formatCode>General</c:formatCode>
                <c:ptCount val="40"/>
                <c:pt idx="0">
                  <c:v>4.8000000000000001E-2</c:v>
                </c:pt>
                <c:pt idx="1">
                  <c:v>1.7999999999999999E-2</c:v>
                </c:pt>
                <c:pt idx="12">
                  <c:v>0.32000000000000006</c:v>
                </c:pt>
                <c:pt idx="28">
                  <c:v>2.0000000000000004E-2</c:v>
                </c:pt>
                <c:pt idx="37">
                  <c:v>0.22600000000000001</c:v>
                </c:pt>
                <c:pt idx="39">
                  <c:v>0.63200000000000012</c:v>
                </c:pt>
              </c:numCache>
            </c:numRef>
          </c:val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Syrup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Sheet1!$B$20:$AO$20</c:f>
              <c:numCache>
                <c:formatCode>General</c:formatCode>
                <c:ptCount val="40"/>
                <c:pt idx="0">
                  <c:v>1.4999999999999998E-2</c:v>
                </c:pt>
                <c:pt idx="12">
                  <c:v>2.9000000000000001E-2</c:v>
                </c:pt>
                <c:pt idx="23">
                  <c:v>2.3E-2</c:v>
                </c:pt>
                <c:pt idx="37">
                  <c:v>3.4000000000000002E-2</c:v>
                </c:pt>
                <c:pt idx="38">
                  <c:v>2.1999999999999999E-2</c:v>
                </c:pt>
                <c:pt idx="39">
                  <c:v>0.12300000000000001</c:v>
                </c:pt>
              </c:numCache>
            </c:numRef>
          </c:val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Sheet1!$B$21:$AO$21</c:f>
              <c:numCache>
                <c:formatCode>General</c:formatCode>
                <c:ptCount val="40"/>
                <c:pt idx="12">
                  <c:v>0.9</c:v>
                </c:pt>
                <c:pt idx="21">
                  <c:v>0.10900000000000001</c:v>
                </c:pt>
                <c:pt idx="38">
                  <c:v>5.1999999999999998E-2</c:v>
                </c:pt>
                <c:pt idx="39">
                  <c:v>1.0610000000000002</c:v>
                </c:pt>
              </c:numCache>
            </c:numRef>
          </c:val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Soup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Sheet1!$B$22:$AO$22</c:f>
              <c:numCache>
                <c:formatCode>General</c:formatCode>
                <c:ptCount val="40"/>
                <c:pt idx="1">
                  <c:v>1.6000000000000004E-2</c:v>
                </c:pt>
                <c:pt idx="5">
                  <c:v>5.5000000000000007E-2</c:v>
                </c:pt>
                <c:pt idx="39">
                  <c:v>7.1000000000000008E-2</c:v>
                </c:pt>
              </c:numCache>
            </c:numRef>
          </c:val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Tea/Coffee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Sheet1!$B$23:$AO$23</c:f>
              <c:numCache>
                <c:formatCode>General</c:formatCode>
                <c:ptCount val="40"/>
                <c:pt idx="2">
                  <c:v>3.500000000000001E-2</c:v>
                </c:pt>
                <c:pt idx="4">
                  <c:v>0.115</c:v>
                </c:pt>
                <c:pt idx="20">
                  <c:v>6.3E-2</c:v>
                </c:pt>
                <c:pt idx="39">
                  <c:v>0.21300000000000005</c:v>
                </c:pt>
              </c:numCache>
            </c:numRef>
          </c:val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Waffle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Sheet1!$B$24:$AO$24</c:f>
              <c:numCache>
                <c:formatCode>General</c:formatCode>
                <c:ptCount val="40"/>
                <c:pt idx="20">
                  <c:v>7.5999999999999998E-2</c:v>
                </c:pt>
                <c:pt idx="39">
                  <c:v>7.5999999999999998E-2</c:v>
                </c:pt>
              </c:numCache>
            </c:numRef>
          </c:val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Sheet1!$B$25:$AO$25</c:f>
              <c:numCache>
                <c:formatCode>General</c:formatCode>
                <c:ptCount val="40"/>
                <c:pt idx="0">
                  <c:v>0.13</c:v>
                </c:pt>
                <c:pt idx="1">
                  <c:v>6.0000000000000005E-2</c:v>
                </c:pt>
                <c:pt idx="3">
                  <c:v>3.2000000000000008E-2</c:v>
                </c:pt>
                <c:pt idx="5">
                  <c:v>0.12400000000000001</c:v>
                </c:pt>
                <c:pt idx="6">
                  <c:v>7.5000000000000011E-2</c:v>
                </c:pt>
                <c:pt idx="7">
                  <c:v>3.7999999999999999E-2</c:v>
                </c:pt>
                <c:pt idx="9">
                  <c:v>3.6999999999999998E-2</c:v>
                </c:pt>
                <c:pt idx="10">
                  <c:v>4.9000000000000009E-2</c:v>
                </c:pt>
                <c:pt idx="11">
                  <c:v>0.30000000000000004</c:v>
                </c:pt>
                <c:pt idx="13">
                  <c:v>7.5000000000000011E-2</c:v>
                </c:pt>
                <c:pt idx="15">
                  <c:v>0.13100000000000001</c:v>
                </c:pt>
                <c:pt idx="19">
                  <c:v>0.16900000000000001</c:v>
                </c:pt>
                <c:pt idx="24">
                  <c:v>2.4E-2</c:v>
                </c:pt>
                <c:pt idx="26">
                  <c:v>7.5999999999999998E-2</c:v>
                </c:pt>
                <c:pt idx="28">
                  <c:v>3.3000000000000002E-2</c:v>
                </c:pt>
                <c:pt idx="31">
                  <c:v>2.8000000000000001E-2</c:v>
                </c:pt>
                <c:pt idx="32">
                  <c:v>0.11</c:v>
                </c:pt>
                <c:pt idx="35">
                  <c:v>1.7999999999999999E-2</c:v>
                </c:pt>
                <c:pt idx="36">
                  <c:v>0.17700000000000002</c:v>
                </c:pt>
                <c:pt idx="39">
                  <c:v>1.6860000000000004</c:v>
                </c:pt>
              </c:numCache>
            </c:numRef>
          </c:val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eggs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Sheet1!$B$26:$AO$26</c:f>
              <c:numCache>
                <c:formatCode>General</c:formatCode>
                <c:ptCount val="40"/>
                <c:pt idx="20">
                  <c:v>9.3000000000000041E-2</c:v>
                </c:pt>
                <c:pt idx="39">
                  <c:v>9.3000000000000041E-2</c:v>
                </c:pt>
              </c:numCache>
            </c:numRef>
          </c:val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Sheet1!$B$27:$AO$27</c:f>
              <c:numCache>
                <c:formatCode>General</c:formatCode>
                <c:ptCount val="40"/>
                <c:pt idx="1">
                  <c:v>3.2000000000000008E-2</c:v>
                </c:pt>
                <c:pt idx="3">
                  <c:v>0.443</c:v>
                </c:pt>
                <c:pt idx="11">
                  <c:v>0.05</c:v>
                </c:pt>
                <c:pt idx="19">
                  <c:v>0.125</c:v>
                </c:pt>
                <c:pt idx="25">
                  <c:v>0.10199999999999998</c:v>
                </c:pt>
                <c:pt idx="39">
                  <c:v>0.75200000000000011</c:v>
                </c:pt>
              </c:numCache>
            </c:numRef>
          </c:val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Menu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Sheet1!$B$28:$AO$28</c:f>
              <c:numCache>
                <c:formatCode>General</c:formatCode>
                <c:ptCount val="40"/>
                <c:pt idx="1">
                  <c:v>2.3E-2</c:v>
                </c:pt>
                <c:pt idx="32">
                  <c:v>7.1999999999999995E-2</c:v>
                </c:pt>
                <c:pt idx="39">
                  <c:v>9.5000000000000015E-2</c:v>
                </c:pt>
              </c:numCache>
            </c:numRef>
          </c:val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Taste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Sheet1!$B$29:$AO$29</c:f>
              <c:numCache>
                <c:formatCode>General</c:formatCode>
                <c:ptCount val="40"/>
                <c:pt idx="0">
                  <c:v>3.5999999999999997E-2</c:v>
                </c:pt>
                <c:pt idx="5">
                  <c:v>3.6999999999999998E-2</c:v>
                </c:pt>
                <c:pt idx="6">
                  <c:v>0.10500000000000001</c:v>
                </c:pt>
                <c:pt idx="7">
                  <c:v>1.0000000000000002E-2</c:v>
                </c:pt>
                <c:pt idx="11">
                  <c:v>1.7000000000000001E-2</c:v>
                </c:pt>
                <c:pt idx="21">
                  <c:v>4.3999999999999997E-2</c:v>
                </c:pt>
                <c:pt idx="22">
                  <c:v>4.3999999999999997E-2</c:v>
                </c:pt>
                <c:pt idx="25">
                  <c:v>3.7999999999999999E-2</c:v>
                </c:pt>
                <c:pt idx="36">
                  <c:v>7.5999999999999998E-2</c:v>
                </c:pt>
                <c:pt idx="38">
                  <c:v>7.5999999999999998E-2</c:v>
                </c:pt>
                <c:pt idx="39">
                  <c:v>0.48300000000000004</c:v>
                </c:pt>
              </c:numCache>
            </c:numRef>
          </c:val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Sheet1!$B$30:$AO$30</c:f>
              <c:numCache>
                <c:formatCode>General</c:formatCode>
                <c:ptCount val="40"/>
                <c:pt idx="0">
                  <c:v>1.6000000000000004E-2</c:v>
                </c:pt>
                <c:pt idx="1">
                  <c:v>0.20100000000000001</c:v>
                </c:pt>
                <c:pt idx="2">
                  <c:v>4.8000000000000001E-2</c:v>
                </c:pt>
                <c:pt idx="4">
                  <c:v>4.5000000000000005E-2</c:v>
                </c:pt>
                <c:pt idx="5">
                  <c:v>5.7000000000000009E-2</c:v>
                </c:pt>
                <c:pt idx="7">
                  <c:v>6.4000000000000015E-2</c:v>
                </c:pt>
                <c:pt idx="8">
                  <c:v>4.200000000000001E-2</c:v>
                </c:pt>
                <c:pt idx="11">
                  <c:v>6.7000000000000004E-2</c:v>
                </c:pt>
                <c:pt idx="12">
                  <c:v>1.4999999999999998E-2</c:v>
                </c:pt>
                <c:pt idx="13">
                  <c:v>0.127</c:v>
                </c:pt>
                <c:pt idx="15">
                  <c:v>1.7000000000000001E-2</c:v>
                </c:pt>
                <c:pt idx="17">
                  <c:v>7.5000000000000011E-2</c:v>
                </c:pt>
                <c:pt idx="20">
                  <c:v>2.1000000000000005E-2</c:v>
                </c:pt>
                <c:pt idx="21">
                  <c:v>2.9000000000000001E-2</c:v>
                </c:pt>
                <c:pt idx="23">
                  <c:v>7.5999999999999998E-2</c:v>
                </c:pt>
                <c:pt idx="24">
                  <c:v>2.8000000000000001E-2</c:v>
                </c:pt>
                <c:pt idx="27">
                  <c:v>7.3999999999999996E-2</c:v>
                </c:pt>
                <c:pt idx="29">
                  <c:v>0.10500000000000001</c:v>
                </c:pt>
                <c:pt idx="32">
                  <c:v>6.5000000000000002E-2</c:v>
                </c:pt>
                <c:pt idx="33">
                  <c:v>2.4E-2</c:v>
                </c:pt>
                <c:pt idx="34">
                  <c:v>8.6000000000000021E-2</c:v>
                </c:pt>
                <c:pt idx="36">
                  <c:v>0.10199999999999998</c:v>
                </c:pt>
                <c:pt idx="37">
                  <c:v>2.1999999999999999E-2</c:v>
                </c:pt>
                <c:pt idx="39">
                  <c:v>1.4059999999999999</c:v>
                </c:pt>
              </c:numCache>
            </c:numRef>
          </c:val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salad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Sheet1!$B$31:$AO$31</c:f>
              <c:numCache>
                <c:formatCode>General</c:formatCode>
                <c:ptCount val="40"/>
                <c:pt idx="27">
                  <c:v>8.9000000000000037E-2</c:v>
                </c:pt>
                <c:pt idx="35">
                  <c:v>2.1999999999999999E-2</c:v>
                </c:pt>
                <c:pt idx="39">
                  <c:v>0.11099999999999997</c:v>
                </c:pt>
              </c:numCache>
            </c:numRef>
          </c:val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Sheet1!$B$32:$AO$32</c:f>
              <c:numCache>
                <c:formatCode>General</c:formatCode>
                <c:ptCount val="40"/>
                <c:pt idx="2">
                  <c:v>0.13100000000000001</c:v>
                </c:pt>
                <c:pt idx="4">
                  <c:v>4.1000000000000002E-2</c:v>
                </c:pt>
                <c:pt idx="8">
                  <c:v>1.4E-2</c:v>
                </c:pt>
                <c:pt idx="10">
                  <c:v>4.7000000000000007E-2</c:v>
                </c:pt>
                <c:pt idx="13">
                  <c:v>9.6000000000000002E-2</c:v>
                </c:pt>
                <c:pt idx="15">
                  <c:v>0.38100000000000006</c:v>
                </c:pt>
                <c:pt idx="21">
                  <c:v>4.5000000000000005E-2</c:v>
                </c:pt>
                <c:pt idx="22">
                  <c:v>8.7000000000000022E-2</c:v>
                </c:pt>
                <c:pt idx="28">
                  <c:v>5.3000000000000005E-2</c:v>
                </c:pt>
                <c:pt idx="36">
                  <c:v>6.0000000000000005E-2</c:v>
                </c:pt>
                <c:pt idx="39">
                  <c:v>0.95500000000000018</c:v>
                </c:pt>
              </c:numCache>
            </c:numRef>
          </c:val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Bar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Sheet1!$B$33:$AO$33</c:f>
              <c:numCache>
                <c:formatCode>General</c:formatCode>
                <c:ptCount val="40"/>
                <c:pt idx="16">
                  <c:v>1.7000000000000001E-2</c:v>
                </c:pt>
                <c:pt idx="33">
                  <c:v>0.16900000000000001</c:v>
                </c:pt>
                <c:pt idx="39">
                  <c:v>0.18600000000000003</c:v>
                </c:pt>
              </c:numCache>
            </c:numRef>
          </c:val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Sheet1!$B$34:$AO$34</c:f>
              <c:numCache>
                <c:formatCode>General</c:formatCode>
                <c:ptCount val="40"/>
                <c:pt idx="1">
                  <c:v>1.7999999999999999E-2</c:v>
                </c:pt>
                <c:pt idx="10">
                  <c:v>8.8000000000000023E-2</c:v>
                </c:pt>
                <c:pt idx="11">
                  <c:v>4.3000000000000003E-2</c:v>
                </c:pt>
                <c:pt idx="29">
                  <c:v>4.7000000000000007E-2</c:v>
                </c:pt>
                <c:pt idx="36">
                  <c:v>6.1000000000000006E-2</c:v>
                </c:pt>
                <c:pt idx="39">
                  <c:v>0.25700000000000001</c:v>
                </c:pt>
              </c:numCache>
            </c:numRef>
          </c:val>
        </c:ser>
        <c:ser>
          <c:idx val="33"/>
          <c:order val="33"/>
          <c:tx>
            <c:strRef>
              <c:f>Sheet1!$A$35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Sheet1!$B$35:$AO$35</c:f>
              <c:numCache>
                <c:formatCode>General</c:formatCode>
                <c:ptCount val="40"/>
                <c:pt idx="5">
                  <c:v>5.8000000000000003E-2</c:v>
                </c:pt>
                <c:pt idx="39">
                  <c:v>5.8000000000000003E-2</c:v>
                </c:pt>
              </c:numCache>
            </c:numRef>
          </c:val>
        </c:ser>
        <c:ser>
          <c:idx val="34"/>
          <c:order val="34"/>
          <c:tx>
            <c:strRef>
              <c:f>Sheet1!$A$36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Sheet1!$B$36:$AO$36</c:f>
              <c:numCache>
                <c:formatCode>General</c:formatCode>
                <c:ptCount val="40"/>
                <c:pt idx="8">
                  <c:v>0.39500000000000007</c:v>
                </c:pt>
                <c:pt idx="17">
                  <c:v>0.11</c:v>
                </c:pt>
                <c:pt idx="39">
                  <c:v>0.505</c:v>
                </c:pt>
              </c:numCache>
            </c:numRef>
          </c:val>
        </c:ser>
        <c:ser>
          <c:idx val="35"/>
          <c:order val="35"/>
          <c:tx>
            <c:strRef>
              <c:f>Sheet1!$A$37</c:f>
              <c:strCache>
                <c:ptCount val="1"/>
                <c:pt idx="0">
                  <c:v>italian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Sheet1!$B$37:$AO$37</c:f>
              <c:numCache>
                <c:formatCode>General</c:formatCode>
                <c:ptCount val="40"/>
                <c:pt idx="17">
                  <c:v>5.6000000000000001E-2</c:v>
                </c:pt>
                <c:pt idx="28">
                  <c:v>5.5000000000000007E-2</c:v>
                </c:pt>
                <c:pt idx="39">
                  <c:v>0.111</c:v>
                </c:pt>
              </c:numCache>
            </c:numRef>
          </c:val>
        </c:ser>
        <c:ser>
          <c:idx val="36"/>
          <c:order val="36"/>
          <c:tx>
            <c:strRef>
              <c:f>Sheet1!$A$38</c:f>
              <c:strCache>
                <c:ptCount val="1"/>
                <c:pt idx="0">
                  <c:v>greek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Sheet1!$B$38:$AO$38</c:f>
              <c:numCache>
                <c:formatCode>General</c:formatCode>
                <c:ptCount val="40"/>
                <c:pt idx="24">
                  <c:v>5.3999999999999999E-2</c:v>
                </c:pt>
                <c:pt idx="39">
                  <c:v>5.3999999999999999E-2</c:v>
                </c:pt>
              </c:numCache>
            </c:numRef>
          </c:val>
        </c:ser>
        <c:ser>
          <c:idx val="37"/>
          <c:order val="37"/>
          <c:tx>
            <c:strRef>
              <c:f>Sheet1!$A$39</c:f>
              <c:strCache>
                <c:ptCount val="1"/>
                <c:pt idx="0">
                  <c:v>Mexican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cat>
            <c:strRef>
              <c:f>Sheet1!$B$1:$AO$1</c:f>
              <c:strCache>
                <c:ptCount val="39"/>
                <c:pt idx="0">
                  <c:v>#Topic1</c:v>
                </c:pt>
                <c:pt idx="1">
                  <c:v>#Topic2</c:v>
                </c:pt>
                <c:pt idx="2">
                  <c:v>#Topic3</c:v>
                </c:pt>
                <c:pt idx="3">
                  <c:v>#Topic4</c:v>
                </c:pt>
                <c:pt idx="4">
                  <c:v>#Topic5</c:v>
                </c:pt>
                <c:pt idx="5">
                  <c:v>#Topic6</c:v>
                </c:pt>
                <c:pt idx="6">
                  <c:v>#Topic7</c:v>
                </c:pt>
                <c:pt idx="7">
                  <c:v>#Topic8</c:v>
                </c:pt>
                <c:pt idx="8">
                  <c:v>#Topic9</c:v>
                </c:pt>
                <c:pt idx="9">
                  <c:v>#Topic10</c:v>
                </c:pt>
                <c:pt idx="10">
                  <c:v>#Topic11</c:v>
                </c:pt>
                <c:pt idx="11">
                  <c:v>#Topic12</c:v>
                </c:pt>
                <c:pt idx="12">
                  <c:v>#Topic13</c:v>
                </c:pt>
                <c:pt idx="13">
                  <c:v>#Topic14</c:v>
                </c:pt>
                <c:pt idx="14">
                  <c:v>#Topic15</c:v>
                </c:pt>
                <c:pt idx="15">
                  <c:v>#Topic16</c:v>
                </c:pt>
                <c:pt idx="16">
                  <c:v>#Topic17</c:v>
                </c:pt>
                <c:pt idx="17">
                  <c:v>#Topic18</c:v>
                </c:pt>
                <c:pt idx="18">
                  <c:v>#Topic19</c:v>
                </c:pt>
                <c:pt idx="19">
                  <c:v>#Topic20</c:v>
                </c:pt>
                <c:pt idx="20">
                  <c:v>#Topic21</c:v>
                </c:pt>
                <c:pt idx="21">
                  <c:v>#Topic22</c:v>
                </c:pt>
                <c:pt idx="22">
                  <c:v>#Topic23</c:v>
                </c:pt>
                <c:pt idx="23">
                  <c:v>#Topic24</c:v>
                </c:pt>
                <c:pt idx="24">
                  <c:v>#Topic25</c:v>
                </c:pt>
                <c:pt idx="25">
                  <c:v>#Topic26</c:v>
                </c:pt>
                <c:pt idx="26">
                  <c:v>#Topic27</c:v>
                </c:pt>
                <c:pt idx="27">
                  <c:v>#Topic28</c:v>
                </c:pt>
                <c:pt idx="28">
                  <c:v>#Topic29</c:v>
                </c:pt>
                <c:pt idx="29">
                  <c:v>#Topic30</c:v>
                </c:pt>
                <c:pt idx="30">
                  <c:v>#Topic31</c:v>
                </c:pt>
                <c:pt idx="31">
                  <c:v>#Topic32</c:v>
                </c:pt>
                <c:pt idx="32">
                  <c:v>#Topic33</c:v>
                </c:pt>
                <c:pt idx="33">
                  <c:v>#Topic34</c:v>
                </c:pt>
                <c:pt idx="34">
                  <c:v>#Topic35</c:v>
                </c:pt>
                <c:pt idx="35">
                  <c:v>#Topic36</c:v>
                </c:pt>
                <c:pt idx="36">
                  <c:v>#Topic37</c:v>
                </c:pt>
                <c:pt idx="37">
                  <c:v>#Topic38</c:v>
                </c:pt>
                <c:pt idx="38">
                  <c:v>#Topic39</c:v>
                </c:pt>
              </c:strCache>
            </c:strRef>
          </c:cat>
          <c:val>
            <c:numRef>
              <c:f>Sheet1!$B$39:$AO$39</c:f>
              <c:numCache>
                <c:formatCode>General</c:formatCode>
                <c:ptCount val="40"/>
                <c:pt idx="26">
                  <c:v>9.9000000000000019E-2</c:v>
                </c:pt>
                <c:pt idx="39">
                  <c:v>9.9000000000000019E-2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6344320"/>
        <c:axId val="76354304"/>
        <c:axId val="76290240"/>
      </c:surface3DChart>
      <c:catAx>
        <c:axId val="76344320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54304"/>
        <c:crosses val="autoZero"/>
        <c:auto val="1"/>
        <c:lblAlgn val="ctr"/>
        <c:lblOffset val="100"/>
      </c:catAx>
      <c:valAx>
        <c:axId val="763543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44320"/>
        <c:crosses val="autoZero"/>
        <c:crossBetween val="midCat"/>
      </c:valAx>
      <c:serAx>
        <c:axId val="76290240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54304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8.4107709545832854E-2"/>
          <c:y val="2.6620803994956521E-3"/>
          <c:w val="0.84419685039370085"/>
          <c:h val="0.95182621104400778"/>
        </c:manualLayout>
      </c:layout>
      <c:barChart>
        <c:barDir val="bar"/>
        <c:grouping val="clustered"/>
        <c:ser>
          <c:idx val="0"/>
          <c:order val="0"/>
          <c:tx>
            <c:strRef>
              <c:f>Sheet1!$A$1</c:f>
              <c:strCache>
                <c:ptCount val="1"/>
                <c:pt idx="0">
                  <c:v>Topics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val>
            <c:numRef>
              <c:f>Sheet1!$B$1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1.1950000000000001</c:v>
                </c:pt>
              </c:numCache>
            </c:numRef>
          </c:val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1.0940000000000001</c:v>
                </c:pt>
              </c:numCache>
            </c:numRef>
          </c:val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General</c:formatCode>
                <c:ptCount val="1"/>
                <c:pt idx="0">
                  <c:v>0.77700000000000014</c:v>
                </c:pt>
              </c:numCache>
            </c:numRef>
          </c:val>
        </c:ser>
        <c:ser>
          <c:idx val="6"/>
          <c:order val="4"/>
          <c:tx>
            <c:strRef>
              <c:f>Sheet1!$A$7</c:f>
              <c:strCache>
                <c:ptCount val="1"/>
                <c:pt idx="0">
                  <c:v>Order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Sheet1!$B$7</c:f>
              <c:numCache>
                <c:formatCode>General</c:formatCode>
                <c:ptCount val="1"/>
                <c:pt idx="0">
                  <c:v>0.10900000000000001</c:v>
                </c:pt>
              </c:numCache>
            </c:numRef>
          </c:val>
        </c:ser>
        <c:ser>
          <c:idx val="7"/>
          <c:order val="5"/>
          <c:tx>
            <c:strRef>
              <c:f>Sheet1!$A$8</c:f>
              <c:strCache>
                <c:ptCount val="1"/>
                <c:pt idx="0">
                  <c:v>Bread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</c:f>
              <c:numCache>
                <c:formatCode>General</c:formatCode>
                <c:ptCount val="1"/>
                <c:pt idx="0">
                  <c:v>0.79600000000000004</c:v>
                </c:pt>
              </c:numCache>
            </c:numRef>
          </c:val>
        </c:ser>
        <c:ser>
          <c:idx val="8"/>
          <c:order val="6"/>
          <c:tx>
            <c:strRef>
              <c:f>Sheet1!$A$9</c:f>
              <c:strCache>
                <c:ptCount val="1"/>
                <c:pt idx="0">
                  <c:v>CheckinTime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Sheet1!$B$9</c:f>
              <c:numCache>
                <c:formatCode>General</c:formatCode>
                <c:ptCount val="1"/>
                <c:pt idx="0">
                  <c:v>1.042</c:v>
                </c:pt>
              </c:numCache>
            </c:numRef>
          </c:val>
        </c:ser>
        <c:ser>
          <c:idx val="9"/>
          <c:order val="7"/>
          <c:tx>
            <c:strRef>
              <c:f>Sheet1!$A$10</c:f>
              <c:strCache>
                <c:ptCount val="1"/>
                <c:pt idx="0">
                  <c:v>Cheese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Sheet1!$B$10</c:f>
              <c:numCache>
                <c:formatCode>General</c:formatCode>
                <c:ptCount val="1"/>
                <c:pt idx="0">
                  <c:v>8.9000000000000037E-2</c:v>
                </c:pt>
              </c:numCache>
            </c:numRef>
          </c:val>
        </c:ser>
        <c:ser>
          <c:idx val="10"/>
          <c:order val="8"/>
          <c:tx>
            <c:strRef>
              <c:f>Sheet1!$A$11</c:f>
              <c:strCache>
                <c:ptCount val="1"/>
                <c:pt idx="0">
                  <c:v>Location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Sheet1!$B$11</c:f>
              <c:numCache>
                <c:formatCode>General</c:formatCode>
                <c:ptCount val="1"/>
                <c:pt idx="0">
                  <c:v>0.87000000000000011</c:v>
                </c:pt>
              </c:numCache>
            </c:numRef>
          </c:val>
        </c:ser>
        <c:ser>
          <c:idx val="11"/>
          <c:order val="9"/>
          <c:tx>
            <c:strRef>
              <c:f>Sheet1!$A$12</c:f>
              <c:strCache>
                <c:ptCount val="1"/>
                <c:pt idx="0">
                  <c:v>Décor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Sheet1!$B$12</c:f>
              <c:numCache>
                <c:formatCode>General</c:formatCode>
                <c:ptCount val="1"/>
                <c:pt idx="0">
                  <c:v>0.71200000000000008</c:v>
                </c:pt>
              </c:numCache>
            </c:numRef>
          </c:val>
        </c:ser>
        <c:ser>
          <c:idx val="12"/>
          <c:order val="10"/>
          <c:tx>
            <c:strRef>
              <c:f>Sheet1!$A$13</c:f>
              <c:strCache>
                <c:ptCount val="1"/>
                <c:pt idx="0">
                  <c:v>Money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Sheet1!$B$13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</c:ser>
        <c:ser>
          <c:idx val="13"/>
          <c:order val="11"/>
          <c:tx>
            <c:strRef>
              <c:f>Sheet1!$A$14</c:f>
              <c:strCache>
                <c:ptCount val="1"/>
                <c:pt idx="0">
                  <c:v>Family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Sheet1!$B$14</c:f>
              <c:numCache>
                <c:formatCode>General</c:formatCode>
                <c:ptCount val="1"/>
                <c:pt idx="0">
                  <c:v>0.63400000000000012</c:v>
                </c:pt>
              </c:numCache>
            </c:numRef>
          </c:val>
        </c:ser>
        <c:ser>
          <c:idx val="14"/>
          <c:order val="12"/>
          <c:tx>
            <c:strRef>
              <c:f>Sheet1!$A$15</c:f>
              <c:strCache>
                <c:ptCount val="1"/>
                <c:pt idx="0">
                  <c:v>chips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Sheet1!$B$15</c:f>
              <c:numCache>
                <c:formatCode>General</c:formatCode>
                <c:ptCount val="1"/>
                <c:pt idx="0">
                  <c:v>0.16800000000000001</c:v>
                </c:pt>
              </c:numCache>
            </c:numRef>
          </c:val>
        </c:ser>
        <c:ser>
          <c:idx val="17"/>
          <c:order val="13"/>
          <c:tx>
            <c:strRef>
              <c:f>Sheet1!$A$18</c:f>
              <c:strCache>
                <c:ptCount val="1"/>
                <c:pt idx="0">
                  <c:v>noodle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Sheet1!$B$18</c:f>
              <c:numCache>
                <c:formatCode>General</c:formatCode>
                <c:ptCount val="1"/>
                <c:pt idx="0">
                  <c:v>3.4000000000000002E-2</c:v>
                </c:pt>
              </c:numCache>
            </c:numRef>
          </c:val>
        </c:ser>
        <c:ser>
          <c:idx val="18"/>
          <c:order val="14"/>
          <c:tx>
            <c:strRef>
              <c:f>Sheet1!$A$19</c:f>
              <c:strCache>
                <c:ptCount val="1"/>
                <c:pt idx="0">
                  <c:v>pastry/Brownie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Sheet1!$B$19</c:f>
              <c:numCache>
                <c:formatCode>General</c:formatCode>
                <c:ptCount val="1"/>
                <c:pt idx="0">
                  <c:v>1.0029999999999997</c:v>
                </c:pt>
              </c:numCache>
            </c:numRef>
          </c:val>
        </c:ser>
        <c:ser>
          <c:idx val="20"/>
          <c:order val="15"/>
          <c:tx>
            <c:strRef>
              <c:f>Sheet1!$A$21</c:f>
              <c:strCache>
                <c:ptCount val="1"/>
                <c:pt idx="0">
                  <c:v>Syrup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Sheet1!$B$21</c:f>
              <c:numCache>
                <c:formatCode>General</c:formatCode>
                <c:ptCount val="1"/>
                <c:pt idx="0">
                  <c:v>2.7000000000000003E-2</c:v>
                </c:pt>
              </c:numCache>
            </c:numRef>
          </c:val>
        </c:ser>
        <c:ser>
          <c:idx val="22"/>
          <c:order val="16"/>
          <c:tx>
            <c:strRef>
              <c:f>Sheet1!$A$23</c:f>
              <c:strCache>
                <c:ptCount val="1"/>
                <c:pt idx="0">
                  <c:v>Soup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Sheet1!$B$23</c:f>
              <c:numCache>
                <c:formatCode>General</c:formatCode>
                <c:ptCount val="1"/>
                <c:pt idx="0">
                  <c:v>4.7000000000000007E-2</c:v>
                </c:pt>
              </c:numCache>
            </c:numRef>
          </c:val>
        </c:ser>
        <c:ser>
          <c:idx val="24"/>
          <c:order val="17"/>
          <c:tx>
            <c:strRef>
              <c:f>Sheet1!$A$25</c:f>
              <c:strCache>
                <c:ptCount val="1"/>
                <c:pt idx="0">
                  <c:v>Donut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Sheet1!$B$25</c:f>
              <c:numCache>
                <c:formatCode>General</c:formatCode>
                <c:ptCount val="1"/>
                <c:pt idx="0">
                  <c:v>3.3000000000000002E-2</c:v>
                </c:pt>
              </c:numCache>
            </c:numRef>
          </c:val>
        </c:ser>
        <c:ser>
          <c:idx val="25"/>
          <c:order val="18"/>
          <c:tx>
            <c:strRef>
              <c:f>Sheet1!$A$26</c:f>
              <c:strCache>
                <c:ptCount val="1"/>
                <c:pt idx="0">
                  <c:v>Waffle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Sheet1!$B$26</c:f>
              <c:numCache>
                <c:formatCode>General</c:formatCode>
                <c:ptCount val="1"/>
                <c:pt idx="0">
                  <c:v>3.3000000000000002E-2</c:v>
                </c:pt>
              </c:numCache>
            </c:numRef>
          </c:val>
        </c:ser>
        <c:ser>
          <c:idx val="26"/>
          <c:order val="19"/>
          <c:tx>
            <c:strRef>
              <c:f>Sheet1!$A$27</c:f>
              <c:strCache>
                <c:ptCount val="1"/>
                <c:pt idx="0">
                  <c:v>food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Sheet1!$B$27</c:f>
              <c:numCache>
                <c:formatCode>General</c:formatCode>
                <c:ptCount val="1"/>
                <c:pt idx="0">
                  <c:v>2.58</c:v>
                </c:pt>
              </c:numCache>
            </c:numRef>
          </c:val>
        </c:ser>
        <c:ser>
          <c:idx val="27"/>
          <c:order val="20"/>
          <c:tx>
            <c:strRef>
              <c:f>Sheet1!$A$28</c:f>
              <c:strCache>
                <c:ptCount val="1"/>
                <c:pt idx="0">
                  <c:v>eggs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Sheet1!$B$28</c:f>
              <c:numCache>
                <c:formatCode>General</c:formatCode>
                <c:ptCount val="1"/>
                <c:pt idx="0">
                  <c:v>0.15200000000000002</c:v>
                </c:pt>
              </c:numCache>
            </c:numRef>
          </c:val>
        </c:ser>
        <c:ser>
          <c:idx val="28"/>
          <c:order val="21"/>
          <c:tx>
            <c:strRef>
              <c:f>Sheet1!$A$29</c:f>
              <c:strCache>
                <c:ptCount val="1"/>
                <c:pt idx="0">
                  <c:v>Menu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Sheet1!$B$29</c:f>
              <c:numCache>
                <c:formatCode>General</c:formatCode>
                <c:ptCount val="1"/>
                <c:pt idx="0">
                  <c:v>3.7999999999999999E-2</c:v>
                </c:pt>
              </c:numCache>
            </c:numRef>
          </c:val>
        </c:ser>
        <c:ser>
          <c:idx val="29"/>
          <c:order val="22"/>
          <c:tx>
            <c:strRef>
              <c:f>Sheet1!$A$30</c:f>
              <c:strCache>
                <c:ptCount val="1"/>
                <c:pt idx="0">
                  <c:v>Taste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Sheet1!$B$30</c:f>
              <c:numCache>
                <c:formatCode>General</c:formatCode>
                <c:ptCount val="1"/>
                <c:pt idx="0">
                  <c:v>0.20400000000000001</c:v>
                </c:pt>
              </c:numCache>
            </c:numRef>
          </c:val>
        </c:ser>
        <c:ser>
          <c:idx val="31"/>
          <c:order val="23"/>
          <c:tx>
            <c:strRef>
              <c:f>Sheet1!$A$32</c:f>
              <c:strCache>
                <c:ptCount val="1"/>
                <c:pt idx="0">
                  <c:v>RoomSpace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Sheet1!$B$32</c:f>
              <c:numCache>
                <c:formatCode>General</c:formatCode>
                <c:ptCount val="1"/>
                <c:pt idx="0">
                  <c:v>0.16700000000000001</c:v>
                </c:pt>
              </c:numCache>
            </c:numRef>
          </c:val>
        </c:ser>
        <c:ser>
          <c:idx val="33"/>
          <c:order val="24"/>
          <c:tx>
            <c:strRef>
              <c:f>Sheet1!$A$34</c:f>
              <c:strCache>
                <c:ptCount val="1"/>
                <c:pt idx="0">
                  <c:v>Place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Sheet1!$B$34</c:f>
              <c:numCache>
                <c:formatCode>General</c:formatCode>
                <c:ptCount val="1"/>
                <c:pt idx="0">
                  <c:v>0.85500000000000009</c:v>
                </c:pt>
              </c:numCache>
            </c:numRef>
          </c:val>
        </c:ser>
        <c:ser>
          <c:idx val="36"/>
          <c:order val="25"/>
          <c:tx>
            <c:strRef>
              <c:f>Sheet1!$A$37</c:f>
              <c:strCache>
                <c:ptCount val="1"/>
                <c:pt idx="0">
                  <c:v>Bar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Sheet1!$B$37</c:f>
              <c:numCache>
                <c:formatCode>General</c:formatCode>
                <c:ptCount val="1"/>
                <c:pt idx="0">
                  <c:v>0.43900000000000006</c:v>
                </c:pt>
              </c:numCache>
            </c:numRef>
          </c:val>
        </c:ser>
        <c:dLbls>
          <c:showVal val="1"/>
        </c:dLbls>
        <c:gapWidth val="115"/>
        <c:overlap val="-20"/>
        <c:axId val="76581888"/>
        <c:axId val="7658777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FruitJuices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  <c:pt idx="0">
                        <c:v>Toppings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0.41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</c15:sqref>
                        </c15:formulaRef>
                      </c:ext>
                    </c:extLst>
                    <c:strCache>
                      <c:ptCount val="1"/>
                      <c:pt idx="0">
                        <c:v>Sauces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0.20499999999999999</c:v>
                      </c:pt>
                    </c:numCache>
                  </c:numRef>
                </c:val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</c15:sqref>
                        </c15:formulaRef>
                      </c:ext>
                    </c:extLst>
                    <c:strCache>
                      <c:ptCount val="1"/>
                      <c:pt idx="0">
                        <c:v>rice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5.2999999999999999E-2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Sheet1!$A$20</c15:sqref>
                        </c15:formulaRef>
                      </c:ext>
                    </c:extLst>
                    <c:strCache>
                      <c:ptCount val="1"/>
                      <c:pt idx="0">
                        <c:v>Parking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5.7000000000000002E-2</c:v>
                      </c:pt>
                    </c:numCache>
                  </c:numRef>
                </c:val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Sheet1!$A$22</c15:sqref>
                        </c15:formulaRef>
                      </c:ext>
                    </c:extLst>
                    <c:strCache>
                      <c:ptCount val="1"/>
                      <c:pt idx="0">
                        <c:v>Fruits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trendline>
                  <c:spPr>
                    <a:ln w="19050" cap="rnd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0.105</c:v>
                      </c:pt>
                    </c:numCache>
                  </c:numRef>
                </c:val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Sheet1!$A$24</c15:sqref>
                        </c15:formulaRef>
                      </c:ext>
                    </c:extLst>
                    <c:strCache>
                      <c:ptCount val="1"/>
                      <c:pt idx="0">
                        <c:v>Tea/Coffee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0.152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Sheet1!$A$31</c15:sqref>
                        </c15:formulaRef>
                      </c:ext>
                    </c:extLst>
                    <c:strCache>
                      <c:ptCount val="1"/>
                      <c:pt idx="0">
                        <c:v>Parking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0.126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Sheet1!$A$33</c15:sqref>
                        </c15:formulaRef>
                      </c:ext>
                    </c:extLst>
                    <c:strCache>
                      <c:ptCount val="1"/>
                      <c:pt idx="0">
                        <c:v>Dip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7.2999999999999995E-2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Sheet1!$A$35</c15:sqref>
                        </c15:formulaRef>
                      </c:ext>
                    </c:extLst>
                    <c:strCache>
                      <c:ptCount val="1"/>
                      <c:pt idx="0">
                        <c:v>salad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0.317</c:v>
                      </c:pt>
                    </c:numCache>
                  </c:numRef>
                </c:val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Sheet1!$A$36</c15:sqref>
                        </c15:formulaRef>
                      </c:ext>
                    </c:extLst>
                    <c:strCache>
                      <c:ptCount val="1"/>
                      <c:pt idx="0">
                        <c:v>Service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1.1180000000000001</c:v>
                      </c:pt>
                    </c:numCache>
                  </c:numRef>
                </c:val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</c15:ser>
            </c15:filteredBarSeries>
          </c:ext>
        </c:extLst>
      </c:barChart>
      <c:catAx>
        <c:axId val="76581888"/>
        <c:scaling>
          <c:orientation val="minMax"/>
        </c:scaling>
        <c:axPos val="l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776"/>
        <c:crosses val="autoZero"/>
        <c:auto val="1"/>
        <c:lblAlgn val="ctr"/>
        <c:lblOffset val="100"/>
      </c:catAx>
      <c:valAx>
        <c:axId val="765877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8.4107709545832854E-2"/>
          <c:y val="2.6620803994956521E-3"/>
          <c:w val="0.84419685039370085"/>
          <c:h val="0.95182621104400778"/>
        </c:manualLayout>
      </c:layout>
      <c:barChart>
        <c:barDir val="bar"/>
        <c:grouping val="clustered"/>
        <c:ser>
          <c:idx val="0"/>
          <c:order val="0"/>
          <c:tx>
            <c:strRef>
              <c:f>Sheet1!$A$1</c:f>
              <c:strCache>
                <c:ptCount val="1"/>
                <c:pt idx="0">
                  <c:v>Topics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val>
            <c:numRef>
              <c:f>Sheet1!$B$1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0.64900000000000013</c:v>
                </c:pt>
              </c:numCache>
            </c:numRef>
          </c:val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0.6100000000000001</c:v>
                </c:pt>
              </c:numCache>
            </c:numRef>
          </c:val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General</c:formatCode>
                <c:ptCount val="1"/>
                <c:pt idx="0">
                  <c:v>0.58099999999999996</c:v>
                </c:pt>
              </c:numCache>
            </c:numRef>
          </c:val>
        </c:ser>
        <c:ser>
          <c:idx val="6"/>
          <c:order val="4"/>
          <c:tx>
            <c:strRef>
              <c:f>Sheet1!$A$7</c:f>
              <c:strCache>
                <c:ptCount val="1"/>
                <c:pt idx="0">
                  <c:v>Bread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Sheet1!$B$7</c:f>
              <c:numCache>
                <c:formatCode>General</c:formatCode>
                <c:ptCount val="1"/>
                <c:pt idx="0">
                  <c:v>0.51800000000000002</c:v>
                </c:pt>
              </c:numCache>
            </c:numRef>
          </c:val>
        </c:ser>
        <c:ser>
          <c:idx val="7"/>
          <c:order val="5"/>
          <c:tx>
            <c:strRef>
              <c:f>Sheet1!$A$8</c:f>
              <c:strCache>
                <c:ptCount val="1"/>
                <c:pt idx="0">
                  <c:v>CheckinTime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</c:f>
              <c:numCache>
                <c:formatCode>General</c:formatCode>
                <c:ptCount val="1"/>
                <c:pt idx="0">
                  <c:v>0.83300000000000007</c:v>
                </c:pt>
              </c:numCache>
            </c:numRef>
          </c:val>
        </c:ser>
        <c:ser>
          <c:idx val="8"/>
          <c:order val="6"/>
          <c:tx>
            <c:strRef>
              <c:f>Sheet1!$A$9</c:f>
              <c:strCache>
                <c:ptCount val="1"/>
                <c:pt idx="0">
                  <c:v>Cheese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Sheet1!$B$9</c:f>
              <c:numCache>
                <c:formatCode>General</c:formatCode>
                <c:ptCount val="1"/>
                <c:pt idx="0">
                  <c:v>5.9000000000000004E-2</c:v>
                </c:pt>
              </c:numCache>
            </c:numRef>
          </c:val>
        </c:ser>
        <c:ser>
          <c:idx val="9"/>
          <c:order val="7"/>
          <c:tx>
            <c:strRef>
              <c:f>Sheet1!$A$10</c:f>
              <c:strCache>
                <c:ptCount val="1"/>
                <c:pt idx="0">
                  <c:v>Location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Sheet1!$B$10</c:f>
              <c:numCache>
                <c:formatCode>General</c:formatCode>
                <c:ptCount val="1"/>
                <c:pt idx="0">
                  <c:v>0.65800000000000014</c:v>
                </c:pt>
              </c:numCache>
            </c:numRef>
          </c:val>
        </c:ser>
        <c:ser>
          <c:idx val="10"/>
          <c:order val="8"/>
          <c:tx>
            <c:strRef>
              <c:f>Sheet1!$A$11</c:f>
              <c:strCache>
                <c:ptCount val="1"/>
                <c:pt idx="0">
                  <c:v>Décor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Sheet1!$B$11</c:f>
              <c:numCache>
                <c:formatCode>General</c:formatCode>
                <c:ptCount val="1"/>
                <c:pt idx="0">
                  <c:v>0.22500000000000001</c:v>
                </c:pt>
              </c:numCache>
            </c:numRef>
          </c:val>
        </c:ser>
        <c:ser>
          <c:idx val="11"/>
          <c:order val="9"/>
          <c:tx>
            <c:strRef>
              <c:f>Sheet1!$A$12</c:f>
              <c:strCache>
                <c:ptCount val="1"/>
                <c:pt idx="0">
                  <c:v>Money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Sheet1!$B$12</c:f>
              <c:numCache>
                <c:formatCode>General</c:formatCode>
                <c:ptCount val="1"/>
                <c:pt idx="0">
                  <c:v>0.10600000000000001</c:v>
                </c:pt>
              </c:numCache>
            </c:numRef>
          </c:val>
        </c:ser>
        <c:ser>
          <c:idx val="12"/>
          <c:order val="10"/>
          <c:tx>
            <c:strRef>
              <c:f>Sheet1!$A$13</c:f>
              <c:strCache>
                <c:ptCount val="1"/>
                <c:pt idx="0">
                  <c:v>Family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Sheet1!$B$13</c:f>
              <c:numCache>
                <c:formatCode>General</c:formatCode>
                <c:ptCount val="1"/>
                <c:pt idx="0">
                  <c:v>0.47900000000000004</c:v>
                </c:pt>
              </c:numCache>
            </c:numRef>
          </c:val>
        </c:ser>
        <c:ser>
          <c:idx val="13"/>
          <c:order val="11"/>
          <c:tx>
            <c:strRef>
              <c:f>Sheet1!$A$14</c:f>
              <c:strCache>
                <c:ptCount val="1"/>
                <c:pt idx="0">
                  <c:v>chips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Sheet1!$B$14</c:f>
              <c:numCache>
                <c:formatCode>General</c:formatCode>
                <c:ptCount val="1"/>
                <c:pt idx="0">
                  <c:v>2.3E-2</c:v>
                </c:pt>
              </c:numCache>
            </c:numRef>
          </c:val>
        </c:ser>
        <c:ser>
          <c:idx val="14"/>
          <c:order val="12"/>
          <c:tx>
            <c:strRef>
              <c:f>Sheet1!$A$15</c:f>
              <c:strCache>
                <c:ptCount val="1"/>
                <c:pt idx="0">
                  <c:v>Sauces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Sheet1!$B$15</c:f>
              <c:numCache>
                <c:formatCode>General</c:formatCode>
                <c:ptCount val="1"/>
                <c:pt idx="0">
                  <c:v>0.25700000000000001</c:v>
                </c:pt>
              </c:numCache>
            </c:numRef>
          </c:val>
        </c:ser>
        <c:ser>
          <c:idx val="17"/>
          <c:order val="13"/>
          <c:tx>
            <c:strRef>
              <c:f>Sheet1!$A$18</c:f>
              <c:strCache>
                <c:ptCount val="1"/>
                <c:pt idx="0">
                  <c:v>Dessert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Sheet1!$B$18</c:f>
              <c:numCache>
                <c:formatCode>General</c:formatCode>
                <c:ptCount val="1"/>
                <c:pt idx="0">
                  <c:v>0.64900000000000013</c:v>
                </c:pt>
              </c:numCache>
            </c:numRef>
          </c:val>
        </c:ser>
        <c:ser>
          <c:idx val="18"/>
          <c:order val="14"/>
          <c:tx>
            <c:strRef>
              <c:f>Sheet1!$A$19</c:f>
              <c:strCache>
                <c:ptCount val="1"/>
                <c:pt idx="0">
                  <c:v>Fruits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Sheet1!$B$19</c:f>
              <c:numCache>
                <c:formatCode>General</c:formatCode>
                <c:ptCount val="1"/>
                <c:pt idx="0">
                  <c:v>8.1000000000000003E-2</c:v>
                </c:pt>
              </c:numCache>
            </c:numRef>
          </c:val>
        </c:ser>
        <c:ser>
          <c:idx val="20"/>
          <c:order val="15"/>
          <c:tx>
            <c:strRef>
              <c:f>Sheet1!$A$21</c:f>
              <c:strCache>
                <c:ptCount val="1"/>
                <c:pt idx="0">
                  <c:v>Tea/Coffee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Sheet1!$B$21</c:f>
              <c:numCache>
                <c:formatCode>General</c:formatCode>
                <c:ptCount val="1"/>
                <c:pt idx="0">
                  <c:v>0.23600000000000002</c:v>
                </c:pt>
              </c:numCache>
            </c:numRef>
          </c:val>
        </c:ser>
        <c:ser>
          <c:idx val="22"/>
          <c:order val="16"/>
          <c:tx>
            <c:strRef>
              <c:f>Sheet1!$A$23</c:f>
              <c:strCache>
                <c:ptCount val="1"/>
                <c:pt idx="0">
                  <c:v>food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Sheet1!$B$23</c:f>
              <c:numCache>
                <c:formatCode>General</c:formatCode>
                <c:ptCount val="1"/>
                <c:pt idx="0">
                  <c:v>1.629</c:v>
                </c:pt>
              </c:numCache>
            </c:numRef>
          </c:val>
        </c:ser>
        <c:ser>
          <c:idx val="24"/>
          <c:order val="17"/>
          <c:tx>
            <c:strRef>
              <c:f>Sheet1!$A$25</c:f>
              <c:strCache>
                <c:ptCount val="1"/>
                <c:pt idx="0">
                  <c:v>Seafood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Sheet1!$B$25</c:f>
              <c:numCache>
                <c:formatCode>General</c:formatCode>
                <c:ptCount val="1"/>
                <c:pt idx="0">
                  <c:v>0.57900000000000007</c:v>
                </c:pt>
              </c:numCache>
            </c:numRef>
          </c:val>
        </c:ser>
        <c:ser>
          <c:idx val="25"/>
          <c:order val="18"/>
          <c:tx>
            <c:strRef>
              <c:f>Sheet1!$A$26</c:f>
              <c:strCache>
                <c:ptCount val="1"/>
                <c:pt idx="0">
                  <c:v>Menu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Sheet1!$B$26</c:f>
              <c:numCache>
                <c:formatCode>General</c:formatCode>
                <c:ptCount val="1"/>
                <c:pt idx="0">
                  <c:v>0.13100000000000001</c:v>
                </c:pt>
              </c:numCache>
            </c:numRef>
          </c:val>
        </c:ser>
        <c:ser>
          <c:idx val="26"/>
          <c:order val="19"/>
          <c:tx>
            <c:strRef>
              <c:f>Sheet1!$A$27</c:f>
              <c:strCache>
                <c:ptCount val="1"/>
                <c:pt idx="0">
                  <c:v>Taste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Sheet1!$B$27</c:f>
              <c:numCache>
                <c:formatCode>General</c:formatCode>
                <c:ptCount val="1"/>
                <c:pt idx="0">
                  <c:v>0.23600000000000002</c:v>
                </c:pt>
              </c:numCache>
            </c:numRef>
          </c:val>
        </c:ser>
        <c:ser>
          <c:idx val="27"/>
          <c:order val="20"/>
          <c:tx>
            <c:strRef>
              <c:f>Sheet1!$A$28</c:f>
              <c:strCache>
                <c:ptCount val="1"/>
                <c:pt idx="0">
                  <c:v>Parking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Sheet1!$B$28</c:f>
              <c:numCache>
                <c:formatCode>General</c:formatCode>
                <c:ptCount val="1"/>
                <c:pt idx="0">
                  <c:v>0.22500000000000001</c:v>
                </c:pt>
              </c:numCache>
            </c:numRef>
          </c:val>
        </c:ser>
        <c:ser>
          <c:idx val="28"/>
          <c:order val="21"/>
          <c:tx>
            <c:strRef>
              <c:f>Sheet1!$A$29</c:f>
              <c:strCache>
                <c:ptCount val="1"/>
                <c:pt idx="0">
                  <c:v>Place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Sheet1!$B$29</c:f>
              <c:numCache>
                <c:formatCode>General</c:formatCode>
                <c:ptCount val="1"/>
                <c:pt idx="0">
                  <c:v>0.87200000000000011</c:v>
                </c:pt>
              </c:numCache>
            </c:numRef>
          </c:val>
        </c:ser>
        <c:ser>
          <c:idx val="29"/>
          <c:order val="22"/>
          <c:tx>
            <c:strRef>
              <c:f>Sheet1!$A$30</c:f>
              <c:strCache>
                <c:ptCount val="1"/>
                <c:pt idx="0">
                  <c:v>salad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Sheet1!$B$30</c:f>
              <c:numCache>
                <c:formatCode>General</c:formatCode>
                <c:ptCount val="1"/>
                <c:pt idx="0">
                  <c:v>0.21300000000000002</c:v>
                </c:pt>
              </c:numCache>
            </c:numRef>
          </c:val>
        </c:ser>
        <c:ser>
          <c:idx val="31"/>
          <c:order val="23"/>
          <c:tx>
            <c:strRef>
              <c:f>Sheet1!$A$32</c:f>
              <c:strCache>
                <c:ptCount val="1"/>
                <c:pt idx="0">
                  <c:v>Bar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Sheet1!$B$32</c:f>
              <c:numCache>
                <c:formatCode>General</c:formatCode>
                <c:ptCount val="1"/>
                <c:pt idx="0">
                  <c:v>8.1000000000000003E-2</c:v>
                </c:pt>
              </c:numCache>
            </c:numRef>
          </c:val>
        </c:ser>
        <c:ser>
          <c:idx val="33"/>
          <c:order val="24"/>
          <c:tx>
            <c:strRef>
              <c:f>Sheet1!$A$34</c:f>
              <c:strCache>
                <c:ptCount val="1"/>
                <c:pt idx="0">
                  <c:v>pizza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Sheet1!$B$34</c:f>
              <c:numCache>
                <c:formatCode>General</c:formatCode>
                <c:ptCount val="1"/>
                <c:pt idx="0">
                  <c:v>0.32500000000000007</c:v>
                </c:pt>
              </c:numCache>
            </c:numRef>
          </c:val>
        </c:ser>
        <c:ser>
          <c:idx val="36"/>
          <c:order val="25"/>
          <c:tx>
            <c:strRef>
              <c:f>Sheet1!$A$37</c:f>
              <c:strCache>
                <c:ptCount val="1"/>
                <c:pt idx="0">
                  <c:v>Payment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showSerName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Sheet1!$B$37</c:f>
              <c:numCache>
                <c:formatCode>General</c:formatCode>
                <c:ptCount val="1"/>
                <c:pt idx="0">
                  <c:v>8.9000000000000037E-2</c:v>
                </c:pt>
              </c:numCache>
            </c:numRef>
          </c:val>
        </c:ser>
        <c:dLbls>
          <c:showVal val="1"/>
        </c:dLbls>
        <c:gapWidth val="115"/>
        <c:overlap val="-20"/>
        <c:axId val="77573120"/>
        <c:axId val="7785753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Toppings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2.7E-2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  <c:pt idx="0">
                        <c:v>Order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0.159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</c15:sqref>
                        </c15:formulaRef>
                      </c:ext>
                    </c:extLst>
                    <c:strCache>
                      <c:ptCount val="1"/>
                      <c:pt idx="0">
                        <c:v>rice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4.2000000000000003E-2</c:v>
                      </c:pt>
                    </c:numCache>
                  </c:numRef>
                </c:val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</c15:sqref>
                        </c15:formulaRef>
                      </c:ext>
                    </c:extLst>
                    <c:strCache>
                      <c:ptCount val="1"/>
                      <c:pt idx="0">
                        <c:v>noodle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8.3000000000000004E-2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Sheet1!$A$20</c15:sqref>
                        </c15:formulaRef>
                      </c:ext>
                    </c:extLst>
                    <c:strCache>
                      <c:ptCount val="1"/>
                      <c:pt idx="0">
                        <c:v>Soup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0.04</c:v>
                      </c:pt>
                    </c:numCache>
                  </c:numRef>
                </c:val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Sheet1!$A$22</c15:sqref>
                        </c15:formulaRef>
                      </c:ext>
                    </c:extLst>
                    <c:strCache>
                      <c:ptCount val="1"/>
                      <c:pt idx="0">
                        <c:v>Waffle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trendline>
                  <c:spPr>
                    <a:ln w="19050" cap="rnd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4.8000000000000001E-2</c:v>
                      </c:pt>
                    </c:numCache>
                  </c:numRef>
                </c:val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Sheet1!$A$24</c15:sqref>
                        </c15:formulaRef>
                      </c:ext>
                    </c:extLst>
                    <c:strCache>
                      <c:ptCount val="1"/>
                      <c:pt idx="0">
                        <c:v>eggs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0.13700000000000001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Sheet1!$A$31</c15:sqref>
                        </c15:formulaRef>
                      </c:ext>
                    </c:extLst>
                    <c:strCache>
                      <c:ptCount val="1"/>
                      <c:pt idx="0">
                        <c:v>Service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0.46200000000000002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Sheet1!$A$33</c15:sqref>
                        </c15:formulaRef>
                      </c:ext>
                    </c:extLst>
                    <c:strCache>
                      <c:ptCount val="1"/>
                      <c:pt idx="0">
                        <c:v>staff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0.34399999999999997</c:v>
                      </c:pt>
                    </c:numCache>
                  </c:numRef>
                </c:val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Sheet1!$A$35</c15:sqref>
                        </c15:formulaRef>
                      </c:ext>
                    </c:extLst>
                    <c:strCache>
                      <c:ptCount val="1"/>
                      <c:pt idx="0">
                        <c:v>Mexican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4.2999999999999997E-2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Sheet1!$A$36</c15:sqref>
                        </c15:formulaRef>
                      </c:ext>
                    </c:extLst>
                    <c:strCache>
                      <c:ptCount val="1"/>
                      <c:pt idx="0">
                        <c:v>quality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8.3000000000000004E-2</c:v>
                      </c:pt>
                    </c:numCache>
                  </c:numRef>
                </c:val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1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</c15:ser>
            </c15:filteredBarSeries>
          </c:ext>
        </c:extLst>
      </c:barChart>
      <c:catAx>
        <c:axId val="77573120"/>
        <c:scaling>
          <c:orientation val="minMax"/>
        </c:scaling>
        <c:axPos val="l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57536"/>
        <c:crosses val="autoZero"/>
        <c:auto val="1"/>
        <c:lblAlgn val="ctr"/>
        <c:lblOffset val="100"/>
      </c:catAx>
      <c:valAx>
        <c:axId val="778575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Topic</a:t>
            </a:r>
            <a:r>
              <a:rPr lang="en-US" sz="2400" b="1" baseline="0" dirty="0" smtClean="0">
                <a:solidFill>
                  <a:schemeClr val="tx1"/>
                </a:solidFill>
              </a:rPr>
              <a:t> Distribution of Reviews of </a:t>
            </a:r>
            <a:r>
              <a:rPr lang="en-US" sz="2400" b="1" dirty="0" smtClean="0">
                <a:solidFill>
                  <a:schemeClr val="tx1"/>
                </a:solidFill>
              </a:rPr>
              <a:t>Top 1000 Users</a:t>
            </a:r>
            <a:endParaRPr lang="en-US" sz="2400" b="1" dirty="0">
              <a:solidFill>
                <a:schemeClr val="tx1"/>
              </a:solidFill>
            </a:endParaRPr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surface3DChart>
        <c:ser>
          <c:idx val="0"/>
          <c:order val="0"/>
          <c:tx>
            <c:strRef>
              <c:f>Sheet1!$A$1</c:f>
              <c:strCache>
                <c:ptCount val="1"/>
                <c:pt idx="0">
                  <c:v>Topics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Sheet1!$B$1:$AM$1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Sheet1!$B$2:$AM$2</c:f>
              <c:numCache>
                <c:formatCode>General</c:formatCode>
                <c:ptCount val="38"/>
                <c:pt idx="3">
                  <c:v>0.22500000000000001</c:v>
                </c:pt>
                <c:pt idx="10">
                  <c:v>4.3999999999999997E-2</c:v>
                </c:pt>
                <c:pt idx="11">
                  <c:v>5.1000000000000004E-2</c:v>
                </c:pt>
                <c:pt idx="12">
                  <c:v>1.4E-2</c:v>
                </c:pt>
                <c:pt idx="15">
                  <c:v>4.9000000000000009E-2</c:v>
                </c:pt>
                <c:pt idx="16">
                  <c:v>3.6999999999999998E-2</c:v>
                </c:pt>
                <c:pt idx="18">
                  <c:v>2.0000000000000004E-2</c:v>
                </c:pt>
                <c:pt idx="20">
                  <c:v>0.15000000000000002</c:v>
                </c:pt>
                <c:pt idx="22">
                  <c:v>1.0999999999999998E-2</c:v>
                </c:pt>
                <c:pt idx="23">
                  <c:v>1.9000000000000003E-2</c:v>
                </c:pt>
                <c:pt idx="31">
                  <c:v>2.9000000000000001E-2</c:v>
                </c:pt>
                <c:pt idx="37">
                  <c:v>0.64900000000000013</c:v>
                </c:pt>
              </c:numCache>
            </c:numRef>
          </c:val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Veggies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Sheet1!$B$3:$AM$3</c:f>
              <c:numCache>
                <c:formatCode>General</c:formatCode>
                <c:ptCount val="38"/>
                <c:pt idx="11">
                  <c:v>0.20700000000000002</c:v>
                </c:pt>
                <c:pt idx="13">
                  <c:v>1.6000000000000004E-2</c:v>
                </c:pt>
                <c:pt idx="16">
                  <c:v>3.1000000000000003E-2</c:v>
                </c:pt>
                <c:pt idx="18">
                  <c:v>0.112</c:v>
                </c:pt>
                <c:pt idx="19">
                  <c:v>7.5999999999999998E-2</c:v>
                </c:pt>
                <c:pt idx="25">
                  <c:v>4.5000000000000005E-2</c:v>
                </c:pt>
                <c:pt idx="27">
                  <c:v>6.7000000000000004E-2</c:v>
                </c:pt>
                <c:pt idx="34">
                  <c:v>5.6000000000000001E-2</c:v>
                </c:pt>
                <c:pt idx="37">
                  <c:v>0.61000000000000021</c:v>
                </c:pt>
              </c:numCache>
            </c:numRef>
          </c:val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Drinks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Sheet1!$B$4:$AM$4</c:f>
              <c:numCache>
                <c:formatCode>General</c:formatCode>
                <c:ptCount val="38"/>
                <c:pt idx="1">
                  <c:v>0.38100000000000006</c:v>
                </c:pt>
                <c:pt idx="12">
                  <c:v>8.2000000000000003E-2</c:v>
                </c:pt>
                <c:pt idx="20">
                  <c:v>2.4E-2</c:v>
                </c:pt>
                <c:pt idx="30">
                  <c:v>3.9000000000000007E-2</c:v>
                </c:pt>
                <c:pt idx="32">
                  <c:v>3.7999999999999999E-2</c:v>
                </c:pt>
                <c:pt idx="33">
                  <c:v>1.7000000000000001E-2</c:v>
                </c:pt>
                <c:pt idx="37">
                  <c:v>0.58100000000000007</c:v>
                </c:pt>
              </c:numCache>
            </c:numRef>
          </c:val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Toppings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Sheet1!$B$5:$AM$5</c:f>
              <c:numCache>
                <c:formatCode>General</c:formatCode>
                <c:ptCount val="38"/>
                <c:pt idx="21">
                  <c:v>2.7000000000000003E-2</c:v>
                </c:pt>
                <c:pt idx="37">
                  <c:v>2.7000000000000003E-2</c:v>
                </c:pt>
              </c:numCache>
            </c:numRef>
          </c:val>
        </c:ser>
        <c:ser>
          <c:idx val="5"/>
          <c:order val="5"/>
          <c:tx>
            <c:strRef>
              <c:f>Sheet1!$A$6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Sheet1!$B$6:$AM$6</c:f>
              <c:numCache>
                <c:formatCode>General</c:formatCode>
                <c:ptCount val="38"/>
                <c:pt idx="13">
                  <c:v>1.7999999999999999E-2</c:v>
                </c:pt>
                <c:pt idx="21">
                  <c:v>6.7000000000000004E-2</c:v>
                </c:pt>
                <c:pt idx="23">
                  <c:v>1.6000000000000004E-2</c:v>
                </c:pt>
                <c:pt idx="25">
                  <c:v>4.3000000000000003E-2</c:v>
                </c:pt>
                <c:pt idx="28">
                  <c:v>1.4999999999999998E-2</c:v>
                </c:pt>
                <c:pt idx="37">
                  <c:v>0.15900000000000006</c:v>
                </c:pt>
              </c:numCache>
            </c:numRef>
          </c:val>
        </c:ser>
        <c:ser>
          <c:idx val="6"/>
          <c:order val="6"/>
          <c:tx>
            <c:strRef>
              <c:f>Sheet1!$A$7</c:f>
              <c:strCache>
                <c:ptCount val="1"/>
                <c:pt idx="0">
                  <c:v>Bread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Sheet1!$B$7:$AM$7</c:f>
              <c:numCache>
                <c:formatCode>General</c:formatCode>
                <c:ptCount val="38"/>
                <c:pt idx="0">
                  <c:v>0.27300000000000002</c:v>
                </c:pt>
                <c:pt idx="13">
                  <c:v>0.14800000000000002</c:v>
                </c:pt>
                <c:pt idx="22">
                  <c:v>5.6000000000000001E-2</c:v>
                </c:pt>
                <c:pt idx="31">
                  <c:v>4.1000000000000002E-2</c:v>
                </c:pt>
                <c:pt idx="37">
                  <c:v>0.51800000000000002</c:v>
                </c:pt>
              </c:numCache>
            </c:numRef>
          </c:val>
        </c:ser>
        <c:ser>
          <c:idx val="7"/>
          <c:order val="7"/>
          <c:tx>
            <c:strRef>
              <c:f>Sheet1!$A$8</c:f>
              <c:strCache>
                <c:ptCount val="1"/>
                <c:pt idx="0">
                  <c:v>CheckinTime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Sheet1!$B$8:$AM$8</c:f>
              <c:numCache>
                <c:formatCode>General</c:formatCode>
                <c:ptCount val="38"/>
                <c:pt idx="5">
                  <c:v>0.24600000000000002</c:v>
                </c:pt>
                <c:pt idx="7">
                  <c:v>2.7000000000000003E-2</c:v>
                </c:pt>
                <c:pt idx="10">
                  <c:v>7.8000000000000014E-2</c:v>
                </c:pt>
                <c:pt idx="29">
                  <c:v>3.6999999999999998E-2</c:v>
                </c:pt>
                <c:pt idx="30">
                  <c:v>1.4999999999999998E-2</c:v>
                </c:pt>
                <c:pt idx="32">
                  <c:v>0.3020000000000001</c:v>
                </c:pt>
                <c:pt idx="33">
                  <c:v>0.128</c:v>
                </c:pt>
                <c:pt idx="37">
                  <c:v>0.83300000000000018</c:v>
                </c:pt>
              </c:numCache>
            </c:numRef>
          </c:val>
        </c:ser>
        <c:ser>
          <c:idx val="8"/>
          <c:order val="8"/>
          <c:tx>
            <c:strRef>
              <c:f>Sheet1!$A$9</c:f>
              <c:strCache>
                <c:ptCount val="1"/>
                <c:pt idx="0">
                  <c:v>Cheese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Sheet1!$B$9:$AM$9</c:f>
              <c:numCache>
                <c:formatCode>General</c:formatCode>
                <c:ptCount val="38"/>
                <c:pt idx="0">
                  <c:v>1.4999999999999998E-2</c:v>
                </c:pt>
                <c:pt idx="16">
                  <c:v>1.4999999999999998E-2</c:v>
                </c:pt>
                <c:pt idx="36">
                  <c:v>2.9000000000000001E-2</c:v>
                </c:pt>
                <c:pt idx="37">
                  <c:v>5.9000000000000004E-2</c:v>
                </c:pt>
              </c:numCache>
            </c:numRef>
          </c:val>
        </c:ser>
        <c:ser>
          <c:idx val="9"/>
          <c:order val="9"/>
          <c:tx>
            <c:strRef>
              <c:f>Sheet1!$A$10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Sheet1!$B$10:$AM$10</c:f>
              <c:numCache>
                <c:formatCode>General</c:formatCode>
                <c:ptCount val="38"/>
                <c:pt idx="5">
                  <c:v>0.11799999999999998</c:v>
                </c:pt>
                <c:pt idx="6">
                  <c:v>8.6000000000000021E-2</c:v>
                </c:pt>
                <c:pt idx="7">
                  <c:v>8.6000000000000021E-2</c:v>
                </c:pt>
                <c:pt idx="17">
                  <c:v>0.16400000000000001</c:v>
                </c:pt>
                <c:pt idx="19">
                  <c:v>5.3999999999999999E-2</c:v>
                </c:pt>
                <c:pt idx="20">
                  <c:v>4.5000000000000005E-2</c:v>
                </c:pt>
                <c:pt idx="23">
                  <c:v>7.5999999999999998E-2</c:v>
                </c:pt>
                <c:pt idx="32">
                  <c:v>2.9000000000000001E-2</c:v>
                </c:pt>
                <c:pt idx="37">
                  <c:v>0.65800000000000014</c:v>
                </c:pt>
              </c:numCache>
            </c:numRef>
          </c:val>
        </c:ser>
        <c:ser>
          <c:idx val="10"/>
          <c:order val="10"/>
          <c:tx>
            <c:strRef>
              <c:f>Sheet1!$A$11</c:f>
              <c:strCache>
                <c:ptCount val="1"/>
                <c:pt idx="0">
                  <c:v>Décor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Sheet1!$B$11:$AM$11</c:f>
              <c:numCache>
                <c:formatCode>General</c:formatCode>
                <c:ptCount val="38"/>
                <c:pt idx="11">
                  <c:v>1.2999999999999998E-2</c:v>
                </c:pt>
                <c:pt idx="14">
                  <c:v>1.4E-2</c:v>
                </c:pt>
                <c:pt idx="26">
                  <c:v>8.7000000000000022E-2</c:v>
                </c:pt>
                <c:pt idx="29">
                  <c:v>1.2999999999999998E-2</c:v>
                </c:pt>
                <c:pt idx="30">
                  <c:v>2.7000000000000003E-2</c:v>
                </c:pt>
                <c:pt idx="31">
                  <c:v>2.8000000000000001E-2</c:v>
                </c:pt>
                <c:pt idx="35">
                  <c:v>4.3000000000000003E-2</c:v>
                </c:pt>
                <c:pt idx="37">
                  <c:v>0.22500000000000001</c:v>
                </c:pt>
              </c:numCache>
            </c:numRef>
          </c:val>
        </c:ser>
        <c:ser>
          <c:idx val="11"/>
          <c:order val="11"/>
          <c:tx>
            <c:strRef>
              <c:f>Sheet1!$A$12</c:f>
              <c:strCache>
                <c:ptCount val="1"/>
                <c:pt idx="0">
                  <c:v>Money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Sheet1!$B$12:$AM$12</c:f>
              <c:numCache>
                <c:formatCode>General</c:formatCode>
                <c:ptCount val="38"/>
                <c:pt idx="5">
                  <c:v>2.5999999999999999E-2</c:v>
                </c:pt>
                <c:pt idx="8">
                  <c:v>2.8000000000000001E-2</c:v>
                </c:pt>
                <c:pt idx="24">
                  <c:v>2.1000000000000005E-2</c:v>
                </c:pt>
                <c:pt idx="31">
                  <c:v>1.6000000000000004E-2</c:v>
                </c:pt>
                <c:pt idx="35">
                  <c:v>1.4999999999999998E-2</c:v>
                </c:pt>
                <c:pt idx="37">
                  <c:v>0.10600000000000001</c:v>
                </c:pt>
              </c:numCache>
            </c:numRef>
          </c:val>
        </c:ser>
        <c:ser>
          <c:idx val="12"/>
          <c:order val="12"/>
          <c:tx>
            <c:strRef>
              <c:f>Sheet1!$A$13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Sheet1!$B$13:$AM$13</c:f>
              <c:numCache>
                <c:formatCode>General</c:formatCode>
                <c:ptCount val="38"/>
                <c:pt idx="2">
                  <c:v>0.39600000000000007</c:v>
                </c:pt>
                <c:pt idx="7">
                  <c:v>3.7999999999999999E-2</c:v>
                </c:pt>
                <c:pt idx="15">
                  <c:v>3.3000000000000002E-2</c:v>
                </c:pt>
                <c:pt idx="28">
                  <c:v>1.2E-2</c:v>
                </c:pt>
                <c:pt idx="37">
                  <c:v>0.47900000000000004</c:v>
                </c:pt>
              </c:numCache>
            </c:numRef>
          </c:val>
        </c:ser>
        <c:ser>
          <c:idx val="13"/>
          <c:order val="13"/>
          <c:tx>
            <c:strRef>
              <c:f>Sheet1!$A$14</c:f>
              <c:strCache>
                <c:ptCount val="1"/>
                <c:pt idx="0">
                  <c:v>chips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Sheet1!$B$14:$AM$14</c:f>
              <c:numCache>
                <c:formatCode>General</c:formatCode>
                <c:ptCount val="38"/>
                <c:pt idx="34">
                  <c:v>2.3E-2</c:v>
                </c:pt>
                <c:pt idx="37">
                  <c:v>2.3E-2</c:v>
                </c:pt>
              </c:numCache>
            </c:numRef>
          </c:val>
        </c:ser>
        <c:ser>
          <c:idx val="14"/>
          <c:order val="14"/>
          <c:tx>
            <c:strRef>
              <c:f>Sheet1!$A$15</c:f>
              <c:strCache>
                <c:ptCount val="1"/>
                <c:pt idx="0">
                  <c:v>Sauces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Sheet1!$B$15:$AM$15</c:f>
              <c:numCache>
                <c:formatCode>General</c:formatCode>
                <c:ptCount val="38"/>
                <c:pt idx="3">
                  <c:v>2.8000000000000001E-2</c:v>
                </c:pt>
                <c:pt idx="12">
                  <c:v>3.5999999999999997E-2</c:v>
                </c:pt>
                <c:pt idx="16">
                  <c:v>4.9000000000000009E-2</c:v>
                </c:pt>
                <c:pt idx="22">
                  <c:v>3.2000000000000008E-2</c:v>
                </c:pt>
                <c:pt idx="25">
                  <c:v>6.2000000000000006E-2</c:v>
                </c:pt>
                <c:pt idx="34">
                  <c:v>0.05</c:v>
                </c:pt>
                <c:pt idx="37">
                  <c:v>0.25700000000000001</c:v>
                </c:pt>
              </c:numCache>
            </c:numRef>
          </c:val>
        </c:ser>
        <c:ser>
          <c:idx val="15"/>
          <c:order val="15"/>
          <c:tx>
            <c:strRef>
              <c:f>Sheet1!$A$16</c:f>
              <c:strCache>
                <c:ptCount val="1"/>
                <c:pt idx="0">
                  <c:v>rice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Sheet1!$B$16:$AM$16</c:f>
              <c:numCache>
                <c:formatCode>General</c:formatCode>
                <c:ptCount val="38"/>
                <c:pt idx="28">
                  <c:v>1.7999999999999999E-2</c:v>
                </c:pt>
                <c:pt idx="34">
                  <c:v>2.4E-2</c:v>
                </c:pt>
                <c:pt idx="37">
                  <c:v>4.1999999999999996E-2</c:v>
                </c:pt>
              </c:numCache>
            </c:numRef>
          </c:val>
        </c:ser>
        <c:ser>
          <c:idx val="16"/>
          <c:order val="16"/>
          <c:tx>
            <c:strRef>
              <c:f>Sheet1!$A$17</c:f>
              <c:strCache>
                <c:ptCount val="1"/>
                <c:pt idx="0">
                  <c:v>noodle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Sheet1!$B$17:$AM$17</c:f>
              <c:numCache>
                <c:formatCode>General</c:formatCode>
                <c:ptCount val="38"/>
                <c:pt idx="15">
                  <c:v>2.5999999999999999E-2</c:v>
                </c:pt>
                <c:pt idx="31">
                  <c:v>5.7000000000000009E-2</c:v>
                </c:pt>
                <c:pt idx="37">
                  <c:v>8.3000000000000018E-2</c:v>
                </c:pt>
              </c:numCache>
            </c:numRef>
          </c:val>
        </c:ser>
        <c:ser>
          <c:idx val="17"/>
          <c:order val="17"/>
          <c:tx>
            <c:strRef>
              <c:f>Sheet1!$A$18</c:f>
              <c:strCache>
                <c:ptCount val="1"/>
                <c:pt idx="0">
                  <c:v>Dessert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Sheet1!$B$18:$AM$18</c:f>
              <c:numCache>
                <c:formatCode>General</c:formatCode>
                <c:ptCount val="38"/>
                <c:pt idx="0">
                  <c:v>1.7000000000000001E-2</c:v>
                </c:pt>
                <c:pt idx="6">
                  <c:v>0.26600000000000001</c:v>
                </c:pt>
                <c:pt idx="8">
                  <c:v>3.0000000000000002E-2</c:v>
                </c:pt>
                <c:pt idx="12">
                  <c:v>9.4000000000000014E-2</c:v>
                </c:pt>
                <c:pt idx="13">
                  <c:v>1.6000000000000004E-2</c:v>
                </c:pt>
                <c:pt idx="17">
                  <c:v>0.10199999999999998</c:v>
                </c:pt>
                <c:pt idx="27">
                  <c:v>2.4E-2</c:v>
                </c:pt>
                <c:pt idx="29">
                  <c:v>1.6000000000000004E-2</c:v>
                </c:pt>
                <c:pt idx="36">
                  <c:v>8.4000000000000019E-2</c:v>
                </c:pt>
                <c:pt idx="37">
                  <c:v>0.64900000000000013</c:v>
                </c:pt>
              </c:numCache>
            </c:numRef>
          </c:val>
        </c:ser>
        <c:ser>
          <c:idx val="18"/>
          <c:order val="18"/>
          <c:tx>
            <c:strRef>
              <c:f>Sheet1!$A$19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Sheet1!$B$19:$AM$19</c:f>
              <c:numCache>
                <c:formatCode>General</c:formatCode>
                <c:ptCount val="38"/>
                <c:pt idx="6">
                  <c:v>4.8000000000000001E-2</c:v>
                </c:pt>
                <c:pt idx="15">
                  <c:v>3.3000000000000002E-2</c:v>
                </c:pt>
                <c:pt idx="37">
                  <c:v>8.1000000000000003E-2</c:v>
                </c:pt>
              </c:numCache>
            </c:numRef>
          </c:val>
        </c:ser>
        <c:ser>
          <c:idx val="19"/>
          <c:order val="19"/>
          <c:tx>
            <c:strRef>
              <c:f>Sheet1!$A$20</c:f>
              <c:strCache>
                <c:ptCount val="1"/>
                <c:pt idx="0">
                  <c:v>Soup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Sheet1!$B$20:$AM$20</c:f>
              <c:numCache>
                <c:formatCode>General</c:formatCode>
                <c:ptCount val="38"/>
                <c:pt idx="18">
                  <c:v>4.0000000000000008E-2</c:v>
                </c:pt>
                <c:pt idx="37">
                  <c:v>4.0000000000000008E-2</c:v>
                </c:pt>
              </c:numCache>
            </c:numRef>
          </c:val>
        </c:ser>
        <c:ser>
          <c:idx val="20"/>
          <c:order val="20"/>
          <c:tx>
            <c:strRef>
              <c:f>Sheet1!$A$21</c:f>
              <c:strCache>
                <c:ptCount val="1"/>
                <c:pt idx="0">
                  <c:v>Tea/Coffee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Sheet1!$B$21:$AM$21</c:f>
              <c:numCache>
                <c:formatCode>General</c:formatCode>
                <c:ptCount val="38"/>
                <c:pt idx="0">
                  <c:v>5.1000000000000004E-2</c:v>
                </c:pt>
                <c:pt idx="10">
                  <c:v>4.7000000000000007E-2</c:v>
                </c:pt>
                <c:pt idx="19">
                  <c:v>0.13800000000000001</c:v>
                </c:pt>
                <c:pt idx="37">
                  <c:v>0.23600000000000004</c:v>
                </c:pt>
              </c:numCache>
            </c:numRef>
          </c:val>
        </c:ser>
        <c:ser>
          <c:idx val="21"/>
          <c:order val="21"/>
          <c:tx>
            <c:strRef>
              <c:f>Sheet1!$A$22</c:f>
              <c:strCache>
                <c:ptCount val="1"/>
                <c:pt idx="0">
                  <c:v>Waffle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Sheet1!$B$22:$AM$22</c:f>
              <c:numCache>
                <c:formatCode>General</c:formatCode>
                <c:ptCount val="38"/>
                <c:pt idx="10">
                  <c:v>4.8000000000000001E-2</c:v>
                </c:pt>
                <c:pt idx="37">
                  <c:v>4.8000000000000001E-2</c:v>
                </c:pt>
              </c:numCache>
            </c:numRef>
          </c:val>
        </c:ser>
        <c:ser>
          <c:idx val="22"/>
          <c:order val="22"/>
          <c:tx>
            <c:strRef>
              <c:f>Sheet1!$A$23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Sheet1!$B$23:$AM$23</c:f>
              <c:numCache>
                <c:formatCode>General</c:formatCode>
                <c:ptCount val="38"/>
                <c:pt idx="0">
                  <c:v>2.5999999999999999E-2</c:v>
                </c:pt>
                <c:pt idx="1">
                  <c:v>0.10700000000000001</c:v>
                </c:pt>
                <c:pt idx="2">
                  <c:v>1.9000000000000003E-2</c:v>
                </c:pt>
                <c:pt idx="4">
                  <c:v>0.223</c:v>
                </c:pt>
                <c:pt idx="8">
                  <c:v>5.7000000000000009E-2</c:v>
                </c:pt>
                <c:pt idx="9">
                  <c:v>8.9000000000000037E-2</c:v>
                </c:pt>
                <c:pt idx="10">
                  <c:v>0.18300000000000002</c:v>
                </c:pt>
                <c:pt idx="12">
                  <c:v>0.18100000000000002</c:v>
                </c:pt>
                <c:pt idx="13">
                  <c:v>0.18900000000000003</c:v>
                </c:pt>
                <c:pt idx="14">
                  <c:v>1.7999999999999999E-2</c:v>
                </c:pt>
                <c:pt idx="15">
                  <c:v>5.6000000000000001E-2</c:v>
                </c:pt>
                <c:pt idx="18">
                  <c:v>2.9000000000000001E-2</c:v>
                </c:pt>
                <c:pt idx="22">
                  <c:v>7.5999999999999998E-2</c:v>
                </c:pt>
                <c:pt idx="24">
                  <c:v>5.1999999999999998E-2</c:v>
                </c:pt>
                <c:pt idx="26">
                  <c:v>4.8000000000000001E-2</c:v>
                </c:pt>
                <c:pt idx="27">
                  <c:v>8.6000000000000021E-2</c:v>
                </c:pt>
                <c:pt idx="32">
                  <c:v>1.4E-2</c:v>
                </c:pt>
                <c:pt idx="33">
                  <c:v>2.7000000000000003E-2</c:v>
                </c:pt>
                <c:pt idx="34">
                  <c:v>3.9000000000000007E-2</c:v>
                </c:pt>
                <c:pt idx="35">
                  <c:v>6.7000000000000004E-2</c:v>
                </c:pt>
                <c:pt idx="36">
                  <c:v>4.3000000000000003E-2</c:v>
                </c:pt>
                <c:pt idx="37">
                  <c:v>1.629</c:v>
                </c:pt>
              </c:numCache>
            </c:numRef>
          </c:val>
        </c:ser>
        <c:ser>
          <c:idx val="23"/>
          <c:order val="23"/>
          <c:tx>
            <c:strRef>
              <c:f>Sheet1!$A$24</c:f>
              <c:strCache>
                <c:ptCount val="1"/>
                <c:pt idx="0">
                  <c:v>eggs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Sheet1!$B$24:$AM$24</c:f>
              <c:numCache>
                <c:formatCode>General</c:formatCode>
                <c:ptCount val="38"/>
                <c:pt idx="10">
                  <c:v>0.113</c:v>
                </c:pt>
                <c:pt idx="29">
                  <c:v>2.4E-2</c:v>
                </c:pt>
                <c:pt idx="37">
                  <c:v>0.13700000000000001</c:v>
                </c:pt>
              </c:numCache>
            </c:numRef>
          </c:val>
        </c:ser>
        <c:ser>
          <c:idx val="24"/>
          <c:order val="24"/>
          <c:tx>
            <c:strRef>
              <c:f>Sheet1!$A$25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Sheet1!$B$25:$AM$25</c:f>
              <c:numCache>
                <c:formatCode>General</c:formatCode>
                <c:ptCount val="38"/>
                <c:pt idx="8">
                  <c:v>9.8000000000000018E-2</c:v>
                </c:pt>
                <c:pt idx="12">
                  <c:v>0.24700000000000003</c:v>
                </c:pt>
                <c:pt idx="13">
                  <c:v>2.8000000000000001E-2</c:v>
                </c:pt>
                <c:pt idx="23">
                  <c:v>2.5000000000000001E-2</c:v>
                </c:pt>
                <c:pt idx="27">
                  <c:v>4.200000000000001E-2</c:v>
                </c:pt>
                <c:pt idx="28">
                  <c:v>8.5000000000000006E-2</c:v>
                </c:pt>
                <c:pt idx="35">
                  <c:v>5.3999999999999999E-2</c:v>
                </c:pt>
                <c:pt idx="37">
                  <c:v>0.57900000000000018</c:v>
                </c:pt>
              </c:numCache>
            </c:numRef>
          </c:val>
        </c:ser>
        <c:ser>
          <c:idx val="25"/>
          <c:order val="25"/>
          <c:tx>
            <c:strRef>
              <c:f>Sheet1!$A$26</c:f>
              <c:strCache>
                <c:ptCount val="1"/>
                <c:pt idx="0">
                  <c:v>Menu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Sheet1!$B$26:$AM$26</c:f>
              <c:numCache>
                <c:formatCode>General</c:formatCode>
                <c:ptCount val="38"/>
                <c:pt idx="24">
                  <c:v>6.5000000000000002E-2</c:v>
                </c:pt>
                <c:pt idx="27">
                  <c:v>3.0000000000000002E-2</c:v>
                </c:pt>
                <c:pt idx="32">
                  <c:v>1.7999999999999999E-2</c:v>
                </c:pt>
                <c:pt idx="33">
                  <c:v>1.7999999999999999E-2</c:v>
                </c:pt>
                <c:pt idx="37">
                  <c:v>0.13100000000000001</c:v>
                </c:pt>
              </c:numCache>
            </c:numRef>
          </c:val>
        </c:ser>
        <c:ser>
          <c:idx val="26"/>
          <c:order val="26"/>
          <c:tx>
            <c:strRef>
              <c:f>Sheet1!$A$27</c:f>
              <c:strCache>
                <c:ptCount val="1"/>
                <c:pt idx="0">
                  <c:v>Taste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Sheet1!$B$27:$AM$27</c:f>
              <c:numCache>
                <c:formatCode>General</c:formatCode>
                <c:ptCount val="38"/>
                <c:pt idx="4">
                  <c:v>2.5000000000000001E-2</c:v>
                </c:pt>
                <c:pt idx="16">
                  <c:v>5.3999999999999999E-2</c:v>
                </c:pt>
                <c:pt idx="17">
                  <c:v>0.114</c:v>
                </c:pt>
                <c:pt idx="26">
                  <c:v>1.4E-2</c:v>
                </c:pt>
                <c:pt idx="36">
                  <c:v>2.9000000000000001E-2</c:v>
                </c:pt>
                <c:pt idx="37">
                  <c:v>0.23600000000000004</c:v>
                </c:pt>
              </c:numCache>
            </c:numRef>
          </c:val>
        </c:ser>
        <c:ser>
          <c:idx val="27"/>
          <c:order val="27"/>
          <c:tx>
            <c:strRef>
              <c:f>Sheet1!$A$28</c:f>
              <c:strCache>
                <c:ptCount val="1"/>
                <c:pt idx="0">
                  <c:v>Parking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Sheet1!$B$28:$AM$28</c:f>
              <c:numCache>
                <c:formatCode>General</c:formatCode>
                <c:ptCount val="38"/>
                <c:pt idx="14">
                  <c:v>0.19700000000000001</c:v>
                </c:pt>
                <c:pt idx="29">
                  <c:v>2.8000000000000001E-2</c:v>
                </c:pt>
                <c:pt idx="37">
                  <c:v>0.22500000000000001</c:v>
                </c:pt>
              </c:numCache>
            </c:numRef>
          </c:val>
        </c:ser>
        <c:ser>
          <c:idx val="28"/>
          <c:order val="28"/>
          <c:tx>
            <c:strRef>
              <c:f>Sheet1!$A$29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Sheet1!$B$29:$AM$29</c:f>
              <c:numCache>
                <c:formatCode>General</c:formatCode>
                <c:ptCount val="38"/>
                <c:pt idx="0">
                  <c:v>3.2000000000000008E-2</c:v>
                </c:pt>
                <c:pt idx="1">
                  <c:v>7.5999999999999998E-2</c:v>
                </c:pt>
                <c:pt idx="2">
                  <c:v>1.4999999999999998E-2</c:v>
                </c:pt>
                <c:pt idx="3">
                  <c:v>1.2999999999999998E-2</c:v>
                </c:pt>
                <c:pt idx="4">
                  <c:v>0.12300000000000001</c:v>
                </c:pt>
                <c:pt idx="7">
                  <c:v>2.1000000000000005E-2</c:v>
                </c:pt>
                <c:pt idx="8">
                  <c:v>0.18000000000000002</c:v>
                </c:pt>
                <c:pt idx="11">
                  <c:v>2.8000000000000001E-2</c:v>
                </c:pt>
                <c:pt idx="21">
                  <c:v>3.500000000000001E-2</c:v>
                </c:pt>
                <c:pt idx="23">
                  <c:v>5.6000000000000001E-2</c:v>
                </c:pt>
                <c:pt idx="24">
                  <c:v>6.7000000000000004E-2</c:v>
                </c:pt>
                <c:pt idx="25">
                  <c:v>7.5999999999999998E-2</c:v>
                </c:pt>
                <c:pt idx="28">
                  <c:v>3.0000000000000002E-2</c:v>
                </c:pt>
                <c:pt idx="30">
                  <c:v>4.3999999999999997E-2</c:v>
                </c:pt>
                <c:pt idx="31">
                  <c:v>4.8000000000000001E-2</c:v>
                </c:pt>
                <c:pt idx="33">
                  <c:v>2.8000000000000001E-2</c:v>
                </c:pt>
                <c:pt idx="37">
                  <c:v>0.87200000000000033</c:v>
                </c:pt>
              </c:numCache>
            </c:numRef>
          </c:val>
        </c:ser>
        <c:ser>
          <c:idx val="29"/>
          <c:order val="29"/>
          <c:tx>
            <c:strRef>
              <c:f>Sheet1!$A$30</c:f>
              <c:strCache>
                <c:ptCount val="1"/>
                <c:pt idx="0">
                  <c:v>salad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Sheet1!$B$30:$AM$30</c:f>
              <c:numCache>
                <c:formatCode>General</c:formatCode>
                <c:ptCount val="38"/>
                <c:pt idx="18">
                  <c:v>0.21300000000000002</c:v>
                </c:pt>
                <c:pt idx="37">
                  <c:v>0.21300000000000002</c:v>
                </c:pt>
              </c:numCache>
            </c:numRef>
          </c:val>
        </c:ser>
        <c:ser>
          <c:idx val="30"/>
          <c:order val="30"/>
          <c:tx>
            <c:strRef>
              <c:f>Sheet1!$A$31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Sheet1!$B$31:$AM$31</c:f>
              <c:numCache>
                <c:formatCode>General</c:formatCode>
                <c:ptCount val="38"/>
                <c:pt idx="2">
                  <c:v>1.6000000000000004E-2</c:v>
                </c:pt>
                <c:pt idx="4">
                  <c:v>0.13100000000000001</c:v>
                </c:pt>
                <c:pt idx="5">
                  <c:v>1.7000000000000001E-2</c:v>
                </c:pt>
                <c:pt idx="26">
                  <c:v>0.18800000000000003</c:v>
                </c:pt>
                <c:pt idx="33">
                  <c:v>0.11</c:v>
                </c:pt>
                <c:pt idx="37">
                  <c:v>0.46200000000000002</c:v>
                </c:pt>
              </c:numCache>
            </c:numRef>
          </c:val>
        </c:ser>
        <c:ser>
          <c:idx val="31"/>
          <c:order val="31"/>
          <c:tx>
            <c:strRef>
              <c:f>Sheet1!$A$32</c:f>
              <c:strCache>
                <c:ptCount val="1"/>
                <c:pt idx="0">
                  <c:v>Bar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Sheet1!$B$32:$AM$32</c:f>
              <c:numCache>
                <c:formatCode>General</c:formatCode>
                <c:ptCount val="38"/>
                <c:pt idx="30">
                  <c:v>8.1000000000000003E-2</c:v>
                </c:pt>
                <c:pt idx="37">
                  <c:v>8.1000000000000003E-2</c:v>
                </c:pt>
              </c:numCache>
            </c:numRef>
          </c:val>
        </c:ser>
        <c:ser>
          <c:idx val="32"/>
          <c:order val="32"/>
          <c:tx>
            <c:strRef>
              <c:f>Sheet1!$A$33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Sheet1!$B$33:$AM$33</c:f>
              <c:numCache>
                <c:formatCode>General</c:formatCode>
                <c:ptCount val="38"/>
                <c:pt idx="4">
                  <c:v>2.9000000000000001E-2</c:v>
                </c:pt>
                <c:pt idx="9">
                  <c:v>1.9000000000000003E-2</c:v>
                </c:pt>
                <c:pt idx="14">
                  <c:v>5.6000000000000001E-2</c:v>
                </c:pt>
                <c:pt idx="20">
                  <c:v>4.3000000000000003E-2</c:v>
                </c:pt>
                <c:pt idx="21">
                  <c:v>2.9000000000000001E-2</c:v>
                </c:pt>
                <c:pt idx="26">
                  <c:v>6.900000000000002E-2</c:v>
                </c:pt>
                <c:pt idx="27">
                  <c:v>6.0000000000000005E-2</c:v>
                </c:pt>
                <c:pt idx="28">
                  <c:v>2.4E-2</c:v>
                </c:pt>
                <c:pt idx="30">
                  <c:v>1.4999999999999998E-2</c:v>
                </c:pt>
                <c:pt idx="37">
                  <c:v>0.34400000000000008</c:v>
                </c:pt>
              </c:numCache>
            </c:numRef>
          </c:val>
        </c:ser>
        <c:ser>
          <c:idx val="33"/>
          <c:order val="33"/>
          <c:tx>
            <c:strRef>
              <c:f>Sheet1!$A$34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Sheet1!$B$34:$AM$34</c:f>
              <c:numCache>
                <c:formatCode>General</c:formatCode>
                <c:ptCount val="38"/>
                <c:pt idx="21">
                  <c:v>0.32500000000000007</c:v>
                </c:pt>
                <c:pt idx="37">
                  <c:v>0.32500000000000007</c:v>
                </c:pt>
              </c:numCache>
            </c:numRef>
          </c:val>
        </c:ser>
        <c:ser>
          <c:idx val="34"/>
          <c:order val="34"/>
          <c:tx>
            <c:strRef>
              <c:f>Sheet1!$A$35</c:f>
              <c:strCache>
                <c:ptCount val="1"/>
                <c:pt idx="0">
                  <c:v>Mexican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Sheet1!$B$35:$AM$35</c:f>
              <c:numCache>
                <c:formatCode>General</c:formatCode>
                <c:ptCount val="38"/>
                <c:pt idx="34">
                  <c:v>4.3000000000000003E-2</c:v>
                </c:pt>
                <c:pt idx="37">
                  <c:v>4.3000000000000003E-2</c:v>
                </c:pt>
              </c:numCache>
            </c:numRef>
          </c:val>
        </c:ser>
        <c:ser>
          <c:idx val="35"/>
          <c:order val="35"/>
          <c:tx>
            <c:strRef>
              <c:f>Sheet1!$A$36</c:f>
              <c:strCache>
                <c:ptCount val="1"/>
                <c:pt idx="0">
                  <c:v>quality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Sheet1!$B$36:$AM$36</c:f>
              <c:numCache>
                <c:formatCode>General</c:formatCode>
                <c:ptCount val="38"/>
                <c:pt idx="4">
                  <c:v>2.7000000000000003E-2</c:v>
                </c:pt>
                <c:pt idx="5">
                  <c:v>2.4E-2</c:v>
                </c:pt>
                <c:pt idx="9">
                  <c:v>1.4999999999999998E-2</c:v>
                </c:pt>
                <c:pt idx="22">
                  <c:v>1.7000000000000001E-2</c:v>
                </c:pt>
                <c:pt idx="37">
                  <c:v>8.3000000000000018E-2</c:v>
                </c:pt>
              </c:numCache>
            </c:numRef>
          </c:val>
        </c:ser>
        <c:ser>
          <c:idx val="36"/>
          <c:order val="36"/>
          <c:tx>
            <c:strRef>
              <c:f>Sheet1!$A$37</c:f>
              <c:strCache>
                <c:ptCount val="1"/>
                <c:pt idx="0">
                  <c:v>Payment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Sheet1!$B$37:$AM$37</c:f>
              <c:numCache>
                <c:formatCode>General</c:formatCode>
                <c:ptCount val="38"/>
                <c:pt idx="35">
                  <c:v>8.9000000000000037E-2</c:v>
                </c:pt>
                <c:pt idx="37">
                  <c:v>8.9000000000000037E-2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7945472"/>
        <c:axId val="77951360"/>
        <c:axId val="77931840"/>
      </c:surface3DChart>
      <c:catAx>
        <c:axId val="77945472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360"/>
        <c:crosses val="autoZero"/>
        <c:auto val="1"/>
        <c:lblAlgn val="ctr"/>
        <c:lblOffset val="100"/>
      </c:catAx>
      <c:valAx>
        <c:axId val="779513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45472"/>
        <c:crosses val="autoZero"/>
        <c:crossBetween val="midCat"/>
      </c:valAx>
      <c:serAx>
        <c:axId val="77931840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360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0.10335870516185476"/>
          <c:y val="7.1724628171478552E-2"/>
          <c:w val="0.85219685039370086"/>
          <c:h val="0.57359397783610377"/>
        </c:manualLayout>
      </c:layout>
      <c:barChart>
        <c:barDir val="col"/>
        <c:grouping val="clustered"/>
        <c:ser>
          <c:idx val="0"/>
          <c:order val="0"/>
          <c:tx>
            <c:strRef>
              <c:f>[send.xlsx]Sheet1!$B$1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[send.xlsx]Sheet1!$A$2:$A$93</c:f>
              <c:strCache>
                <c:ptCount val="92"/>
                <c:pt idx="0">
                  <c:v>Ahwatukee</c:v>
                </c:pt>
                <c:pt idx="1">
                  <c:v>Anthem</c:v>
                </c:pt>
                <c:pt idx="2">
                  <c:v>Apache Junction</c:v>
                </c:pt>
                <c:pt idx="3">
                  <c:v>Atlanta</c:v>
                </c:pt>
                <c:pt idx="4">
                  <c:v>Avondale</c:v>
                </c:pt>
                <c:pt idx="5">
                  <c:v>Black Canyon City</c:v>
                </c:pt>
                <c:pt idx="6">
                  <c:v>Boulder City</c:v>
                </c:pt>
                <c:pt idx="7">
                  <c:v>Buckeye</c:v>
                </c:pt>
                <c:pt idx="8">
                  <c:v>Cambridge</c:v>
                </c:pt>
                <c:pt idx="9">
                  <c:v>Carefree</c:v>
                </c:pt>
                <c:pt idx="10">
                  <c:v>Casa Grande</c:v>
                </c:pt>
                <c:pt idx="11">
                  <c:v>Cave Creek</c:v>
                </c:pt>
                <c:pt idx="12">
                  <c:v>Central City Village</c:v>
                </c:pt>
                <c:pt idx="13">
                  <c:v>Chandler</c:v>
                </c:pt>
                <c:pt idx="14">
                  <c:v>Clark County</c:v>
                </c:pt>
                <c:pt idx="15">
                  <c:v>Coolidge</c:v>
                </c:pt>
                <c:pt idx="16">
                  <c:v>Cottage Grove</c:v>
                </c:pt>
                <c:pt idx="17">
                  <c:v>Dalkeith</c:v>
                </c:pt>
                <c:pt idx="18">
                  <c:v>Dane</c:v>
                </c:pt>
                <c:pt idx="19">
                  <c:v>De Forest</c:v>
                </c:pt>
                <c:pt idx="20">
                  <c:v>DeForest</c:v>
                </c:pt>
                <c:pt idx="21">
                  <c:v>Edinburgh</c:v>
                </c:pt>
                <c:pt idx="22">
                  <c:v>El Mirage</c:v>
                </c:pt>
                <c:pt idx="23">
                  <c:v>Enterprise</c:v>
                </c:pt>
                <c:pt idx="24">
                  <c:v>Fitchburg</c:v>
                </c:pt>
                <c:pt idx="25">
                  <c:v>Florence</c:v>
                </c:pt>
                <c:pt idx="26">
                  <c:v>Fort McDowell</c:v>
                </c:pt>
                <c:pt idx="27">
                  <c:v>Fountain Hills</c:v>
                </c:pt>
                <c:pt idx="28">
                  <c:v>Gila Bend</c:v>
                </c:pt>
                <c:pt idx="29">
                  <c:v>Gilbert</c:v>
                </c:pt>
                <c:pt idx="30">
                  <c:v>Glendale</c:v>
                </c:pt>
                <c:pt idx="31">
                  <c:v>Glendale Az</c:v>
                </c:pt>
                <c:pt idx="32">
                  <c:v>Gold Canyon</c:v>
                </c:pt>
                <c:pt idx="33">
                  <c:v>Goodyear</c:v>
                </c:pt>
                <c:pt idx="34">
                  <c:v>Green Valley</c:v>
                </c:pt>
                <c:pt idx="35">
                  <c:v>Guadalupe</c:v>
                </c:pt>
                <c:pt idx="36">
                  <c:v>Henderson</c:v>
                </c:pt>
                <c:pt idx="37">
                  <c:v>Higley</c:v>
                </c:pt>
                <c:pt idx="38">
                  <c:v>Juniper Green</c:v>
                </c:pt>
                <c:pt idx="39">
                  <c:v>Kitchener</c:v>
                </c:pt>
                <c:pt idx="40">
                  <c:v>Las Vegas</c:v>
                </c:pt>
                <c:pt idx="41">
                  <c:v>Laveen</c:v>
                </c:pt>
                <c:pt idx="42">
                  <c:v>Litchfield Park</c:v>
                </c:pt>
                <c:pt idx="43">
                  <c:v>Madison</c:v>
                </c:pt>
                <c:pt idx="44">
                  <c:v>Maricopa</c:v>
                </c:pt>
                <c:pt idx="45">
                  <c:v>Mc Farland</c:v>
                </c:pt>
                <c:pt idx="46">
                  <c:v>McFarland</c:v>
                </c:pt>
                <c:pt idx="47">
                  <c:v>Mesa</c:v>
                </c:pt>
                <c:pt idx="48">
                  <c:v>Middleton</c:v>
                </c:pt>
                <c:pt idx="49">
                  <c:v>Monona</c:v>
                </c:pt>
                <c:pt idx="50">
                  <c:v>Morristown</c:v>
                </c:pt>
                <c:pt idx="51">
                  <c:v>Musselburgh</c:v>
                </c:pt>
                <c:pt idx="52">
                  <c:v>N Las Vegas</c:v>
                </c:pt>
                <c:pt idx="53">
                  <c:v>N. Las Vegas</c:v>
                </c:pt>
                <c:pt idx="54">
                  <c:v>NELLIS AFB</c:v>
                </c:pt>
                <c:pt idx="55">
                  <c:v>New River</c:v>
                </c:pt>
                <c:pt idx="56">
                  <c:v>North Las Vegas</c:v>
                </c:pt>
                <c:pt idx="57">
                  <c:v>North Scottsdale</c:v>
                </c:pt>
                <c:pt idx="58">
                  <c:v>Old Town</c:v>
                </c:pt>
                <c:pt idx="59">
                  <c:v>Paradise</c:v>
                </c:pt>
                <c:pt idx="60">
                  <c:v>Paradise Valley</c:v>
                </c:pt>
                <c:pt idx="61">
                  <c:v>Peoria</c:v>
                </c:pt>
                <c:pt idx="62">
                  <c:v>Pheonix</c:v>
                </c:pt>
                <c:pt idx="63">
                  <c:v>Phoenix</c:v>
                </c:pt>
                <c:pt idx="64">
                  <c:v>Queen Creek</c:v>
                </c:pt>
                <c:pt idx="65">
                  <c:v>Queensferry</c:v>
                </c:pt>
                <c:pt idx="66">
                  <c:v>Saint Jacobs</c:v>
                </c:pt>
                <c:pt idx="67">
                  <c:v>San Tan Valley</c:v>
                </c:pt>
                <c:pt idx="68">
                  <c:v>Scottsdale</c:v>
                </c:pt>
                <c:pt idx="69">
                  <c:v>Sedona</c:v>
                </c:pt>
                <c:pt idx="70">
                  <c:v>South Queensferry</c:v>
                </c:pt>
                <c:pt idx="71">
                  <c:v>Spring Valley</c:v>
                </c:pt>
                <c:pt idx="72">
                  <c:v>St Clements</c:v>
                </c:pt>
                <c:pt idx="73">
                  <c:v>Stockbridge</c:v>
                </c:pt>
                <c:pt idx="74">
                  <c:v>Stoughton</c:v>
                </c:pt>
                <c:pt idx="75">
                  <c:v>Summerlin</c:v>
                </c:pt>
                <c:pt idx="76">
                  <c:v>Sun City</c:v>
                </c:pt>
                <c:pt idx="77">
                  <c:v>Sun City West</c:v>
                </c:pt>
                <c:pt idx="78">
                  <c:v>Sun Lakes</c:v>
                </c:pt>
                <c:pt idx="79">
                  <c:v>Sun Prairie</c:v>
                </c:pt>
                <c:pt idx="80">
                  <c:v>Surprise</c:v>
                </c:pt>
                <c:pt idx="81">
                  <c:v>Tempe</c:v>
                </c:pt>
                <c:pt idx="82">
                  <c:v>Tolleson</c:v>
                </c:pt>
                <c:pt idx="83">
                  <c:v>Tonopah</c:v>
                </c:pt>
                <c:pt idx="84">
                  <c:v>Tortilla Flat</c:v>
                </c:pt>
                <c:pt idx="85">
                  <c:v>Trempealeau</c:v>
                </c:pt>
                <c:pt idx="86">
                  <c:v>Verona</c:v>
                </c:pt>
                <c:pt idx="87">
                  <c:v>Waterloo</c:v>
                </c:pt>
                <c:pt idx="88">
                  <c:v>Waunakee</c:v>
                </c:pt>
                <c:pt idx="89">
                  <c:v>Wickenburg</c:v>
                </c:pt>
                <c:pt idx="90">
                  <c:v>Windsor</c:v>
                </c:pt>
                <c:pt idx="91">
                  <c:v>Youngtown</c:v>
                </c:pt>
              </c:strCache>
            </c:strRef>
          </c:cat>
          <c:val>
            <c:numRef>
              <c:f>[send.xlsx]Sheet1!$B$2:$B$93</c:f>
              <c:numCache>
                <c:formatCode>General</c:formatCode>
                <c:ptCount val="92"/>
                <c:pt idx="0">
                  <c:v>83</c:v>
                </c:pt>
                <c:pt idx="1">
                  <c:v>233</c:v>
                </c:pt>
                <c:pt idx="2">
                  <c:v>201</c:v>
                </c:pt>
                <c:pt idx="3">
                  <c:v>3</c:v>
                </c:pt>
                <c:pt idx="4">
                  <c:v>808</c:v>
                </c:pt>
                <c:pt idx="5">
                  <c:v>45</c:v>
                </c:pt>
                <c:pt idx="6">
                  <c:v>31</c:v>
                </c:pt>
                <c:pt idx="7">
                  <c:v>133</c:v>
                </c:pt>
                <c:pt idx="8">
                  <c:v>5</c:v>
                </c:pt>
                <c:pt idx="9">
                  <c:v>147</c:v>
                </c:pt>
                <c:pt idx="10">
                  <c:v>274</c:v>
                </c:pt>
                <c:pt idx="11">
                  <c:v>890</c:v>
                </c:pt>
                <c:pt idx="12">
                  <c:v>2</c:v>
                </c:pt>
                <c:pt idx="13" formatCode="#,##0">
                  <c:v>7263</c:v>
                </c:pt>
                <c:pt idx="14">
                  <c:v>1</c:v>
                </c:pt>
                <c:pt idx="15">
                  <c:v>11</c:v>
                </c:pt>
                <c:pt idx="16">
                  <c:v>14</c:v>
                </c:pt>
                <c:pt idx="17">
                  <c:v>1</c:v>
                </c:pt>
                <c:pt idx="18">
                  <c:v>2</c:v>
                </c:pt>
                <c:pt idx="19">
                  <c:v>23</c:v>
                </c:pt>
                <c:pt idx="20">
                  <c:v>10</c:v>
                </c:pt>
                <c:pt idx="21" formatCode="#,##0">
                  <c:v>2800</c:v>
                </c:pt>
                <c:pt idx="22">
                  <c:v>53</c:v>
                </c:pt>
                <c:pt idx="23">
                  <c:v>9</c:v>
                </c:pt>
                <c:pt idx="24">
                  <c:v>152</c:v>
                </c:pt>
                <c:pt idx="25">
                  <c:v>22</c:v>
                </c:pt>
                <c:pt idx="26">
                  <c:v>1</c:v>
                </c:pt>
                <c:pt idx="27">
                  <c:v>380</c:v>
                </c:pt>
                <c:pt idx="28">
                  <c:v>26</c:v>
                </c:pt>
                <c:pt idx="29" formatCode="#,##0">
                  <c:v>4965</c:v>
                </c:pt>
                <c:pt idx="30" formatCode="#,##0">
                  <c:v>3889</c:v>
                </c:pt>
                <c:pt idx="31">
                  <c:v>8</c:v>
                </c:pt>
                <c:pt idx="32">
                  <c:v>38</c:v>
                </c:pt>
                <c:pt idx="33">
                  <c:v>980</c:v>
                </c:pt>
                <c:pt idx="34">
                  <c:v>6</c:v>
                </c:pt>
                <c:pt idx="35">
                  <c:v>45</c:v>
                </c:pt>
                <c:pt idx="36" formatCode="#,##0">
                  <c:v>7847</c:v>
                </c:pt>
                <c:pt idx="37">
                  <c:v>3</c:v>
                </c:pt>
                <c:pt idx="38">
                  <c:v>4</c:v>
                </c:pt>
                <c:pt idx="39">
                  <c:v>195</c:v>
                </c:pt>
                <c:pt idx="40" formatCode="#,##0">
                  <c:v>103841</c:v>
                </c:pt>
                <c:pt idx="41">
                  <c:v>47</c:v>
                </c:pt>
                <c:pt idx="42">
                  <c:v>204</c:v>
                </c:pt>
                <c:pt idx="43" formatCode="#,##0">
                  <c:v>6793</c:v>
                </c:pt>
                <c:pt idx="44">
                  <c:v>156</c:v>
                </c:pt>
                <c:pt idx="45">
                  <c:v>18</c:v>
                </c:pt>
                <c:pt idx="46">
                  <c:v>11</c:v>
                </c:pt>
                <c:pt idx="47" formatCode="#,##0">
                  <c:v>7035</c:v>
                </c:pt>
                <c:pt idx="48">
                  <c:v>317</c:v>
                </c:pt>
                <c:pt idx="49">
                  <c:v>100</c:v>
                </c:pt>
                <c:pt idx="50">
                  <c:v>3</c:v>
                </c:pt>
                <c:pt idx="51">
                  <c:v>2</c:v>
                </c:pt>
                <c:pt idx="52">
                  <c:v>13</c:v>
                </c:pt>
                <c:pt idx="53">
                  <c:v>21</c:v>
                </c:pt>
                <c:pt idx="54">
                  <c:v>4</c:v>
                </c:pt>
                <c:pt idx="55">
                  <c:v>15</c:v>
                </c:pt>
                <c:pt idx="56" formatCode="#,##0">
                  <c:v>1529</c:v>
                </c:pt>
                <c:pt idx="57">
                  <c:v>34</c:v>
                </c:pt>
                <c:pt idx="58">
                  <c:v>1</c:v>
                </c:pt>
                <c:pt idx="59">
                  <c:v>13</c:v>
                </c:pt>
                <c:pt idx="60">
                  <c:v>428</c:v>
                </c:pt>
                <c:pt idx="61" formatCode="#,##0">
                  <c:v>1794</c:v>
                </c:pt>
                <c:pt idx="62">
                  <c:v>1</c:v>
                </c:pt>
                <c:pt idx="63" formatCode="#,##0">
                  <c:v>42443</c:v>
                </c:pt>
                <c:pt idx="64">
                  <c:v>687</c:v>
                </c:pt>
                <c:pt idx="65">
                  <c:v>1</c:v>
                </c:pt>
                <c:pt idx="66">
                  <c:v>1</c:v>
                </c:pt>
                <c:pt idx="67">
                  <c:v>97</c:v>
                </c:pt>
                <c:pt idx="68" formatCode="#,##0">
                  <c:v>23052</c:v>
                </c:pt>
                <c:pt idx="69">
                  <c:v>29</c:v>
                </c:pt>
                <c:pt idx="70">
                  <c:v>2</c:v>
                </c:pt>
                <c:pt idx="71">
                  <c:v>29</c:v>
                </c:pt>
                <c:pt idx="72">
                  <c:v>1</c:v>
                </c:pt>
                <c:pt idx="73">
                  <c:v>9</c:v>
                </c:pt>
                <c:pt idx="74">
                  <c:v>8</c:v>
                </c:pt>
                <c:pt idx="75">
                  <c:v>65</c:v>
                </c:pt>
                <c:pt idx="76">
                  <c:v>131</c:v>
                </c:pt>
                <c:pt idx="77">
                  <c:v>27</c:v>
                </c:pt>
                <c:pt idx="78">
                  <c:v>17</c:v>
                </c:pt>
                <c:pt idx="79">
                  <c:v>201</c:v>
                </c:pt>
                <c:pt idx="80" formatCode="#,##0">
                  <c:v>1005</c:v>
                </c:pt>
                <c:pt idx="81" formatCode="#,##0">
                  <c:v>10951</c:v>
                </c:pt>
                <c:pt idx="82">
                  <c:v>78</c:v>
                </c:pt>
                <c:pt idx="83">
                  <c:v>1</c:v>
                </c:pt>
                <c:pt idx="84">
                  <c:v>11</c:v>
                </c:pt>
                <c:pt idx="85">
                  <c:v>2</c:v>
                </c:pt>
                <c:pt idx="86">
                  <c:v>53</c:v>
                </c:pt>
                <c:pt idx="87">
                  <c:v>267</c:v>
                </c:pt>
                <c:pt idx="88">
                  <c:v>17</c:v>
                </c:pt>
                <c:pt idx="89">
                  <c:v>140</c:v>
                </c:pt>
                <c:pt idx="90">
                  <c:v>5</c:v>
                </c:pt>
                <c:pt idx="91">
                  <c:v>18</c:v>
                </c:pt>
              </c:numCache>
            </c:numRef>
          </c:val>
        </c:ser>
        <c:dLbls>
          <c:showVal val="1"/>
        </c:dLbls>
        <c:gapWidth val="100"/>
        <c:overlap val="-24"/>
        <c:axId val="78067968"/>
        <c:axId val="78073856"/>
      </c:barChart>
      <c:catAx>
        <c:axId val="780679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3856"/>
        <c:crosses val="autoZero"/>
        <c:auto val="1"/>
        <c:lblAlgn val="ctr"/>
        <c:lblOffset val="100"/>
      </c:catAx>
      <c:valAx>
        <c:axId val="7807385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7E67-0C0B-47A4-884D-DA994517F8D6}" type="datetimeFigureOut">
              <a:rPr lang="en-IN" smtClean="0"/>
              <a:t>09-12-2014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00BC-AF95-4A50-8282-2335BD9A2F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I will explain</a:t>
            </a:r>
            <a:r>
              <a:rPr lang="en-US" baseline="0" dirty="0" smtClean="0"/>
              <a:t> about the major categories in the reviews that we have </a:t>
            </a:r>
            <a:r>
              <a:rPr lang="en-US" baseline="0" dirty="0" err="1" smtClean="0"/>
              <a:t>focussed</a:t>
            </a:r>
            <a:r>
              <a:rPr lang="en-US" baseline="0" dirty="0" smtClean="0"/>
              <a:t> on and applied our topic distribution model.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00BC-AF95-4A50-8282-2335BD9A2F11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Food, staff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00BC-AF95-4A50-8282-2335BD9A2F11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compare the topics from 1- star reviews and 5-star reviews and we can see that many of topics are same. However, food topic in the 1-start rating conveys that the taste of the food was not good and there were not much varieties available. Whereas,  food topic in 5- star conveys that the taste </a:t>
            </a:r>
            <a:r>
              <a:rPr lang="en-US" baseline="0" dirty="0" smtClean="0"/>
              <a:t>and the quality</a:t>
            </a:r>
            <a:r>
              <a:rPr lang="en-US" baseline="0" dirty="0" smtClean="0"/>
              <a:t> was good.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00BC-AF95-4A50-8282-2335BD9A2F11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00BC-AF95-4A50-8282-2335BD9A2F11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aim</a:t>
            </a:r>
            <a:r>
              <a:rPr lang="en-US" baseline="0" dirty="0" smtClean="0"/>
              <a:t> of our analysis </a:t>
            </a:r>
            <a:r>
              <a:rPr lang="en-US" dirty="0" smtClean="0"/>
              <a:t>was to suggest locations to people who are planning to start new restaurants,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found out the locations where</a:t>
            </a:r>
            <a:r>
              <a:rPr lang="en-US" baseline="0" dirty="0" smtClean="0"/>
              <a:t> high rated restaurants are located, and </a:t>
            </a:r>
            <a:r>
              <a:rPr lang="en-US" baseline="0" dirty="0" smtClean="0"/>
              <a:t>we found out the topic distribution</a:t>
            </a:r>
            <a:r>
              <a:rPr lang="en-IN" baseline="0" dirty="0" smtClean="0"/>
              <a:t> </a:t>
            </a:r>
            <a:r>
              <a:rPr lang="en-US" baseline="0" dirty="0" smtClean="0"/>
              <a:t>from the 5-star reviews of those restaurants.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these topics can be used by a person to focus on when starting a new restaurant in order to achieve high ratings.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And,</a:t>
            </a:r>
            <a:r>
              <a:rPr lang="en-US" baseline="0" dirty="0" smtClean="0"/>
              <a:t> we can also suggest the person to choose a mid sized location to start with. Because choosing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00BC-AF95-4A50-8282-2335BD9A2F11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789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3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5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1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17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4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0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0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0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5408D0-0F51-489A-938C-4AA3E4DD7883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57448-4F73-4D75-9A73-7512FB1787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3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IMPROVING RESTAURANTS BUSINESS</a:t>
            </a:r>
            <a:b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						</a:t>
            </a:r>
            <a:r>
              <a:rPr lang="en-US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- REVIEW ANALYSIS</a:t>
            </a:r>
            <a:endParaRPr lang="en-US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1"/>
                </a:solidFill>
              </a:rPr>
              <a:t>By- </a:t>
            </a:r>
            <a:r>
              <a:rPr lang="en-US" b="1" i="1" dirty="0" err="1">
                <a:solidFill>
                  <a:schemeClr val="tx1"/>
                </a:solidFill>
              </a:rPr>
              <a:t>Meghna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Srivastav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1"/>
                </a:solidFill>
              </a:rPr>
              <a:t>      Monica Mavoori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1"/>
                </a:solidFill>
              </a:rPr>
              <a:t>    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 </a:t>
            </a:r>
            <a:r>
              <a:rPr lang="en-US" b="1" i="1" dirty="0" err="1">
                <a:solidFill>
                  <a:schemeClr val="tx1"/>
                </a:solidFill>
              </a:rPr>
              <a:t>Niharika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Salady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1"/>
                </a:solidFill>
              </a:rPr>
              <a:t>     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Shivpriya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Tamboskar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DATA ANALYSIS 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TOPIC </a:t>
            </a:r>
            <a:r>
              <a:rPr lang="en-US" sz="2400" b="1" dirty="0" smtClean="0">
                <a:solidFill>
                  <a:schemeClr val="tx1"/>
                </a:solidFill>
              </a:rPr>
              <a:t>DISTRIBUTION</a:t>
            </a:r>
          </a:p>
          <a:p>
            <a:pPr marL="201168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Reviews with 1-Star Ratings</a:t>
            </a:r>
          </a:p>
          <a:p>
            <a:pPr marL="20116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Reviews with 5-Star Ratings</a:t>
            </a:r>
          </a:p>
          <a:p>
            <a:pPr marL="20116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Reviews of Users with more fans count.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1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68485963"/>
              </p:ext>
            </p:extLst>
          </p:nvPr>
        </p:nvGraphicFramePr>
        <p:xfrm>
          <a:off x="-323850" y="117359"/>
          <a:ext cx="7843766" cy="569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09376096"/>
              </p:ext>
            </p:extLst>
          </p:nvPr>
        </p:nvGraphicFramePr>
        <p:xfrm>
          <a:off x="7206018" y="122830"/>
          <a:ext cx="4572000" cy="6127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4965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6629417"/>
              </p:ext>
            </p:extLst>
          </p:nvPr>
        </p:nvGraphicFramePr>
        <p:xfrm>
          <a:off x="-154744" y="379828"/>
          <a:ext cx="8210549" cy="584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78621608"/>
              </p:ext>
            </p:extLst>
          </p:nvPr>
        </p:nvGraphicFramePr>
        <p:xfrm>
          <a:off x="7498080" y="100462"/>
          <a:ext cx="4442026" cy="611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936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COMPARING TOPICS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</a:rPr>
              <a:t>Topic Distribution of 1-Star Rating Reviews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Food </a:t>
            </a:r>
            <a:r>
              <a:rPr lang="en-US" dirty="0" smtClean="0">
                <a:solidFill>
                  <a:schemeClr val="tx1"/>
                </a:solidFill>
              </a:rPr>
              <a:t>– No more varieties available, Tastes bad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Staff – Staff is not responding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Service – Service is not fast and appropriate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Place – Ambience is not good, </a:t>
            </a:r>
            <a:r>
              <a:rPr lang="en-US" dirty="0">
                <a:solidFill>
                  <a:schemeClr val="tx1"/>
                </a:solidFill>
              </a:rPr>
              <a:t>Cockroaches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Family – Not a good place for family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Quality – Food is not freshly cooked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Topic Distribution of </a:t>
            </a:r>
            <a:r>
              <a:rPr lang="en-US" sz="1600" b="1" dirty="0" smtClean="0">
                <a:solidFill>
                  <a:schemeClr val="tx1"/>
                </a:solidFill>
              </a:rPr>
              <a:t>5-Star </a:t>
            </a:r>
            <a:r>
              <a:rPr lang="en-US" sz="1600" b="1" dirty="0">
                <a:solidFill>
                  <a:schemeClr val="tx1"/>
                </a:solidFill>
              </a:rPr>
              <a:t>Rating Reviews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Food – Have good Taste and quality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Check-in Time – Mostly visit in busy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Family – Good place for whole family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Service – On time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Meat – Varieties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Location – Near by to office, home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895324"/>
              </p:ext>
            </p:extLst>
          </p:nvPr>
        </p:nvGraphicFramePr>
        <p:xfrm>
          <a:off x="7371471" y="201280"/>
          <a:ext cx="4359965" cy="597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67579297"/>
              </p:ext>
            </p:extLst>
          </p:nvPr>
        </p:nvGraphicFramePr>
        <p:xfrm>
          <a:off x="0" y="225083"/>
          <a:ext cx="7596555" cy="565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5134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COMPARING TOPICS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Topic Distribution from Reviews of All Ratings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 Food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Location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Service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Desserts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Meat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Topic Distribution of Reviews of Top 1000 Users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Desserts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Drinks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989" y="4767943"/>
            <a:ext cx="1005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Conclusions:</a:t>
            </a:r>
            <a:endParaRPr lang="en-US" dirty="0"/>
          </a:p>
          <a:p>
            <a:r>
              <a:rPr lang="en-US" dirty="0" smtClean="0"/>
              <a:t>Topic distribution is almost similar.</a:t>
            </a:r>
          </a:p>
          <a:p>
            <a:r>
              <a:rPr lang="en-US" dirty="0" smtClean="0"/>
              <a:t>Instead of calculating Topic distribution on whole review corpus we can rely on reviews of users with more fans.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0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LOCATION SUGGESTION FOR RESTAURANTS 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Every Restaurant wants to score top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Collect data of the locations where there are high rating restaurants.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Choose a mid sized location among those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concentrate on topics found from 5-Star ratings Reviews.</a:t>
            </a:r>
          </a:p>
          <a:p>
            <a:pPr marL="20116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Choosing highest count locations may become a problem as it will be really challenging to </a:t>
            </a:r>
            <a:r>
              <a:rPr lang="en-US" sz="2400" dirty="0" smtClean="0">
                <a:solidFill>
                  <a:schemeClr val="tx1"/>
                </a:solidFill>
              </a:rPr>
              <a:t>compete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8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858" y="309489"/>
            <a:ext cx="796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92 Cities with count of Top Star Restaurants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1342" y="955820"/>
            <a:ext cx="8736036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90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11152729"/>
              </p:ext>
            </p:extLst>
          </p:nvPr>
        </p:nvGraphicFramePr>
        <p:xfrm>
          <a:off x="815925" y="829994"/>
          <a:ext cx="7751299" cy="5134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03323" y="970671"/>
            <a:ext cx="2855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Top 5 Cities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Las Vegas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Phoenix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Scottsdale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Tempe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Henderson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63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CHECK-IN TIME </a:t>
            </a:r>
            <a:r>
              <a:rPr lang="en-US" b="1" dirty="0" smtClean="0">
                <a:solidFill>
                  <a:schemeClr val="tx1"/>
                </a:solidFill>
              </a:rPr>
              <a:t>TRENDS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High Ratings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Low Ratings Analysis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8525" y="2560165"/>
            <a:ext cx="4557155" cy="3566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8313" y="2560165"/>
            <a:ext cx="401608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3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BRIEF INTRODUCTION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PROBLEM: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is becoming increasingly difficult to handle the large number of opinions posted on review </a:t>
            </a:r>
            <a:r>
              <a:rPr lang="en-US" sz="2000" dirty="0" smtClean="0">
                <a:solidFill>
                  <a:schemeClr val="tx1"/>
                </a:solidFill>
              </a:rPr>
              <a:t>platforms.</a:t>
            </a:r>
          </a:p>
          <a:p>
            <a:pPr marL="201168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SOLUTION: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Provide </a:t>
            </a:r>
            <a:r>
              <a:rPr lang="en-US" sz="2000" dirty="0">
                <a:solidFill>
                  <a:schemeClr val="tx1"/>
                </a:solidFill>
              </a:rPr>
              <a:t>this information in a useful way to </a:t>
            </a:r>
            <a:r>
              <a:rPr lang="en-US" sz="2000" dirty="0" smtClean="0">
                <a:solidFill>
                  <a:schemeClr val="tx1"/>
                </a:solidFill>
              </a:rPr>
              <a:t>business owners. </a:t>
            </a:r>
          </a:p>
          <a:p>
            <a:pPr marL="201168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USE: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To understand in-detail customers perspective about their service.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Gives a better insight towards what customers expect, thus improve accordingly.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31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OBSERVATIONS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Reviews Trend doesn’t differ much with Check-in timings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But, from the chart it shows that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Users generally Check-in Restaurant for Dinner and Lunch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Users prefer to write a review for Dinner and Lunch </a:t>
            </a:r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SUGGESTION:</a:t>
            </a:r>
            <a:endParaRPr lang="en-US" sz="2400" b="1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dirty="0">
                <a:solidFill>
                  <a:schemeClr val="tx1"/>
                </a:solidFill>
              </a:rPr>
              <a:t>Suggest Restaurants to be careful in the topics mentioned during there busy hours mainly for Dinner and Lunch and meet their customer </a:t>
            </a:r>
            <a:r>
              <a:rPr lang="en-US" sz="2400" dirty="0" smtClean="0">
                <a:solidFill>
                  <a:schemeClr val="tx1"/>
                </a:solidFill>
              </a:rPr>
              <a:t>expectations</a:t>
            </a:r>
            <a:endParaRPr lang="en-US" sz="24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2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CONCLUSIONS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In-detail analysis on the reviews helps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Users in choosing appropriate restaurant according to their needs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 Owners in building a better business which is more likely towards customers taste.</a:t>
            </a:r>
          </a:p>
          <a:p>
            <a:pPr marL="20116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dirty="0">
                <a:solidFill>
                  <a:schemeClr val="tx1"/>
                </a:solidFill>
              </a:rPr>
              <a:t>have </a:t>
            </a:r>
            <a:r>
              <a:rPr lang="en-US" sz="2400" dirty="0" smtClean="0">
                <a:solidFill>
                  <a:schemeClr val="tx1"/>
                </a:solidFill>
              </a:rPr>
              <a:t>been able </a:t>
            </a:r>
            <a:r>
              <a:rPr lang="en-US" sz="2400" dirty="0">
                <a:solidFill>
                  <a:schemeClr val="tx1"/>
                </a:solidFill>
              </a:rPr>
              <a:t>to show what users care about most in their </a:t>
            </a:r>
            <a:r>
              <a:rPr lang="en-US" sz="2400" dirty="0" smtClean="0">
                <a:solidFill>
                  <a:schemeClr val="tx1"/>
                </a:solidFill>
              </a:rPr>
              <a:t>reviews of restaurants.</a:t>
            </a:r>
          </a:p>
          <a:p>
            <a:pPr marL="20116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have also found on what topics “Top Users” generally care when writing a review and how does it effect the overall rating of the Restaurant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4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FUTURE SCOPE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Semantic Analysis of the reviews can be done to say whether the text represents good/bad.</a:t>
            </a:r>
          </a:p>
          <a:p>
            <a:pPr marL="201168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Study of reviews on group of businesses can be done based on their performance over past years.</a:t>
            </a:r>
          </a:p>
          <a:p>
            <a:pPr marL="201168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Scalability of businesses is possible, by concentrating to improve all types of businesses not only Restaurants.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3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4356" y="323557"/>
            <a:ext cx="5056840" cy="3373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7453" y="1364156"/>
            <a:ext cx="61757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We Thank!!!</a:t>
            </a:r>
          </a:p>
          <a:p>
            <a:endParaRPr lang="en-US" sz="4000" b="1" dirty="0"/>
          </a:p>
          <a:p>
            <a:r>
              <a:rPr lang="en-US" sz="4000" i="1" dirty="0" smtClean="0"/>
              <a:t>Dr. Sanjay Ranka</a:t>
            </a:r>
          </a:p>
          <a:p>
            <a:r>
              <a:rPr lang="en-US" sz="4000" i="1" dirty="0" smtClean="0"/>
              <a:t>Dr. Daisy Wang</a:t>
            </a:r>
          </a:p>
          <a:p>
            <a:r>
              <a:rPr lang="en-US" sz="4000" i="1" dirty="0" smtClean="0"/>
              <a:t>Clint P. George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80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FACTORS CONSIDERED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Topic Distribution of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 Reviews irrelevant of its ratings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Reviews with 1-Star Ratings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Reviews with 5-Star Ratings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Reviews of top 1000 Users (users with more fans count)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Location where there are 5-Star Ratings Restaurants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There are considered to be locations popular locations to where people generally </a:t>
            </a:r>
            <a:r>
              <a:rPr lang="en-US" sz="2000" dirty="0" smtClean="0">
                <a:solidFill>
                  <a:schemeClr val="tx1"/>
                </a:solidFill>
              </a:rPr>
              <a:t>hangout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Check-in Timings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 What are the popular timings where people visit a restaurant and prefer to write a review</a:t>
            </a:r>
          </a:p>
          <a:p>
            <a:pPr marL="566928" lvl="3" indent="0">
              <a:buNone/>
            </a:pPr>
            <a:endParaRPr lang="en-US" dirty="0" smtClean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3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IMPLEMENTATION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Topic Modelling Algorithm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Used Latent Dirichlet Allocation – Probabilistic Model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Python Packages:	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NLTK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Genism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NumPy</a:t>
            </a:r>
          </a:p>
          <a:p>
            <a:pPr lvl="1"/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Necessary Pre-Processing of Data is done.</a:t>
            </a:r>
          </a:p>
        </p:txBody>
      </p:sp>
    </p:spTree>
    <p:extLst>
      <p:ext uri="{BB962C8B-B14F-4D97-AF65-F5344CB8AC3E}">
        <p14:creationId xmlns:p14="http://schemas.microsoft.com/office/powerpoint/2010/main" xmlns="" val="17573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485" y="933668"/>
            <a:ext cx="27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OUTCOME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4485" y="2033392"/>
            <a:ext cx="9976915" cy="3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23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TOPIC DISTRIBUTION OF ALL REVIEWS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474" y="1846263"/>
            <a:ext cx="8637706" cy="4433513"/>
          </a:xfrm>
        </p:spPr>
      </p:pic>
    </p:spTree>
    <p:extLst>
      <p:ext uri="{BB962C8B-B14F-4D97-AF65-F5344CB8AC3E}">
        <p14:creationId xmlns:p14="http://schemas.microsoft.com/office/powerpoint/2010/main" xmlns="" val="584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9269" y="159859"/>
            <a:ext cx="4344738" cy="608619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5421522"/>
              </p:ext>
            </p:extLst>
          </p:nvPr>
        </p:nvGraphicFramePr>
        <p:xfrm>
          <a:off x="245013" y="159859"/>
          <a:ext cx="7084256" cy="608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045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ANALYSIS OF </a:t>
            </a:r>
            <a:r>
              <a:rPr lang="en-US" sz="4400" b="1" dirty="0">
                <a:solidFill>
                  <a:schemeClr val="tx1"/>
                </a:solidFill>
                <a:latin typeface="+mn-lt"/>
              </a:rPr>
              <a:t>EXAMPLE</a:t>
            </a:r>
            <a:r>
              <a:rPr lang="en-US" sz="4400" b="1" dirty="0">
                <a:latin typeface="+mn-lt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REVIEW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I </a:t>
            </a:r>
            <a:r>
              <a:rPr lang="en-US" sz="2400" i="1" dirty="0">
                <a:solidFill>
                  <a:schemeClr val="tx1"/>
                </a:solidFill>
              </a:rPr>
              <a:t>have never been to this place but I am pretty sure this is </a:t>
            </a:r>
            <a:r>
              <a:rPr lang="en-US" sz="2400" i="1" dirty="0" err="1">
                <a:solidFill>
                  <a:schemeClr val="tx1"/>
                </a:solidFill>
              </a:rPr>
              <a:t>aweful</a:t>
            </a:r>
            <a:r>
              <a:rPr lang="en-US" sz="2400" i="1" dirty="0">
                <a:solidFill>
                  <a:schemeClr val="tx1"/>
                </a:solidFill>
              </a:rPr>
              <a:t>. </a:t>
            </a:r>
            <a:r>
              <a:rPr lang="en-US" sz="2400" i="1" dirty="0" err="1">
                <a:solidFill>
                  <a:schemeClr val="tx1"/>
                </a:solidFill>
              </a:rPr>
              <a:t>Botto</a:t>
            </a:r>
            <a:r>
              <a:rPr lang="en-US" sz="2400" i="1" dirty="0">
                <a:solidFill>
                  <a:schemeClr val="tx1"/>
                </a:solidFill>
              </a:rPr>
              <a:t>.. What kind of name is that.. </a:t>
            </a:r>
            <a:r>
              <a:rPr lang="en-US" sz="2400" i="1" dirty="0" err="1" smtClean="0">
                <a:solidFill>
                  <a:schemeClr val="tx1"/>
                </a:solidFill>
              </a:rPr>
              <a:t>badd</a:t>
            </a:r>
            <a:r>
              <a:rPr lang="en-US" sz="2400" i="1" dirty="0" smtClean="0">
                <a:solidFill>
                  <a:schemeClr val="tx1"/>
                </a:solidFill>
              </a:rPr>
              <a:t>... </a:t>
            </a:r>
            <a:r>
              <a:rPr lang="en-US" sz="2400" i="1" dirty="0">
                <a:solidFill>
                  <a:schemeClr val="tx1"/>
                </a:solidFill>
              </a:rPr>
              <a:t>Bistro.. who calls their restaurant Bistro? Sounds like a big ball or water or authentic Italian..? what a </a:t>
            </a:r>
            <a:r>
              <a:rPr lang="en-US" sz="2400" i="1" dirty="0" err="1">
                <a:solidFill>
                  <a:schemeClr val="tx1"/>
                </a:solidFill>
              </a:rPr>
              <a:t>farse</a:t>
            </a:r>
            <a:r>
              <a:rPr lang="en-US" sz="2400" i="1" dirty="0">
                <a:solidFill>
                  <a:schemeClr val="tx1"/>
                </a:solidFill>
              </a:rPr>
              <a:t>.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I am disappointed they do not </a:t>
            </a:r>
            <a:r>
              <a:rPr lang="en-US" sz="2400" i="1" dirty="0" err="1">
                <a:solidFill>
                  <a:schemeClr val="tx1"/>
                </a:solidFill>
              </a:rPr>
              <a:t>seve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kungPo</a:t>
            </a:r>
            <a:r>
              <a:rPr lang="en-US" sz="2400" i="1" dirty="0">
                <a:solidFill>
                  <a:schemeClr val="tx1"/>
                </a:solidFill>
              </a:rPr>
              <a:t> chicken or chicken </a:t>
            </a:r>
            <a:r>
              <a:rPr lang="en-US" sz="2400" i="1" dirty="0" err="1">
                <a:solidFill>
                  <a:schemeClr val="tx1"/>
                </a:solidFill>
              </a:rPr>
              <a:t>vindaloo</a:t>
            </a:r>
            <a:r>
              <a:rPr lang="en-US" sz="2400" i="1" dirty="0">
                <a:solidFill>
                  <a:schemeClr val="tx1"/>
                </a:solidFill>
              </a:rPr>
              <a:t>.. How can they miss those? Also... no sushi.. </a:t>
            </a:r>
            <a:r>
              <a:rPr lang="en-US" sz="2400" i="1" dirty="0" err="1">
                <a:solidFill>
                  <a:schemeClr val="tx1"/>
                </a:solidFill>
              </a:rPr>
              <a:t>Califinia's</a:t>
            </a:r>
            <a:r>
              <a:rPr lang="en-US" sz="2400" i="1" dirty="0">
                <a:solidFill>
                  <a:schemeClr val="tx1"/>
                </a:solidFill>
              </a:rPr>
              <a:t> own food? Shame on them.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I have never seen their waiters but pretty sure they are bad.  I ask for food and they never bring it and will laugh at me., </a:t>
            </a:r>
            <a:r>
              <a:rPr lang="en-US" sz="2400" i="1" dirty="0" err="1">
                <a:solidFill>
                  <a:schemeClr val="tx1"/>
                </a:solidFill>
              </a:rPr>
              <a:t>Ohh</a:t>
            </a:r>
            <a:r>
              <a:rPr lang="en-US" sz="2400" i="1" dirty="0">
                <a:solidFill>
                  <a:schemeClr val="tx1"/>
                </a:solidFill>
              </a:rPr>
              <a:t> also they hate colored folks..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/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Altogether, never ever been to this restaurant because it sucks in Yelp reviews</a:t>
            </a:r>
            <a:r>
              <a:rPr lang="en-US" sz="2400" i="1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[(</a:t>
            </a:r>
            <a:r>
              <a:rPr lang="en-US" b="1" dirty="0">
                <a:solidFill>
                  <a:schemeClr val="tx1"/>
                </a:solidFill>
              </a:rPr>
              <a:t>7</a:t>
            </a:r>
            <a:r>
              <a:rPr lang="en-US" b="1" dirty="0" smtClean="0">
                <a:solidFill>
                  <a:schemeClr val="tx1"/>
                </a:solidFill>
              </a:rPr>
              <a:t>, 0.173979336376367435</a:t>
            </a:r>
            <a:r>
              <a:rPr lang="en-US" b="1" dirty="0">
                <a:solidFill>
                  <a:schemeClr val="tx1"/>
                </a:solidFill>
              </a:rPr>
              <a:t>), </a:t>
            </a:r>
            <a:r>
              <a:rPr lang="en-US" b="1" dirty="0" smtClean="0">
                <a:solidFill>
                  <a:schemeClr val="tx1"/>
                </a:solidFill>
              </a:rPr>
              <a:t>(8, 0.09344804518265865</a:t>
            </a:r>
            <a:r>
              <a:rPr lang="en-US" b="1" dirty="0">
                <a:solidFill>
                  <a:schemeClr val="tx1"/>
                </a:solidFill>
              </a:rPr>
              <a:t>), </a:t>
            </a:r>
            <a:r>
              <a:rPr lang="en-US" b="1" dirty="0" smtClean="0">
                <a:solidFill>
                  <a:schemeClr val="tx1"/>
                </a:solidFill>
              </a:rPr>
              <a:t>(16, 0.22013217061090186),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smtClean="0">
                <a:solidFill>
                  <a:schemeClr val="tx1"/>
                </a:solidFill>
              </a:rPr>
              <a:t>14, 0.05372209472083155), (24, 0.01535985308065378</a:t>
            </a:r>
            <a:r>
              <a:rPr lang="en-US" b="1" dirty="0">
                <a:solidFill>
                  <a:schemeClr val="tx1"/>
                </a:solidFill>
              </a:rPr>
              <a:t>), </a:t>
            </a:r>
            <a:r>
              <a:rPr lang="en-US" b="1" dirty="0" smtClean="0">
                <a:solidFill>
                  <a:schemeClr val="tx1"/>
                </a:solidFill>
              </a:rPr>
              <a:t>(31, 0.334829314265223476</a:t>
            </a:r>
            <a:r>
              <a:rPr lang="en-US" b="1" dirty="0">
                <a:solidFill>
                  <a:schemeClr val="tx1"/>
                </a:solidFill>
              </a:rPr>
              <a:t>), </a:t>
            </a:r>
            <a:r>
              <a:rPr lang="en-US" b="1" dirty="0" smtClean="0">
                <a:solidFill>
                  <a:schemeClr val="tx1"/>
                </a:solidFill>
              </a:rPr>
              <a:t>(33, </a:t>
            </a:r>
            <a:r>
              <a:rPr lang="en-US" b="1" dirty="0">
                <a:solidFill>
                  <a:schemeClr val="tx1"/>
                </a:solidFill>
              </a:rPr>
              <a:t>0.046977300077683241), </a:t>
            </a:r>
            <a:r>
              <a:rPr lang="en-US" b="1" dirty="0" smtClean="0">
                <a:solidFill>
                  <a:schemeClr val="tx1"/>
                </a:solidFill>
              </a:rPr>
              <a:t>(34, 0.094438343698184689)]</a:t>
            </a:r>
          </a:p>
        </p:txBody>
      </p:sp>
    </p:spTree>
    <p:extLst>
      <p:ext uri="{BB962C8B-B14F-4D97-AF65-F5344CB8AC3E}">
        <p14:creationId xmlns:p14="http://schemas.microsoft.com/office/powerpoint/2010/main" xmlns="" val="28159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85" y="1430312"/>
            <a:ext cx="7519377" cy="4688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4362" y="2079756"/>
            <a:ext cx="4587638" cy="3783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233" y="393895"/>
            <a:ext cx="10635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TOPIC DISTRIBUTION OF EXAMPLE REVIEW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4025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937</Words>
  <Application>Microsoft Office PowerPoint</Application>
  <PresentationFormat>Custom</PresentationFormat>
  <Paragraphs>145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IMPROVING RESTAURANTS BUSINESS        - REVIEW ANALYSIS</vt:lpstr>
      <vt:lpstr>BRIEF INTRODUCTION</vt:lpstr>
      <vt:lpstr>FACTORS CONSIDERED</vt:lpstr>
      <vt:lpstr>IMPLEMENTATION</vt:lpstr>
      <vt:lpstr>Slide 5</vt:lpstr>
      <vt:lpstr>TOPIC DISTRIBUTION OF ALL REVIEWS</vt:lpstr>
      <vt:lpstr>Slide 7</vt:lpstr>
      <vt:lpstr>ANALYSIS OF EXAMPLE REVIEW</vt:lpstr>
      <vt:lpstr>Slide 9</vt:lpstr>
      <vt:lpstr>DATA ANALYSIS </vt:lpstr>
      <vt:lpstr>Slide 11</vt:lpstr>
      <vt:lpstr>Slide 12</vt:lpstr>
      <vt:lpstr>COMPARING TOPICS</vt:lpstr>
      <vt:lpstr>Slide 14</vt:lpstr>
      <vt:lpstr>COMPARING TOPICS</vt:lpstr>
      <vt:lpstr>LOCATION SUGGESTION FOR RESTAURANTS </vt:lpstr>
      <vt:lpstr>Slide 17</vt:lpstr>
      <vt:lpstr>Slide 18</vt:lpstr>
      <vt:lpstr>CHECK-IN TIME TRENDS</vt:lpstr>
      <vt:lpstr>OBSERVATIONS</vt:lpstr>
      <vt:lpstr>CONCLUSIONS</vt:lpstr>
      <vt:lpstr>FUTURE SCOPE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RESTAURANT BUSINESSES        - REVIEW ANALYSIS</dc:title>
  <dc:creator>Monica Mavoori</dc:creator>
  <cp:lastModifiedBy>Niharika</cp:lastModifiedBy>
  <cp:revision>42</cp:revision>
  <dcterms:created xsi:type="dcterms:W3CDTF">2014-12-09T04:00:03Z</dcterms:created>
  <dcterms:modified xsi:type="dcterms:W3CDTF">2014-12-09T23:10:33Z</dcterms:modified>
</cp:coreProperties>
</file>