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4101" r:id="rId2"/>
    <p:sldId id="4081" r:id="rId3"/>
    <p:sldId id="4100" r:id="rId4"/>
    <p:sldId id="265" r:id="rId5"/>
    <p:sldId id="3377" r:id="rId6"/>
    <p:sldId id="3373" r:id="rId7"/>
    <p:sldId id="411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752C0-9280-4612-B4EB-7087BFD1BA8A}" v="158" dt="2022-05-02T23:33:3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ayen" userId="b87d03882bca37c4" providerId="LiveId" clId="{0BE752C0-9280-4612-B4EB-7087BFD1BA8A}"/>
    <pc:docChg chg="undo custSel modSld sldOrd">
      <pc:chgData name="Maria Mayen" userId="b87d03882bca37c4" providerId="LiveId" clId="{0BE752C0-9280-4612-B4EB-7087BFD1BA8A}" dt="2022-05-03T01:33:09.230" v="1890" actId="20577"/>
      <pc:docMkLst>
        <pc:docMk/>
      </pc:docMkLst>
      <pc:sldChg chg="addSp delSp modSp mod ord">
        <pc:chgData name="Maria Mayen" userId="b87d03882bca37c4" providerId="LiveId" clId="{0BE752C0-9280-4612-B4EB-7087BFD1BA8A}" dt="2022-05-02T00:36:11.838" v="1392" actId="1076"/>
        <pc:sldMkLst>
          <pc:docMk/>
          <pc:sldMk cId="1890404999" sldId="265"/>
        </pc:sldMkLst>
        <pc:spChg chg="mod">
          <ac:chgData name="Maria Mayen" userId="b87d03882bca37c4" providerId="LiveId" clId="{0BE752C0-9280-4612-B4EB-7087BFD1BA8A}" dt="2022-05-02T00:35:42.894" v="1372" actId="1076"/>
          <ac:spMkLst>
            <pc:docMk/>
            <pc:sldMk cId="1890404999" sldId="265"/>
            <ac:spMk id="2" creationId="{00000000-0000-0000-0000-000000000000}"/>
          </ac:spMkLst>
        </pc:spChg>
        <pc:spChg chg="add mod">
          <ac:chgData name="Maria Mayen" userId="b87d03882bca37c4" providerId="LiveId" clId="{0BE752C0-9280-4612-B4EB-7087BFD1BA8A}" dt="2022-05-02T00:36:04.017" v="1391" actId="20577"/>
          <ac:spMkLst>
            <pc:docMk/>
            <pc:sldMk cId="1890404999" sldId="265"/>
            <ac:spMk id="13" creationId="{A60B6444-7FBC-43C1-8174-D6A6BEA24FB6}"/>
          </ac:spMkLst>
        </pc:spChg>
        <pc:picChg chg="del mod">
          <ac:chgData name="Maria Mayen" userId="b87d03882bca37c4" providerId="LiveId" clId="{0BE752C0-9280-4612-B4EB-7087BFD1BA8A}" dt="2022-05-02T00:32:53.289" v="1329" actId="478"/>
          <ac:picMkLst>
            <pc:docMk/>
            <pc:sldMk cId="1890404999" sldId="265"/>
            <ac:picMk id="4" creationId="{00000000-0000-0000-0000-000000000000}"/>
          </ac:picMkLst>
        </pc:picChg>
        <pc:picChg chg="mod">
          <ac:chgData name="Maria Mayen" userId="b87d03882bca37c4" providerId="LiveId" clId="{0BE752C0-9280-4612-B4EB-7087BFD1BA8A}" dt="2022-05-02T00:34:04.298" v="1339" actId="1076"/>
          <ac:picMkLst>
            <pc:docMk/>
            <pc:sldMk cId="1890404999" sldId="265"/>
            <ac:picMk id="5" creationId="{00000000-0000-0000-0000-000000000000}"/>
          </ac:picMkLst>
        </pc:picChg>
        <pc:picChg chg="del">
          <ac:chgData name="Maria Mayen" userId="b87d03882bca37c4" providerId="LiveId" clId="{0BE752C0-9280-4612-B4EB-7087BFD1BA8A}" dt="2022-05-02T00:32:43.827" v="1325" actId="478"/>
          <ac:picMkLst>
            <pc:docMk/>
            <pc:sldMk cId="1890404999" sldId="265"/>
            <ac:picMk id="6" creationId="{00000000-0000-0000-0000-000000000000}"/>
          </ac:picMkLst>
        </pc:picChg>
        <pc:picChg chg="mod">
          <ac:chgData name="Maria Mayen" userId="b87d03882bca37c4" providerId="LiveId" clId="{0BE752C0-9280-4612-B4EB-7087BFD1BA8A}" dt="2022-05-02T00:33:53.237" v="1333" actId="1076"/>
          <ac:picMkLst>
            <pc:docMk/>
            <pc:sldMk cId="1890404999" sldId="265"/>
            <ac:picMk id="7" creationId="{00000000-0000-0000-0000-000000000000}"/>
          </ac:picMkLst>
        </pc:picChg>
        <pc:picChg chg="mod">
          <ac:chgData name="Maria Mayen" userId="b87d03882bca37c4" providerId="LiveId" clId="{0BE752C0-9280-4612-B4EB-7087BFD1BA8A}" dt="2022-05-02T00:34:16.491" v="1344" actId="1076"/>
          <ac:picMkLst>
            <pc:docMk/>
            <pc:sldMk cId="1890404999" sldId="265"/>
            <ac:picMk id="8" creationId="{00000000-0000-0000-0000-000000000000}"/>
          </ac:picMkLst>
        </pc:picChg>
        <pc:picChg chg="del">
          <ac:chgData name="Maria Mayen" userId="b87d03882bca37c4" providerId="LiveId" clId="{0BE752C0-9280-4612-B4EB-7087BFD1BA8A}" dt="2022-05-02T00:32:48.345" v="1327" actId="478"/>
          <ac:picMkLst>
            <pc:docMk/>
            <pc:sldMk cId="1890404999" sldId="265"/>
            <ac:picMk id="12" creationId="{00000000-0000-0000-0000-000000000000}"/>
          </ac:picMkLst>
        </pc:picChg>
        <pc:picChg chg="add mod">
          <ac:chgData name="Maria Mayen" userId="b87d03882bca37c4" providerId="LiveId" clId="{0BE752C0-9280-4612-B4EB-7087BFD1BA8A}" dt="2022-05-02T00:36:11.838" v="1392" actId="1076"/>
          <ac:picMkLst>
            <pc:docMk/>
            <pc:sldMk cId="1890404999" sldId="265"/>
            <ac:picMk id="1026" creationId="{B0349A29-75AD-4A9F-8F33-8B7BA6EA1B56}"/>
          </ac:picMkLst>
        </pc:picChg>
        <pc:picChg chg="add mod">
          <ac:chgData name="Maria Mayen" userId="b87d03882bca37c4" providerId="LiveId" clId="{0BE752C0-9280-4612-B4EB-7087BFD1BA8A}" dt="2022-05-02T00:34:14.358" v="1343" actId="1076"/>
          <ac:picMkLst>
            <pc:docMk/>
            <pc:sldMk cId="1890404999" sldId="265"/>
            <ac:picMk id="1028" creationId="{FACB2ADB-CDDC-42D8-9DB1-30DA8E4BE51B}"/>
          </ac:picMkLst>
        </pc:picChg>
      </pc:sldChg>
      <pc:sldChg chg="addSp delSp modSp mod">
        <pc:chgData name="Maria Mayen" userId="b87d03882bca37c4" providerId="LiveId" clId="{0BE752C0-9280-4612-B4EB-7087BFD1BA8A}" dt="2022-05-02T23:33:56.111" v="1603" actId="20577"/>
        <pc:sldMkLst>
          <pc:docMk/>
          <pc:sldMk cId="3783626040" sldId="3373"/>
        </pc:sldMkLst>
        <pc:spChg chg="mod">
          <ac:chgData name="Maria Mayen" userId="b87d03882bca37c4" providerId="LiveId" clId="{0BE752C0-9280-4612-B4EB-7087BFD1BA8A}" dt="2022-05-02T23:33:56.111" v="1603" actId="20577"/>
          <ac:spMkLst>
            <pc:docMk/>
            <pc:sldMk cId="3783626040" sldId="3373"/>
            <ac:spMk id="3" creationId="{60124434-B553-7F45-82DC-67CF3F66177C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8" creationId="{6CDB91EF-88AC-AA4E-A65A-0961F3633ED4}"/>
          </ac:spMkLst>
        </pc:spChg>
        <pc:spChg chg="del mod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10" creationId="{F0DF8587-83C7-8843-8118-89559532731E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34" creationId="{B8751D98-5069-EF40-88AD-DCE6CDA06F33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35" creationId="{A1FC436E-A471-5B43-8D2D-58273C01689B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0" creationId="{8376A93F-3E2C-544C-AEAC-96D3EE59B7E6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1" creationId="{82D774A3-51E9-444C-9175-BB2F3DDA5854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2" creationId="{FB0B18A8-1030-AB44-B48B-0D723A4343D9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3" creationId="{773169E3-8DA0-534C-8383-3AA76F107ABB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7" creationId="{67EAAE5E-3859-384D-A149-B5AFF2546EB4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8" creationId="{4817EFF1-5085-5946-8A37-DCA33853C061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49" creationId="{0D2AD544-DD9B-D244-897B-416ACF4B0D3E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50" creationId="{71A5D13F-9BD5-934E-8600-759FD1A67A43}"/>
          </ac:spMkLst>
        </pc:spChg>
        <pc:spChg chg="del">
          <ac:chgData name="Maria Mayen" userId="b87d03882bca37c4" providerId="LiveId" clId="{0BE752C0-9280-4612-B4EB-7087BFD1BA8A}" dt="2022-05-02T23:25:51.811" v="1434" actId="478"/>
          <ac:spMkLst>
            <pc:docMk/>
            <pc:sldMk cId="3783626040" sldId="3373"/>
            <ac:spMk id="54" creationId="{C90B7D6A-A022-4344-939F-2F25289DE3F3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55" creationId="{3D4727C8-227E-0045-8965-313FC20DB8A7}"/>
          </ac:spMkLst>
        </pc:spChg>
        <pc:spChg chg="del">
          <ac:chgData name="Maria Mayen" userId="b87d03882bca37c4" providerId="LiveId" clId="{0BE752C0-9280-4612-B4EB-7087BFD1BA8A}" dt="2022-05-02T23:25:51.811" v="1434" actId="478"/>
          <ac:spMkLst>
            <pc:docMk/>
            <pc:sldMk cId="3783626040" sldId="3373"/>
            <ac:spMk id="56" creationId="{FCD6BECB-4F99-5649-8E8E-8F8DDA6686A0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57" creationId="{BEC48E4D-3ED7-9A41-A376-1C4D07001E51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78" creationId="{F13FFEE2-D575-FF4E-B13A-EA038A550C3C}"/>
          </ac:spMkLst>
        </pc:spChg>
        <pc:spChg chg="del">
          <ac:chgData name="Maria Mayen" userId="b87d03882bca37c4" providerId="LiveId" clId="{0BE752C0-9280-4612-B4EB-7087BFD1BA8A}" dt="2022-05-02T23:25:47.918" v="1433" actId="478"/>
          <ac:spMkLst>
            <pc:docMk/>
            <pc:sldMk cId="3783626040" sldId="3373"/>
            <ac:spMk id="79" creationId="{DE4D8C51-726E-EB47-B91A-48BEFE9EBC35}"/>
          </ac:spMkLst>
        </pc:spChg>
        <pc:graphicFrameChg chg="add mod modGraphic">
          <ac:chgData name="Maria Mayen" userId="b87d03882bca37c4" providerId="LiveId" clId="{0BE752C0-9280-4612-B4EB-7087BFD1BA8A}" dt="2022-05-02T23:33:49.703" v="1583" actId="14100"/>
          <ac:graphicFrameMkLst>
            <pc:docMk/>
            <pc:sldMk cId="3783626040" sldId="3373"/>
            <ac:graphicFrameMk id="4" creationId="{D041A3AD-9FD3-4827-929A-44B8A17CC285}"/>
          </ac:graphicFrameMkLst>
        </pc:graphicFrame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60" creationId="{FCA60C12-3BD1-1E46-A183-CD50869BE1CE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61" creationId="{D1638704-A5F1-5843-91B2-F76D37060746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64" creationId="{C5165C25-85D1-904A-B3DE-25D36C8FF480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67" creationId="{8BF0FB81-712B-634F-AF6E-BF67B8DA46AF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69" creationId="{27810D3D-06AE-1248-A9A8-D8E37D8F86F5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71" creationId="{2F800DEF-FC72-0747-9A1B-6546DDCA5711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73" creationId="{C933B403-AF45-F248-80E7-91A8533F9833}"/>
          </ac:cxnSpMkLst>
        </pc:cxnChg>
        <pc:cxnChg chg="del mod">
          <ac:chgData name="Maria Mayen" userId="b87d03882bca37c4" providerId="LiveId" clId="{0BE752C0-9280-4612-B4EB-7087BFD1BA8A}" dt="2022-05-02T23:25:47.918" v="1433" actId="478"/>
          <ac:cxnSpMkLst>
            <pc:docMk/>
            <pc:sldMk cId="3783626040" sldId="3373"/>
            <ac:cxnSpMk id="75" creationId="{E3F0C0C5-E59E-8747-87C9-7E05A1D67C8C}"/>
          </ac:cxnSpMkLst>
        </pc:cxnChg>
      </pc:sldChg>
      <pc:sldChg chg="addSp delSp modSp mod ord">
        <pc:chgData name="Maria Mayen" userId="b87d03882bca37c4" providerId="LiveId" clId="{0BE752C0-9280-4612-B4EB-7087BFD1BA8A}" dt="2022-05-03T01:33:09.230" v="1890" actId="20577"/>
        <pc:sldMkLst>
          <pc:docMk/>
          <pc:sldMk cId="3215362132" sldId="3377"/>
        </pc:sldMkLst>
        <pc:spChg chg="mod">
          <ac:chgData name="Maria Mayen" userId="b87d03882bca37c4" providerId="LiveId" clId="{0BE752C0-9280-4612-B4EB-7087BFD1BA8A}" dt="2022-05-02T00:32:12.877" v="1320" actId="20577"/>
          <ac:spMkLst>
            <pc:docMk/>
            <pc:sldMk cId="3215362132" sldId="3377"/>
            <ac:spMk id="3" creationId="{AF0609AE-EEC0-8548-8A87-EE8FFBCBDBAC}"/>
          </ac:spMkLst>
        </pc:spChg>
        <pc:spChg chg="del">
          <ac:chgData name="Maria Mayen" userId="b87d03882bca37c4" providerId="LiveId" clId="{0BE752C0-9280-4612-B4EB-7087BFD1BA8A}" dt="2022-05-02T00:25:46.234" v="1002" actId="478"/>
          <ac:spMkLst>
            <pc:docMk/>
            <pc:sldMk cId="3215362132" sldId="3377"/>
            <ac:spMk id="8" creationId="{4EDBAACE-385F-7944-94B0-986D26C1E69E}"/>
          </ac:spMkLst>
        </pc:spChg>
        <pc:spChg chg="mod">
          <ac:chgData name="Maria Mayen" userId="b87d03882bca37c4" providerId="LiveId" clId="{0BE752C0-9280-4612-B4EB-7087BFD1BA8A}" dt="2022-05-02T00:30:54.564" v="1243" actId="14100"/>
          <ac:spMkLst>
            <pc:docMk/>
            <pc:sldMk cId="3215362132" sldId="3377"/>
            <ac:spMk id="27" creationId="{9E1E7896-8CE1-284E-B2C2-5666BE8F9AF1}"/>
          </ac:spMkLst>
        </pc:spChg>
        <pc:spChg chg="mod">
          <ac:chgData name="Maria Mayen" userId="b87d03882bca37c4" providerId="LiveId" clId="{0BE752C0-9280-4612-B4EB-7087BFD1BA8A}" dt="2022-05-03T01:33:09.230" v="1890" actId="20577"/>
          <ac:spMkLst>
            <pc:docMk/>
            <pc:sldMk cId="3215362132" sldId="3377"/>
            <ac:spMk id="37" creationId="{A72227A6-93E7-2849-8CCB-F6A8259FD86A}"/>
          </ac:spMkLst>
        </pc:spChg>
        <pc:spChg chg="mod">
          <ac:chgData name="Maria Mayen" userId="b87d03882bca37c4" providerId="LiveId" clId="{0BE752C0-9280-4612-B4EB-7087BFD1BA8A}" dt="2022-05-02T00:26:20.363" v="1030" actId="20577"/>
          <ac:spMkLst>
            <pc:docMk/>
            <pc:sldMk cId="3215362132" sldId="3377"/>
            <ac:spMk id="38" creationId="{563132BD-5945-7C4B-898D-0DE01967FAE6}"/>
          </ac:spMkLst>
        </pc:spChg>
        <pc:spChg chg="del">
          <ac:chgData name="Maria Mayen" userId="b87d03882bca37c4" providerId="LiveId" clId="{0BE752C0-9280-4612-B4EB-7087BFD1BA8A}" dt="2022-05-02T00:25:43.896" v="1001" actId="478"/>
          <ac:spMkLst>
            <pc:docMk/>
            <pc:sldMk cId="3215362132" sldId="3377"/>
            <ac:spMk id="39" creationId="{01B374E4-5C17-FC42-AC1F-F3E0AA977B21}"/>
          </ac:spMkLst>
        </pc:spChg>
        <pc:spChg chg="del">
          <ac:chgData name="Maria Mayen" userId="b87d03882bca37c4" providerId="LiveId" clId="{0BE752C0-9280-4612-B4EB-7087BFD1BA8A}" dt="2022-05-02T00:25:50.807" v="1003" actId="478"/>
          <ac:spMkLst>
            <pc:docMk/>
            <pc:sldMk cId="3215362132" sldId="3377"/>
            <ac:spMk id="40" creationId="{E4892669-A13D-6944-9F7D-76525647446E}"/>
          </ac:spMkLst>
        </pc:spChg>
        <pc:spChg chg="add mod">
          <ac:chgData name="Maria Mayen" userId="b87d03882bca37c4" providerId="LiveId" clId="{0BE752C0-9280-4612-B4EB-7087BFD1BA8A}" dt="2022-05-03T01:33:01.319" v="1889" actId="20577"/>
          <ac:spMkLst>
            <pc:docMk/>
            <pc:sldMk cId="3215362132" sldId="3377"/>
            <ac:spMk id="41" creationId="{307133E2-F5D7-4C14-8C96-FB072DC30577}"/>
          </ac:spMkLst>
        </pc:spChg>
        <pc:spChg chg="mod">
          <ac:chgData name="Maria Mayen" userId="b87d03882bca37c4" providerId="LiveId" clId="{0BE752C0-9280-4612-B4EB-7087BFD1BA8A}" dt="2022-05-02T00:27:01.748" v="1055" actId="20577"/>
          <ac:spMkLst>
            <pc:docMk/>
            <pc:sldMk cId="3215362132" sldId="3377"/>
            <ac:spMk id="42" creationId="{A828548A-0E2E-384B-BFCD-DE9AA89C39A0}"/>
          </ac:spMkLst>
        </pc:spChg>
        <pc:spChg chg="mod">
          <ac:chgData name="Maria Mayen" userId="b87d03882bca37c4" providerId="LiveId" clId="{0BE752C0-9280-4612-B4EB-7087BFD1BA8A}" dt="2022-05-02T00:27:18.150" v="1082" actId="20577"/>
          <ac:spMkLst>
            <pc:docMk/>
            <pc:sldMk cId="3215362132" sldId="3377"/>
            <ac:spMk id="43" creationId="{C1A37FFC-645C-984D-8221-42584DD57E51}"/>
          </ac:spMkLst>
        </pc:spChg>
        <pc:spChg chg="mod">
          <ac:chgData name="Maria Mayen" userId="b87d03882bca37c4" providerId="LiveId" clId="{0BE752C0-9280-4612-B4EB-7087BFD1BA8A}" dt="2022-05-02T00:27:27.860" v="1106" actId="20577"/>
          <ac:spMkLst>
            <pc:docMk/>
            <pc:sldMk cId="3215362132" sldId="3377"/>
            <ac:spMk id="44" creationId="{C7E0BF4F-4565-5E4D-B9AF-1ABDF44F00BE}"/>
          </ac:spMkLst>
        </pc:spChg>
        <pc:spChg chg="del">
          <ac:chgData name="Maria Mayen" userId="b87d03882bca37c4" providerId="LiveId" clId="{0BE752C0-9280-4612-B4EB-7087BFD1BA8A}" dt="2022-05-02T00:27:31.037" v="1107" actId="478"/>
          <ac:spMkLst>
            <pc:docMk/>
            <pc:sldMk cId="3215362132" sldId="3377"/>
            <ac:spMk id="45" creationId="{BA4C00B4-DA13-AD44-9518-BB8ACA969908}"/>
          </ac:spMkLst>
        </pc:spChg>
        <pc:spChg chg="add del mod">
          <ac:chgData name="Maria Mayen" userId="b87d03882bca37c4" providerId="LiveId" clId="{0BE752C0-9280-4612-B4EB-7087BFD1BA8A}" dt="2022-05-02T00:31:11.741" v="1249" actId="478"/>
          <ac:spMkLst>
            <pc:docMk/>
            <pc:sldMk cId="3215362132" sldId="3377"/>
            <ac:spMk id="46" creationId="{AB360EA2-3748-4A0A-ACE5-258F0499ECD2}"/>
          </ac:spMkLst>
        </pc:spChg>
        <pc:spChg chg="del">
          <ac:chgData name="Maria Mayen" userId="b87d03882bca37c4" providerId="LiveId" clId="{0BE752C0-9280-4612-B4EB-7087BFD1BA8A}" dt="2022-05-02T00:29:30.140" v="1223" actId="478"/>
          <ac:spMkLst>
            <pc:docMk/>
            <pc:sldMk cId="3215362132" sldId="3377"/>
            <ac:spMk id="47" creationId="{5199C540-7174-9E40-AB2B-344D11CEFC9F}"/>
          </ac:spMkLst>
        </pc:spChg>
        <pc:spChg chg="del">
          <ac:chgData name="Maria Mayen" userId="b87d03882bca37c4" providerId="LiveId" clId="{0BE752C0-9280-4612-B4EB-7087BFD1BA8A}" dt="2022-05-02T00:29:36.388" v="1224" actId="478"/>
          <ac:spMkLst>
            <pc:docMk/>
            <pc:sldMk cId="3215362132" sldId="3377"/>
            <ac:spMk id="48" creationId="{A9866DE2-A145-0949-9C70-D0962DEACDFC}"/>
          </ac:spMkLst>
        </pc:spChg>
        <pc:spChg chg="del">
          <ac:chgData name="Maria Mayen" userId="b87d03882bca37c4" providerId="LiveId" clId="{0BE752C0-9280-4612-B4EB-7087BFD1BA8A}" dt="2022-05-02T00:29:42.386" v="1225" actId="478"/>
          <ac:spMkLst>
            <pc:docMk/>
            <pc:sldMk cId="3215362132" sldId="3377"/>
            <ac:spMk id="49" creationId="{7F629012-FBE0-A24D-B0F0-5ECEEDFD4613}"/>
          </ac:spMkLst>
        </pc:spChg>
        <pc:spChg chg="add del mod">
          <ac:chgData name="Maria Mayen" userId="b87d03882bca37c4" providerId="LiveId" clId="{0BE752C0-9280-4612-B4EB-7087BFD1BA8A}" dt="2022-05-02T00:29:59.365" v="1242" actId="20577"/>
          <ac:spMkLst>
            <pc:docMk/>
            <pc:sldMk cId="3215362132" sldId="3377"/>
            <ac:spMk id="50" creationId="{AE4105B1-A7FF-AB44-A924-9AC05D9C8F2F}"/>
          </ac:spMkLst>
        </pc:spChg>
        <pc:spChg chg="del">
          <ac:chgData name="Maria Mayen" userId="b87d03882bca37c4" providerId="LiveId" clId="{0BE752C0-9280-4612-B4EB-7087BFD1BA8A}" dt="2022-05-02T00:31:39.672" v="1252" actId="478"/>
          <ac:spMkLst>
            <pc:docMk/>
            <pc:sldMk cId="3215362132" sldId="3377"/>
            <ac:spMk id="58" creationId="{85DFFC4F-A9A4-BE48-99ED-8B555AA7CC20}"/>
          </ac:spMkLst>
        </pc:spChg>
        <pc:spChg chg="del">
          <ac:chgData name="Maria Mayen" userId="b87d03882bca37c4" providerId="LiveId" clId="{0BE752C0-9280-4612-B4EB-7087BFD1BA8A}" dt="2022-05-02T00:31:30.028" v="1251" actId="478"/>
          <ac:spMkLst>
            <pc:docMk/>
            <pc:sldMk cId="3215362132" sldId="3377"/>
            <ac:spMk id="60" creationId="{2A95CE81-8589-3D4B-9938-8C07BAD81ADA}"/>
          </ac:spMkLst>
        </pc:spChg>
        <pc:cxnChg chg="del mod">
          <ac:chgData name="Maria Mayen" userId="b87d03882bca37c4" providerId="LiveId" clId="{0BE752C0-9280-4612-B4EB-7087BFD1BA8A}" dt="2022-05-02T00:31:03.171" v="1245" actId="478"/>
          <ac:cxnSpMkLst>
            <pc:docMk/>
            <pc:sldMk cId="3215362132" sldId="3377"/>
            <ac:cxnSpMk id="20" creationId="{6F7F6FF8-C054-B44C-8089-A12124149AD5}"/>
          </ac:cxnSpMkLst>
        </pc:cxnChg>
        <pc:cxnChg chg="del">
          <ac:chgData name="Maria Mayen" userId="b87d03882bca37c4" providerId="LiveId" clId="{0BE752C0-9280-4612-B4EB-7087BFD1BA8A}" dt="2022-05-02T00:31:05.062" v="1246" actId="478"/>
          <ac:cxnSpMkLst>
            <pc:docMk/>
            <pc:sldMk cId="3215362132" sldId="3377"/>
            <ac:cxnSpMk id="22" creationId="{EE67B401-E926-2A42-B1F0-C9FDB55AA798}"/>
          </ac:cxnSpMkLst>
        </pc:cxnChg>
        <pc:cxnChg chg="del">
          <ac:chgData name="Maria Mayen" userId="b87d03882bca37c4" providerId="LiveId" clId="{0BE752C0-9280-4612-B4EB-7087BFD1BA8A}" dt="2022-05-02T00:31:06.842" v="1247" actId="478"/>
          <ac:cxnSpMkLst>
            <pc:docMk/>
            <pc:sldMk cId="3215362132" sldId="3377"/>
            <ac:cxnSpMk id="23" creationId="{7DE203B9-C080-054A-A625-1610A57B2944}"/>
          </ac:cxnSpMkLst>
        </pc:cxnChg>
        <pc:cxnChg chg="del">
          <ac:chgData name="Maria Mayen" userId="b87d03882bca37c4" providerId="LiveId" clId="{0BE752C0-9280-4612-B4EB-7087BFD1BA8A}" dt="2022-05-02T00:31:15.903" v="1250" actId="478"/>
          <ac:cxnSpMkLst>
            <pc:docMk/>
            <pc:sldMk cId="3215362132" sldId="3377"/>
            <ac:cxnSpMk id="25" creationId="{AE7F1AD1-7BB0-D84E-BD2B-0819F92DCC66}"/>
          </ac:cxnSpMkLst>
        </pc:cxnChg>
      </pc:sldChg>
      <pc:sldChg chg="delSp modSp mod ord">
        <pc:chgData name="Maria Mayen" userId="b87d03882bca37c4" providerId="LiveId" clId="{0BE752C0-9280-4612-B4EB-7087BFD1BA8A}" dt="2022-05-02T23:16:59.344" v="1394"/>
        <pc:sldMkLst>
          <pc:docMk/>
          <pc:sldMk cId="733246316" sldId="4100"/>
        </pc:sldMkLst>
        <pc:spChg chg="mod">
          <ac:chgData name="Maria Mayen" userId="b87d03882bca37c4" providerId="LiveId" clId="{0BE752C0-9280-4612-B4EB-7087BFD1BA8A}" dt="2022-05-01T21:32:33.305" v="204" actId="313"/>
          <ac:spMkLst>
            <pc:docMk/>
            <pc:sldMk cId="733246316" sldId="4100"/>
            <ac:spMk id="9" creationId="{D196BD29-F697-BF4A-82B1-A8E4EB212235}"/>
          </ac:spMkLst>
        </pc:spChg>
        <pc:spChg chg="mod">
          <ac:chgData name="Maria Mayen" userId="b87d03882bca37c4" providerId="LiveId" clId="{0BE752C0-9280-4612-B4EB-7087BFD1BA8A}" dt="2022-05-01T21:43:39.928" v="476" actId="20577"/>
          <ac:spMkLst>
            <pc:docMk/>
            <pc:sldMk cId="733246316" sldId="4100"/>
            <ac:spMk id="12" creationId="{25A461CD-917F-7E41-B1D3-C03B17AE66D1}"/>
          </ac:spMkLst>
        </pc:spChg>
        <pc:spChg chg="mod">
          <ac:chgData name="Maria Mayen" userId="b87d03882bca37c4" providerId="LiveId" clId="{0BE752C0-9280-4612-B4EB-7087BFD1BA8A}" dt="2022-05-01T21:45:31.012" v="690" actId="20577"/>
          <ac:spMkLst>
            <pc:docMk/>
            <pc:sldMk cId="733246316" sldId="4100"/>
            <ac:spMk id="15" creationId="{052D8BA9-8960-0444-B65B-A0231807248C}"/>
          </ac:spMkLst>
        </pc:spChg>
        <pc:spChg chg="mod">
          <ac:chgData name="Maria Mayen" userId="b87d03882bca37c4" providerId="LiveId" clId="{0BE752C0-9280-4612-B4EB-7087BFD1BA8A}" dt="2022-05-01T21:49:37.177" v="840" actId="20577"/>
          <ac:spMkLst>
            <pc:docMk/>
            <pc:sldMk cId="733246316" sldId="4100"/>
            <ac:spMk id="18" creationId="{1230A91D-510A-024A-82E4-64158D1D8FED}"/>
          </ac:spMkLst>
        </pc:spChg>
        <pc:spChg chg="del">
          <ac:chgData name="Maria Mayen" userId="b87d03882bca37c4" providerId="LiveId" clId="{0BE752C0-9280-4612-B4EB-7087BFD1BA8A}" dt="2022-05-01T21:32:51.511" v="207" actId="478"/>
          <ac:spMkLst>
            <pc:docMk/>
            <pc:sldMk cId="733246316" sldId="4100"/>
            <ac:spMk id="36" creationId="{1719638E-6806-164D-9EF6-313EA18F5420}"/>
          </ac:spMkLst>
        </pc:spChg>
        <pc:spChg chg="del">
          <ac:chgData name="Maria Mayen" userId="b87d03882bca37c4" providerId="LiveId" clId="{0BE752C0-9280-4612-B4EB-7087BFD1BA8A}" dt="2022-05-01T21:32:46.679" v="205" actId="478"/>
          <ac:spMkLst>
            <pc:docMk/>
            <pc:sldMk cId="733246316" sldId="4100"/>
            <ac:spMk id="37" creationId="{D7A7C1EB-FD1D-B148-A82D-75651819AE26}"/>
          </ac:spMkLst>
        </pc:spChg>
        <pc:spChg chg="del">
          <ac:chgData name="Maria Mayen" userId="b87d03882bca37c4" providerId="LiveId" clId="{0BE752C0-9280-4612-B4EB-7087BFD1BA8A}" dt="2022-05-01T21:32:49.540" v="206" actId="478"/>
          <ac:spMkLst>
            <pc:docMk/>
            <pc:sldMk cId="733246316" sldId="4100"/>
            <ac:spMk id="38" creationId="{4277E4F0-680E-4C42-A96F-9FE9986A0B20}"/>
          </ac:spMkLst>
        </pc:spChg>
        <pc:spChg chg="del">
          <ac:chgData name="Maria Mayen" userId="b87d03882bca37c4" providerId="LiveId" clId="{0BE752C0-9280-4612-B4EB-7087BFD1BA8A}" dt="2022-05-01T21:32:28.561" v="203" actId="478"/>
          <ac:spMkLst>
            <pc:docMk/>
            <pc:sldMk cId="733246316" sldId="4100"/>
            <ac:spMk id="39" creationId="{4DE407B4-92DD-B947-99F2-56C70ABA8CDA}"/>
          </ac:spMkLst>
        </pc:spChg>
      </pc:sldChg>
      <pc:sldChg chg="delSp modSp mod">
        <pc:chgData name="Maria Mayen" userId="b87d03882bca37c4" providerId="LiveId" clId="{0BE752C0-9280-4612-B4EB-7087BFD1BA8A}" dt="2022-05-02T23:51:50.135" v="1888"/>
        <pc:sldMkLst>
          <pc:docMk/>
          <pc:sldMk cId="3488178832" sldId="4114"/>
        </pc:sldMkLst>
        <pc:spChg chg="mod">
          <ac:chgData name="Maria Mayen" userId="b87d03882bca37c4" providerId="LiveId" clId="{0BE752C0-9280-4612-B4EB-7087BFD1BA8A}" dt="2022-05-02T23:36:21.815" v="1704" actId="20577"/>
          <ac:spMkLst>
            <pc:docMk/>
            <pc:sldMk cId="3488178832" sldId="4114"/>
            <ac:spMk id="13" creationId="{612CD689-BB00-4CE1-BEC9-BBA1DF91BB74}"/>
          </ac:spMkLst>
        </pc:spChg>
        <pc:spChg chg="mod">
          <ac:chgData name="Maria Mayen" userId="b87d03882bca37c4" providerId="LiveId" clId="{0BE752C0-9280-4612-B4EB-7087BFD1BA8A}" dt="2022-05-02T23:37:13.158" v="1759" actId="113"/>
          <ac:spMkLst>
            <pc:docMk/>
            <pc:sldMk cId="3488178832" sldId="4114"/>
            <ac:spMk id="14" creationId="{C5C19FF8-6157-4585-B08B-02E93792A2AD}"/>
          </ac:spMkLst>
        </pc:spChg>
        <pc:spChg chg="del mod">
          <ac:chgData name="Maria Mayen" userId="b87d03882bca37c4" providerId="LiveId" clId="{0BE752C0-9280-4612-B4EB-7087BFD1BA8A}" dt="2022-05-02T23:51:50.135" v="1888"/>
          <ac:spMkLst>
            <pc:docMk/>
            <pc:sldMk cId="3488178832" sldId="4114"/>
            <ac:spMk id="15" creationId="{1E41598F-E033-41E3-8C30-0374EBDE31AE}"/>
          </ac:spMkLst>
        </pc:spChg>
        <pc:spChg chg="mod">
          <ac:chgData name="Maria Mayen" userId="b87d03882bca37c4" providerId="LiveId" clId="{0BE752C0-9280-4612-B4EB-7087BFD1BA8A}" dt="2022-05-02T23:35:11.692" v="1619" actId="20577"/>
          <ac:spMkLst>
            <pc:docMk/>
            <pc:sldMk cId="3488178832" sldId="4114"/>
            <ac:spMk id="16" creationId="{3D313E69-CD4C-46E5-97A4-87572D24FB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3EA2C-554B-48C3-92A5-ADB86183AA5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168D9-50C1-4217-AE3F-0D223D1983E4}">
      <dgm:prSet phldrT="[Text]"/>
      <dgm:spPr/>
      <dgm:t>
        <a:bodyPr/>
        <a:lstStyle/>
        <a:p>
          <a:r>
            <a:rPr lang="en-US" dirty="0"/>
            <a:t>What is the goal(s)?</a:t>
          </a:r>
        </a:p>
      </dgm:t>
    </dgm:pt>
    <dgm:pt modelId="{6D3F064D-D7F1-4D74-8D74-2D55D3DFBBE6}" type="parTrans" cxnId="{45A99891-2BBF-4E28-B9E2-139B07CCB3C6}">
      <dgm:prSet/>
      <dgm:spPr/>
      <dgm:t>
        <a:bodyPr/>
        <a:lstStyle/>
        <a:p>
          <a:endParaRPr lang="en-US"/>
        </a:p>
      </dgm:t>
    </dgm:pt>
    <dgm:pt modelId="{E05AB9E3-F112-46B1-8D8E-B706E8858F39}" type="sibTrans" cxnId="{45A99891-2BBF-4E28-B9E2-139B07CCB3C6}">
      <dgm:prSet/>
      <dgm:spPr/>
      <dgm:t>
        <a:bodyPr/>
        <a:lstStyle/>
        <a:p>
          <a:endParaRPr lang="en-US"/>
        </a:p>
      </dgm:t>
    </dgm:pt>
    <dgm:pt modelId="{16374E41-EC8E-4957-AAC0-6A76EB306760}">
      <dgm:prSet phldrT="[Text]"/>
      <dgm:spPr/>
      <dgm:t>
        <a:bodyPr/>
        <a:lstStyle/>
        <a:p>
          <a:r>
            <a:rPr lang="en-US" dirty="0"/>
            <a:t>Obtain and Clean data</a:t>
          </a:r>
        </a:p>
      </dgm:t>
    </dgm:pt>
    <dgm:pt modelId="{F3E2E54E-D8F1-4C7B-92CE-E34085D5702E}" type="parTrans" cxnId="{7763B3F4-E1DD-4796-A47D-5AF74B8F6692}">
      <dgm:prSet/>
      <dgm:spPr/>
      <dgm:t>
        <a:bodyPr/>
        <a:lstStyle/>
        <a:p>
          <a:endParaRPr lang="en-US"/>
        </a:p>
      </dgm:t>
    </dgm:pt>
    <dgm:pt modelId="{82489E55-97C7-4621-8F4F-03289B974F44}" type="sibTrans" cxnId="{7763B3F4-E1DD-4796-A47D-5AF74B8F6692}">
      <dgm:prSet/>
      <dgm:spPr/>
      <dgm:t>
        <a:bodyPr/>
        <a:lstStyle/>
        <a:p>
          <a:endParaRPr lang="en-US"/>
        </a:p>
      </dgm:t>
    </dgm:pt>
    <dgm:pt modelId="{46E158EB-D104-42C6-A937-D10939C06DFA}">
      <dgm:prSet phldrT="[Text]"/>
      <dgm:spPr/>
      <dgm:t>
        <a:bodyPr/>
        <a:lstStyle/>
        <a:p>
          <a:r>
            <a:rPr lang="en-US" dirty="0"/>
            <a:t>Create a model</a:t>
          </a:r>
        </a:p>
      </dgm:t>
    </dgm:pt>
    <dgm:pt modelId="{00C91EA9-B7BD-45E8-BE19-B5AE472B6604}" type="parTrans" cxnId="{02DEF120-7DF6-4C78-B7D6-96A040BA8DA3}">
      <dgm:prSet/>
      <dgm:spPr/>
      <dgm:t>
        <a:bodyPr/>
        <a:lstStyle/>
        <a:p>
          <a:endParaRPr lang="en-US"/>
        </a:p>
      </dgm:t>
    </dgm:pt>
    <dgm:pt modelId="{BD52EBC7-032B-47BE-8C54-8A09B2A5F015}" type="sibTrans" cxnId="{02DEF120-7DF6-4C78-B7D6-96A040BA8DA3}">
      <dgm:prSet/>
      <dgm:spPr/>
      <dgm:t>
        <a:bodyPr/>
        <a:lstStyle/>
        <a:p>
          <a:endParaRPr lang="en-US"/>
        </a:p>
      </dgm:t>
    </dgm:pt>
    <dgm:pt modelId="{DAFC23F1-7AB0-4F24-BE44-DC0BD88CD4AA}">
      <dgm:prSet phldrT="[Text]"/>
      <dgm:spPr/>
      <dgm:t>
        <a:bodyPr/>
        <a:lstStyle/>
        <a:p>
          <a:r>
            <a:rPr lang="en-US" dirty="0"/>
            <a:t>Fine tune model</a:t>
          </a:r>
        </a:p>
      </dgm:t>
    </dgm:pt>
    <dgm:pt modelId="{DE3A9934-439A-4E77-9561-8C745878F397}" type="parTrans" cxnId="{F67E6A4B-5E5D-4D0C-86EC-F80F71A200D9}">
      <dgm:prSet/>
      <dgm:spPr/>
      <dgm:t>
        <a:bodyPr/>
        <a:lstStyle/>
        <a:p>
          <a:endParaRPr lang="en-US"/>
        </a:p>
      </dgm:t>
    </dgm:pt>
    <dgm:pt modelId="{EAD34670-24B0-46F9-AD19-685F41856A6E}" type="sibTrans" cxnId="{F67E6A4B-5E5D-4D0C-86EC-F80F71A200D9}">
      <dgm:prSet/>
      <dgm:spPr/>
      <dgm:t>
        <a:bodyPr/>
        <a:lstStyle/>
        <a:p>
          <a:endParaRPr lang="en-US"/>
        </a:p>
      </dgm:t>
    </dgm:pt>
    <dgm:pt modelId="{0D3532D3-B8B2-43B1-AC1F-A8EB8A7BB515}">
      <dgm:prSet phldrT="[Text]"/>
      <dgm:spPr/>
      <dgm:t>
        <a:bodyPr/>
        <a:lstStyle/>
        <a:p>
          <a:r>
            <a:rPr lang="en-US" dirty="0"/>
            <a:t>Present results</a:t>
          </a:r>
        </a:p>
      </dgm:t>
    </dgm:pt>
    <dgm:pt modelId="{6D9BFE8A-F409-4D05-99B4-E92C1A295F26}" type="parTrans" cxnId="{7CE61430-0714-4B10-97D2-4B0689403F53}">
      <dgm:prSet/>
      <dgm:spPr/>
      <dgm:t>
        <a:bodyPr/>
        <a:lstStyle/>
        <a:p>
          <a:endParaRPr lang="en-US"/>
        </a:p>
      </dgm:t>
    </dgm:pt>
    <dgm:pt modelId="{BF2E440E-3F81-48FB-BC48-005A63B20B4A}" type="sibTrans" cxnId="{7CE61430-0714-4B10-97D2-4B0689403F53}">
      <dgm:prSet/>
      <dgm:spPr/>
      <dgm:t>
        <a:bodyPr/>
        <a:lstStyle/>
        <a:p>
          <a:endParaRPr lang="en-US"/>
        </a:p>
      </dgm:t>
    </dgm:pt>
    <dgm:pt modelId="{06EF1410-3113-465F-942F-8F69649B8BA7}">
      <dgm:prSet phldrT="[Text]"/>
      <dgm:spPr/>
      <dgm:t>
        <a:bodyPr/>
        <a:lstStyle/>
        <a:p>
          <a:r>
            <a:rPr lang="en-US" dirty="0"/>
            <a:t>Implement Model</a:t>
          </a:r>
        </a:p>
      </dgm:t>
    </dgm:pt>
    <dgm:pt modelId="{6138707C-28C0-41B2-8DBA-ACBC7C9B7B04}" type="parTrans" cxnId="{925F47C8-0BBA-4277-93C8-507BA6CB497B}">
      <dgm:prSet/>
      <dgm:spPr/>
      <dgm:t>
        <a:bodyPr/>
        <a:lstStyle/>
        <a:p>
          <a:endParaRPr lang="en-US"/>
        </a:p>
      </dgm:t>
    </dgm:pt>
    <dgm:pt modelId="{D707A81D-BA31-4454-AD74-AF8D714651B3}" type="sibTrans" cxnId="{925F47C8-0BBA-4277-93C8-507BA6CB497B}">
      <dgm:prSet/>
      <dgm:spPr/>
      <dgm:t>
        <a:bodyPr/>
        <a:lstStyle/>
        <a:p>
          <a:endParaRPr lang="en-US"/>
        </a:p>
      </dgm:t>
    </dgm:pt>
    <dgm:pt modelId="{41192336-3A46-447B-84E0-6009F4059FB2}" type="pres">
      <dgm:prSet presAssocID="{0203EA2C-554B-48C3-92A5-ADB86183AA5F}" presName="diagram" presStyleCnt="0">
        <dgm:presLayoutVars>
          <dgm:dir/>
          <dgm:resizeHandles val="exact"/>
        </dgm:presLayoutVars>
      </dgm:prSet>
      <dgm:spPr/>
    </dgm:pt>
    <dgm:pt modelId="{A4E21C7B-7F5D-47BE-AE6B-1BCDD216B4DA}" type="pres">
      <dgm:prSet presAssocID="{3F0168D9-50C1-4217-AE3F-0D223D1983E4}" presName="node" presStyleLbl="node1" presStyleIdx="0" presStyleCnt="6">
        <dgm:presLayoutVars>
          <dgm:bulletEnabled val="1"/>
        </dgm:presLayoutVars>
      </dgm:prSet>
      <dgm:spPr/>
    </dgm:pt>
    <dgm:pt modelId="{A088D325-5EE1-4EDC-A75C-62DFE5BFF0A5}" type="pres">
      <dgm:prSet presAssocID="{E05AB9E3-F112-46B1-8D8E-B706E8858F39}" presName="sibTrans" presStyleLbl="sibTrans2D1" presStyleIdx="0" presStyleCnt="5"/>
      <dgm:spPr/>
    </dgm:pt>
    <dgm:pt modelId="{B0958CA5-82EE-4AA9-AC01-72D585D2FBCC}" type="pres">
      <dgm:prSet presAssocID="{E05AB9E3-F112-46B1-8D8E-B706E8858F39}" presName="connectorText" presStyleLbl="sibTrans2D1" presStyleIdx="0" presStyleCnt="5"/>
      <dgm:spPr/>
    </dgm:pt>
    <dgm:pt modelId="{5178D502-803A-4235-ACD9-F1F87B5FCFE4}" type="pres">
      <dgm:prSet presAssocID="{16374E41-EC8E-4957-AAC0-6A76EB306760}" presName="node" presStyleLbl="node1" presStyleIdx="1" presStyleCnt="6">
        <dgm:presLayoutVars>
          <dgm:bulletEnabled val="1"/>
        </dgm:presLayoutVars>
      </dgm:prSet>
      <dgm:spPr/>
    </dgm:pt>
    <dgm:pt modelId="{E111A30D-EBB6-4615-AC6B-0D9554644667}" type="pres">
      <dgm:prSet presAssocID="{82489E55-97C7-4621-8F4F-03289B974F44}" presName="sibTrans" presStyleLbl="sibTrans2D1" presStyleIdx="1" presStyleCnt="5"/>
      <dgm:spPr/>
    </dgm:pt>
    <dgm:pt modelId="{73E1BC21-976F-4055-B84C-BBFED122FAFC}" type="pres">
      <dgm:prSet presAssocID="{82489E55-97C7-4621-8F4F-03289B974F44}" presName="connectorText" presStyleLbl="sibTrans2D1" presStyleIdx="1" presStyleCnt="5"/>
      <dgm:spPr/>
    </dgm:pt>
    <dgm:pt modelId="{5BF51BF7-25E0-4AC2-9EB0-9ADB387481BA}" type="pres">
      <dgm:prSet presAssocID="{46E158EB-D104-42C6-A937-D10939C06DFA}" presName="node" presStyleLbl="node1" presStyleIdx="2" presStyleCnt="6">
        <dgm:presLayoutVars>
          <dgm:bulletEnabled val="1"/>
        </dgm:presLayoutVars>
      </dgm:prSet>
      <dgm:spPr/>
    </dgm:pt>
    <dgm:pt modelId="{98D4E48C-D485-43B0-9E4E-76C122B95707}" type="pres">
      <dgm:prSet presAssocID="{BD52EBC7-032B-47BE-8C54-8A09B2A5F015}" presName="sibTrans" presStyleLbl="sibTrans2D1" presStyleIdx="2" presStyleCnt="5"/>
      <dgm:spPr/>
    </dgm:pt>
    <dgm:pt modelId="{EC5511A7-E8A0-4ACF-92CB-8722FFBAF4BA}" type="pres">
      <dgm:prSet presAssocID="{BD52EBC7-032B-47BE-8C54-8A09B2A5F015}" presName="connectorText" presStyleLbl="sibTrans2D1" presStyleIdx="2" presStyleCnt="5"/>
      <dgm:spPr/>
    </dgm:pt>
    <dgm:pt modelId="{DDC03217-CA45-43BE-A54C-9443EC4CE64D}" type="pres">
      <dgm:prSet presAssocID="{DAFC23F1-7AB0-4F24-BE44-DC0BD88CD4AA}" presName="node" presStyleLbl="node1" presStyleIdx="3" presStyleCnt="6">
        <dgm:presLayoutVars>
          <dgm:bulletEnabled val="1"/>
        </dgm:presLayoutVars>
      </dgm:prSet>
      <dgm:spPr/>
    </dgm:pt>
    <dgm:pt modelId="{5A40C0A8-4851-4033-9E37-59756731F16B}" type="pres">
      <dgm:prSet presAssocID="{EAD34670-24B0-46F9-AD19-685F41856A6E}" presName="sibTrans" presStyleLbl="sibTrans2D1" presStyleIdx="3" presStyleCnt="5"/>
      <dgm:spPr/>
    </dgm:pt>
    <dgm:pt modelId="{E72E0A82-DA0B-4CA8-A08E-46AAE39A10D0}" type="pres">
      <dgm:prSet presAssocID="{EAD34670-24B0-46F9-AD19-685F41856A6E}" presName="connectorText" presStyleLbl="sibTrans2D1" presStyleIdx="3" presStyleCnt="5"/>
      <dgm:spPr/>
    </dgm:pt>
    <dgm:pt modelId="{3A914166-0B4B-4B89-B25F-24D4111E538C}" type="pres">
      <dgm:prSet presAssocID="{0D3532D3-B8B2-43B1-AC1F-A8EB8A7BB515}" presName="node" presStyleLbl="node1" presStyleIdx="4" presStyleCnt="6">
        <dgm:presLayoutVars>
          <dgm:bulletEnabled val="1"/>
        </dgm:presLayoutVars>
      </dgm:prSet>
      <dgm:spPr/>
    </dgm:pt>
    <dgm:pt modelId="{9E37A771-BB59-42FE-8A97-9853AA40D1A5}" type="pres">
      <dgm:prSet presAssocID="{BF2E440E-3F81-48FB-BC48-005A63B20B4A}" presName="sibTrans" presStyleLbl="sibTrans2D1" presStyleIdx="4" presStyleCnt="5"/>
      <dgm:spPr/>
    </dgm:pt>
    <dgm:pt modelId="{CF97276A-51C9-410A-9FD2-59B63DFDAADB}" type="pres">
      <dgm:prSet presAssocID="{BF2E440E-3F81-48FB-BC48-005A63B20B4A}" presName="connectorText" presStyleLbl="sibTrans2D1" presStyleIdx="4" presStyleCnt="5"/>
      <dgm:spPr/>
    </dgm:pt>
    <dgm:pt modelId="{F87CFA73-C685-43EA-B722-F4B3EB394F08}" type="pres">
      <dgm:prSet presAssocID="{06EF1410-3113-465F-942F-8F69649B8BA7}" presName="node" presStyleLbl="node1" presStyleIdx="5" presStyleCnt="6">
        <dgm:presLayoutVars>
          <dgm:bulletEnabled val="1"/>
        </dgm:presLayoutVars>
      </dgm:prSet>
      <dgm:spPr/>
    </dgm:pt>
  </dgm:ptLst>
  <dgm:cxnLst>
    <dgm:cxn modelId="{02DEF120-7DF6-4C78-B7D6-96A040BA8DA3}" srcId="{0203EA2C-554B-48C3-92A5-ADB86183AA5F}" destId="{46E158EB-D104-42C6-A937-D10939C06DFA}" srcOrd="2" destOrd="0" parTransId="{00C91EA9-B7BD-45E8-BE19-B5AE472B6604}" sibTransId="{BD52EBC7-032B-47BE-8C54-8A09B2A5F015}"/>
    <dgm:cxn modelId="{7CE61430-0714-4B10-97D2-4B0689403F53}" srcId="{0203EA2C-554B-48C3-92A5-ADB86183AA5F}" destId="{0D3532D3-B8B2-43B1-AC1F-A8EB8A7BB515}" srcOrd="4" destOrd="0" parTransId="{6D9BFE8A-F409-4D05-99B4-E92C1A295F26}" sibTransId="{BF2E440E-3F81-48FB-BC48-005A63B20B4A}"/>
    <dgm:cxn modelId="{02675160-28F2-42E5-9335-1A55C6B0F619}" type="presOf" srcId="{E05AB9E3-F112-46B1-8D8E-B706E8858F39}" destId="{B0958CA5-82EE-4AA9-AC01-72D585D2FBCC}" srcOrd="1" destOrd="0" presId="urn:microsoft.com/office/officeart/2005/8/layout/process5"/>
    <dgm:cxn modelId="{F67E6A4B-5E5D-4D0C-86EC-F80F71A200D9}" srcId="{0203EA2C-554B-48C3-92A5-ADB86183AA5F}" destId="{DAFC23F1-7AB0-4F24-BE44-DC0BD88CD4AA}" srcOrd="3" destOrd="0" parTransId="{DE3A9934-439A-4E77-9561-8C745878F397}" sibTransId="{EAD34670-24B0-46F9-AD19-685F41856A6E}"/>
    <dgm:cxn modelId="{59A6076C-945A-4E55-9B61-76E35B871DC9}" type="presOf" srcId="{3F0168D9-50C1-4217-AE3F-0D223D1983E4}" destId="{A4E21C7B-7F5D-47BE-AE6B-1BCDD216B4DA}" srcOrd="0" destOrd="0" presId="urn:microsoft.com/office/officeart/2005/8/layout/process5"/>
    <dgm:cxn modelId="{19481871-1C43-41F6-A79B-AD3793988F70}" type="presOf" srcId="{BF2E440E-3F81-48FB-BC48-005A63B20B4A}" destId="{9E37A771-BB59-42FE-8A97-9853AA40D1A5}" srcOrd="0" destOrd="0" presId="urn:microsoft.com/office/officeart/2005/8/layout/process5"/>
    <dgm:cxn modelId="{89A60558-1F1C-41E3-9A36-5E5DCEC8AD8F}" type="presOf" srcId="{0203EA2C-554B-48C3-92A5-ADB86183AA5F}" destId="{41192336-3A46-447B-84E0-6009F4059FB2}" srcOrd="0" destOrd="0" presId="urn:microsoft.com/office/officeart/2005/8/layout/process5"/>
    <dgm:cxn modelId="{574BC37A-348F-4A2A-B296-217308136E25}" type="presOf" srcId="{46E158EB-D104-42C6-A937-D10939C06DFA}" destId="{5BF51BF7-25E0-4AC2-9EB0-9ADB387481BA}" srcOrd="0" destOrd="0" presId="urn:microsoft.com/office/officeart/2005/8/layout/process5"/>
    <dgm:cxn modelId="{7A43FD86-16F8-4760-9A40-A10BBE317FCB}" type="presOf" srcId="{DAFC23F1-7AB0-4F24-BE44-DC0BD88CD4AA}" destId="{DDC03217-CA45-43BE-A54C-9443EC4CE64D}" srcOrd="0" destOrd="0" presId="urn:microsoft.com/office/officeart/2005/8/layout/process5"/>
    <dgm:cxn modelId="{743E1F89-0472-48D0-B4EE-7CFCB83BAEE3}" type="presOf" srcId="{82489E55-97C7-4621-8F4F-03289B974F44}" destId="{73E1BC21-976F-4055-B84C-BBFED122FAFC}" srcOrd="1" destOrd="0" presId="urn:microsoft.com/office/officeart/2005/8/layout/process5"/>
    <dgm:cxn modelId="{45A99891-2BBF-4E28-B9E2-139B07CCB3C6}" srcId="{0203EA2C-554B-48C3-92A5-ADB86183AA5F}" destId="{3F0168D9-50C1-4217-AE3F-0D223D1983E4}" srcOrd="0" destOrd="0" parTransId="{6D3F064D-D7F1-4D74-8D74-2D55D3DFBBE6}" sibTransId="{E05AB9E3-F112-46B1-8D8E-B706E8858F39}"/>
    <dgm:cxn modelId="{117476A0-A96B-4DB0-921F-DFD5ABA83266}" type="presOf" srcId="{EAD34670-24B0-46F9-AD19-685F41856A6E}" destId="{E72E0A82-DA0B-4CA8-A08E-46AAE39A10D0}" srcOrd="1" destOrd="0" presId="urn:microsoft.com/office/officeart/2005/8/layout/process5"/>
    <dgm:cxn modelId="{9697F4AF-8ACF-4D46-B1AD-524034789991}" type="presOf" srcId="{06EF1410-3113-465F-942F-8F69649B8BA7}" destId="{F87CFA73-C685-43EA-B722-F4B3EB394F08}" srcOrd="0" destOrd="0" presId="urn:microsoft.com/office/officeart/2005/8/layout/process5"/>
    <dgm:cxn modelId="{CE004AB0-D078-4122-8215-52B4125EB20B}" type="presOf" srcId="{16374E41-EC8E-4957-AAC0-6A76EB306760}" destId="{5178D502-803A-4235-ACD9-F1F87B5FCFE4}" srcOrd="0" destOrd="0" presId="urn:microsoft.com/office/officeart/2005/8/layout/process5"/>
    <dgm:cxn modelId="{54127DB1-99AC-4F92-9DB2-F68456B3D4F8}" type="presOf" srcId="{E05AB9E3-F112-46B1-8D8E-B706E8858F39}" destId="{A088D325-5EE1-4EDC-A75C-62DFE5BFF0A5}" srcOrd="0" destOrd="0" presId="urn:microsoft.com/office/officeart/2005/8/layout/process5"/>
    <dgm:cxn modelId="{3EB024C7-9EA1-4CFA-AF03-0495246E62E5}" type="presOf" srcId="{0D3532D3-B8B2-43B1-AC1F-A8EB8A7BB515}" destId="{3A914166-0B4B-4B89-B25F-24D4111E538C}" srcOrd="0" destOrd="0" presId="urn:microsoft.com/office/officeart/2005/8/layout/process5"/>
    <dgm:cxn modelId="{925F47C8-0BBA-4277-93C8-507BA6CB497B}" srcId="{0203EA2C-554B-48C3-92A5-ADB86183AA5F}" destId="{06EF1410-3113-465F-942F-8F69649B8BA7}" srcOrd="5" destOrd="0" parTransId="{6138707C-28C0-41B2-8DBA-ACBC7C9B7B04}" sibTransId="{D707A81D-BA31-4454-AD74-AF8D714651B3}"/>
    <dgm:cxn modelId="{141B69CB-1214-4E1A-8E74-F04B28A43894}" type="presOf" srcId="{BD52EBC7-032B-47BE-8C54-8A09B2A5F015}" destId="{98D4E48C-D485-43B0-9E4E-76C122B95707}" srcOrd="0" destOrd="0" presId="urn:microsoft.com/office/officeart/2005/8/layout/process5"/>
    <dgm:cxn modelId="{1EC886CB-6870-4CA9-8707-6969B65080E7}" type="presOf" srcId="{BF2E440E-3F81-48FB-BC48-005A63B20B4A}" destId="{CF97276A-51C9-410A-9FD2-59B63DFDAADB}" srcOrd="1" destOrd="0" presId="urn:microsoft.com/office/officeart/2005/8/layout/process5"/>
    <dgm:cxn modelId="{D409B2CE-378B-42D5-B5B2-182C0765AADD}" type="presOf" srcId="{EAD34670-24B0-46F9-AD19-685F41856A6E}" destId="{5A40C0A8-4851-4033-9E37-59756731F16B}" srcOrd="0" destOrd="0" presId="urn:microsoft.com/office/officeart/2005/8/layout/process5"/>
    <dgm:cxn modelId="{8BA8BED9-7016-40FC-A4EE-FB71FAFBAAFE}" type="presOf" srcId="{BD52EBC7-032B-47BE-8C54-8A09B2A5F015}" destId="{EC5511A7-E8A0-4ACF-92CB-8722FFBAF4BA}" srcOrd="1" destOrd="0" presId="urn:microsoft.com/office/officeart/2005/8/layout/process5"/>
    <dgm:cxn modelId="{06FE29EC-EABD-4DF4-8962-E69F16586647}" type="presOf" srcId="{82489E55-97C7-4621-8F4F-03289B974F44}" destId="{E111A30D-EBB6-4615-AC6B-0D9554644667}" srcOrd="0" destOrd="0" presId="urn:microsoft.com/office/officeart/2005/8/layout/process5"/>
    <dgm:cxn modelId="{7763B3F4-E1DD-4796-A47D-5AF74B8F6692}" srcId="{0203EA2C-554B-48C3-92A5-ADB86183AA5F}" destId="{16374E41-EC8E-4957-AAC0-6A76EB306760}" srcOrd="1" destOrd="0" parTransId="{F3E2E54E-D8F1-4C7B-92CE-E34085D5702E}" sibTransId="{82489E55-97C7-4621-8F4F-03289B974F44}"/>
    <dgm:cxn modelId="{8B58662A-2AE9-4B1F-92F6-73A0BB3A1D0E}" type="presParOf" srcId="{41192336-3A46-447B-84E0-6009F4059FB2}" destId="{A4E21C7B-7F5D-47BE-AE6B-1BCDD216B4DA}" srcOrd="0" destOrd="0" presId="urn:microsoft.com/office/officeart/2005/8/layout/process5"/>
    <dgm:cxn modelId="{013FE69D-D621-4CC5-BBBD-D857C593C3FE}" type="presParOf" srcId="{41192336-3A46-447B-84E0-6009F4059FB2}" destId="{A088D325-5EE1-4EDC-A75C-62DFE5BFF0A5}" srcOrd="1" destOrd="0" presId="urn:microsoft.com/office/officeart/2005/8/layout/process5"/>
    <dgm:cxn modelId="{DBF21A72-C9B2-4B24-800C-D868BDBA856D}" type="presParOf" srcId="{A088D325-5EE1-4EDC-A75C-62DFE5BFF0A5}" destId="{B0958CA5-82EE-4AA9-AC01-72D585D2FBCC}" srcOrd="0" destOrd="0" presId="urn:microsoft.com/office/officeart/2005/8/layout/process5"/>
    <dgm:cxn modelId="{448F8079-2124-4BD9-B8FC-1D7345656820}" type="presParOf" srcId="{41192336-3A46-447B-84E0-6009F4059FB2}" destId="{5178D502-803A-4235-ACD9-F1F87B5FCFE4}" srcOrd="2" destOrd="0" presId="urn:microsoft.com/office/officeart/2005/8/layout/process5"/>
    <dgm:cxn modelId="{547730F6-A359-4E95-9589-6EF11C83E14E}" type="presParOf" srcId="{41192336-3A46-447B-84E0-6009F4059FB2}" destId="{E111A30D-EBB6-4615-AC6B-0D9554644667}" srcOrd="3" destOrd="0" presId="urn:microsoft.com/office/officeart/2005/8/layout/process5"/>
    <dgm:cxn modelId="{DE3715EF-03DA-4E57-8E6A-9157331DD98F}" type="presParOf" srcId="{E111A30D-EBB6-4615-AC6B-0D9554644667}" destId="{73E1BC21-976F-4055-B84C-BBFED122FAFC}" srcOrd="0" destOrd="0" presId="urn:microsoft.com/office/officeart/2005/8/layout/process5"/>
    <dgm:cxn modelId="{958E9E4E-34CC-466D-8D54-5A80DAA30698}" type="presParOf" srcId="{41192336-3A46-447B-84E0-6009F4059FB2}" destId="{5BF51BF7-25E0-4AC2-9EB0-9ADB387481BA}" srcOrd="4" destOrd="0" presId="urn:microsoft.com/office/officeart/2005/8/layout/process5"/>
    <dgm:cxn modelId="{C3FE9C7A-469C-49CB-9DD0-26D53188A4A0}" type="presParOf" srcId="{41192336-3A46-447B-84E0-6009F4059FB2}" destId="{98D4E48C-D485-43B0-9E4E-76C122B95707}" srcOrd="5" destOrd="0" presId="urn:microsoft.com/office/officeart/2005/8/layout/process5"/>
    <dgm:cxn modelId="{594FB37A-65A1-4C90-AB55-03A321E1BEB6}" type="presParOf" srcId="{98D4E48C-D485-43B0-9E4E-76C122B95707}" destId="{EC5511A7-E8A0-4ACF-92CB-8722FFBAF4BA}" srcOrd="0" destOrd="0" presId="urn:microsoft.com/office/officeart/2005/8/layout/process5"/>
    <dgm:cxn modelId="{CA56AE49-F4C2-44EC-BEB0-FF1572C57B73}" type="presParOf" srcId="{41192336-3A46-447B-84E0-6009F4059FB2}" destId="{DDC03217-CA45-43BE-A54C-9443EC4CE64D}" srcOrd="6" destOrd="0" presId="urn:microsoft.com/office/officeart/2005/8/layout/process5"/>
    <dgm:cxn modelId="{E8327F81-0AE4-4DCF-B65F-E98C9E503CF8}" type="presParOf" srcId="{41192336-3A46-447B-84E0-6009F4059FB2}" destId="{5A40C0A8-4851-4033-9E37-59756731F16B}" srcOrd="7" destOrd="0" presId="urn:microsoft.com/office/officeart/2005/8/layout/process5"/>
    <dgm:cxn modelId="{4832C972-52AF-4FF7-986F-2512942379F6}" type="presParOf" srcId="{5A40C0A8-4851-4033-9E37-59756731F16B}" destId="{E72E0A82-DA0B-4CA8-A08E-46AAE39A10D0}" srcOrd="0" destOrd="0" presId="urn:microsoft.com/office/officeart/2005/8/layout/process5"/>
    <dgm:cxn modelId="{61780ED1-C149-4064-9803-698E2B601582}" type="presParOf" srcId="{41192336-3A46-447B-84E0-6009F4059FB2}" destId="{3A914166-0B4B-4B89-B25F-24D4111E538C}" srcOrd="8" destOrd="0" presId="urn:microsoft.com/office/officeart/2005/8/layout/process5"/>
    <dgm:cxn modelId="{905EF981-E12B-46E3-8E43-9C9788C433E3}" type="presParOf" srcId="{41192336-3A46-447B-84E0-6009F4059FB2}" destId="{9E37A771-BB59-42FE-8A97-9853AA40D1A5}" srcOrd="9" destOrd="0" presId="urn:microsoft.com/office/officeart/2005/8/layout/process5"/>
    <dgm:cxn modelId="{A08AB101-C31C-431B-8E53-07786862ED52}" type="presParOf" srcId="{9E37A771-BB59-42FE-8A97-9853AA40D1A5}" destId="{CF97276A-51C9-410A-9FD2-59B63DFDAADB}" srcOrd="0" destOrd="0" presId="urn:microsoft.com/office/officeart/2005/8/layout/process5"/>
    <dgm:cxn modelId="{D554B660-13A5-4688-ABFF-DCE2D4ADE75F}" type="presParOf" srcId="{41192336-3A46-447B-84E0-6009F4059FB2}" destId="{F87CFA73-C685-43EA-B722-F4B3EB394F0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1C7B-7F5D-47BE-AE6B-1BCDD216B4DA}">
      <dsp:nvSpPr>
        <dsp:cNvPr id="0" name=""/>
        <dsp:cNvSpPr/>
      </dsp:nvSpPr>
      <dsp:spPr>
        <a:xfrm>
          <a:off x="7143" y="58801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is the goal(s)?</a:t>
          </a:r>
        </a:p>
      </dsp:txBody>
      <dsp:txXfrm>
        <a:off x="44665" y="625539"/>
        <a:ext cx="2060143" cy="1206068"/>
      </dsp:txXfrm>
    </dsp:sp>
    <dsp:sp modelId="{A088D325-5EE1-4EDC-A75C-62DFE5BFF0A5}">
      <dsp:nvSpPr>
        <dsp:cNvPr id="0" name=""/>
        <dsp:cNvSpPr/>
      </dsp:nvSpPr>
      <dsp:spPr>
        <a:xfrm>
          <a:off x="2330227" y="96381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30227" y="1069715"/>
        <a:ext cx="316861" cy="317716"/>
      </dsp:txXfrm>
    </dsp:sp>
    <dsp:sp modelId="{5178D502-803A-4235-ACD9-F1F87B5FCFE4}">
      <dsp:nvSpPr>
        <dsp:cNvPr id="0" name=""/>
        <dsp:cNvSpPr/>
      </dsp:nvSpPr>
      <dsp:spPr>
        <a:xfrm>
          <a:off x="2996406" y="58801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Obtain and Clean data</a:t>
          </a:r>
        </a:p>
      </dsp:txBody>
      <dsp:txXfrm>
        <a:off x="3033928" y="625539"/>
        <a:ext cx="2060143" cy="1206068"/>
      </dsp:txXfrm>
    </dsp:sp>
    <dsp:sp modelId="{E111A30D-EBB6-4615-AC6B-0D9554644667}">
      <dsp:nvSpPr>
        <dsp:cNvPr id="0" name=""/>
        <dsp:cNvSpPr/>
      </dsp:nvSpPr>
      <dsp:spPr>
        <a:xfrm>
          <a:off x="5319490" y="96381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19490" y="1069715"/>
        <a:ext cx="316861" cy="317716"/>
      </dsp:txXfrm>
    </dsp:sp>
    <dsp:sp modelId="{5BF51BF7-25E0-4AC2-9EB0-9ADB387481BA}">
      <dsp:nvSpPr>
        <dsp:cNvPr id="0" name=""/>
        <dsp:cNvSpPr/>
      </dsp:nvSpPr>
      <dsp:spPr>
        <a:xfrm>
          <a:off x="5985668" y="58801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a model</a:t>
          </a:r>
        </a:p>
      </dsp:txBody>
      <dsp:txXfrm>
        <a:off x="6023190" y="625539"/>
        <a:ext cx="2060143" cy="1206068"/>
      </dsp:txXfrm>
    </dsp:sp>
    <dsp:sp modelId="{98D4E48C-D485-43B0-9E4E-76C122B95707}">
      <dsp:nvSpPr>
        <dsp:cNvPr id="0" name=""/>
        <dsp:cNvSpPr/>
      </dsp:nvSpPr>
      <dsp:spPr>
        <a:xfrm rot="5400000">
          <a:off x="6826932" y="201859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6894404" y="2057025"/>
        <a:ext cx="317716" cy="316861"/>
      </dsp:txXfrm>
    </dsp:sp>
    <dsp:sp modelId="{DDC03217-CA45-43BE-A54C-9443EC4CE64D}">
      <dsp:nvSpPr>
        <dsp:cNvPr id="0" name=""/>
        <dsp:cNvSpPr/>
      </dsp:nvSpPr>
      <dsp:spPr>
        <a:xfrm>
          <a:off x="5985668" y="272320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Fine tune model</a:t>
          </a:r>
        </a:p>
      </dsp:txBody>
      <dsp:txXfrm>
        <a:off x="6023190" y="2760726"/>
        <a:ext cx="2060143" cy="1206068"/>
      </dsp:txXfrm>
    </dsp:sp>
    <dsp:sp modelId="{5A40C0A8-4851-4033-9E37-59756731F16B}">
      <dsp:nvSpPr>
        <dsp:cNvPr id="0" name=""/>
        <dsp:cNvSpPr/>
      </dsp:nvSpPr>
      <dsp:spPr>
        <a:xfrm rot="10800000">
          <a:off x="5345112" y="309899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480910" y="3204902"/>
        <a:ext cx="316861" cy="317716"/>
      </dsp:txXfrm>
    </dsp:sp>
    <dsp:sp modelId="{3A914166-0B4B-4B89-B25F-24D4111E538C}">
      <dsp:nvSpPr>
        <dsp:cNvPr id="0" name=""/>
        <dsp:cNvSpPr/>
      </dsp:nvSpPr>
      <dsp:spPr>
        <a:xfrm>
          <a:off x="2996406" y="272320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 results</a:t>
          </a:r>
        </a:p>
      </dsp:txBody>
      <dsp:txXfrm>
        <a:off x="3033928" y="2760726"/>
        <a:ext cx="2060143" cy="1206068"/>
      </dsp:txXfrm>
    </dsp:sp>
    <dsp:sp modelId="{9E37A771-BB59-42FE-8A97-9853AA40D1A5}">
      <dsp:nvSpPr>
        <dsp:cNvPr id="0" name=""/>
        <dsp:cNvSpPr/>
      </dsp:nvSpPr>
      <dsp:spPr>
        <a:xfrm rot="10800000">
          <a:off x="2355850" y="309899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2491648" y="3204902"/>
        <a:ext cx="316861" cy="317716"/>
      </dsp:txXfrm>
    </dsp:sp>
    <dsp:sp modelId="{F87CFA73-C685-43EA-B722-F4B3EB394F08}">
      <dsp:nvSpPr>
        <dsp:cNvPr id="0" name=""/>
        <dsp:cNvSpPr/>
      </dsp:nvSpPr>
      <dsp:spPr>
        <a:xfrm>
          <a:off x="7143" y="272320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Implement Model</a:t>
          </a:r>
        </a:p>
      </dsp:txBody>
      <dsp:txXfrm>
        <a:off x="44665" y="276072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8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D7ECF7-2029-4328-B982-CB937BB92FF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0A6E54-7280-47DE-8470-C3B34AF98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3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 fontScale="90000"/>
          </a:bodyPr>
          <a:lstStyle/>
          <a:p>
            <a:r>
              <a:rPr lang="en-US" sz="4800" dirty="0" err="1">
                <a:latin typeface="PT Serif" charset="0"/>
                <a:ea typeface="PT Serif" charset="0"/>
                <a:cs typeface="PT Serif" charset="0"/>
              </a:rPr>
              <a:t>CreditOne</a:t>
            </a:r>
            <a:br>
              <a:rPr lang="en-US" sz="4800" dirty="0">
                <a:latin typeface="PT Serif" charset="0"/>
                <a:ea typeface="PT Serif" charset="0"/>
                <a:cs typeface="PT Serif" charset="0"/>
              </a:rPr>
            </a:br>
            <a:r>
              <a:rPr lang="en-US" sz="4800" dirty="0">
                <a:latin typeface="PT Serif" charset="0"/>
                <a:ea typeface="PT Serif" charset="0"/>
                <a:cs typeface="PT Serif" charset="0"/>
              </a:rPr>
              <a:t>Loan Default </a:t>
            </a:r>
            <a:r>
              <a:rPr lang="en-US" sz="4800" dirty="0" err="1">
                <a:latin typeface="PT Serif" charset="0"/>
                <a:ea typeface="PT Serif" charset="0"/>
                <a:cs typeface="PT Serif" charset="0"/>
              </a:rPr>
              <a:t>Predictablilites</a:t>
            </a:r>
            <a:r>
              <a:rPr lang="en-US" sz="4800" dirty="0">
                <a:latin typeface="PT Serif" charset="0"/>
                <a:ea typeface="PT Serif" charset="0"/>
                <a:cs typeface="PT Serif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T Serif" charset="0"/>
                <a:ea typeface="PT Serif" charset="0"/>
                <a:cs typeface="PT Serif" charset="0"/>
              </a:rPr>
              <a:t>By: Maria Mayen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91F2BBD6-F514-C3FD-EA63-2C6D1E27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56" y="189566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Freeform 7">
            <a:extLst>
              <a:ext uri="{FF2B5EF4-FFF2-40B4-BE49-F238E27FC236}">
                <a16:creationId xmlns:a16="http://schemas.microsoft.com/office/drawing/2014/main" id="{505B91B9-D9F9-49B7-9646-5946F07208C4}"/>
              </a:ext>
            </a:extLst>
          </p:cNvPr>
          <p:cNvSpPr>
            <a:spLocks/>
          </p:cNvSpPr>
          <p:nvPr/>
        </p:nvSpPr>
        <p:spPr bwMode="auto">
          <a:xfrm>
            <a:off x="-2321" y="886783"/>
            <a:ext cx="11709875" cy="2769738"/>
          </a:xfrm>
          <a:custGeom>
            <a:avLst/>
            <a:gdLst>
              <a:gd name="T0" fmla="*/ 9772 w 10104"/>
              <a:gd name="T1" fmla="*/ 1010 h 3445"/>
              <a:gd name="T2" fmla="*/ 9765 w 10104"/>
              <a:gd name="T3" fmla="*/ 1010 h 3445"/>
              <a:gd name="T4" fmla="*/ 9336 w 10104"/>
              <a:gd name="T5" fmla="*/ 0 h 3445"/>
              <a:gd name="T6" fmla="*/ 7601 w 10104"/>
              <a:gd name="T7" fmla="*/ 0 h 3445"/>
              <a:gd name="T8" fmla="*/ 7468 w 10104"/>
              <a:gd name="T9" fmla="*/ 0 h 3445"/>
              <a:gd name="T10" fmla="*/ 5867 w 10104"/>
              <a:gd name="T11" fmla="*/ 0 h 3445"/>
              <a:gd name="T12" fmla="*/ 5733 w 10104"/>
              <a:gd name="T13" fmla="*/ 0 h 3445"/>
              <a:gd name="T14" fmla="*/ 4132 w 10104"/>
              <a:gd name="T15" fmla="*/ 0 h 3445"/>
              <a:gd name="T16" fmla="*/ 3998 w 10104"/>
              <a:gd name="T17" fmla="*/ 0 h 3445"/>
              <a:gd name="T18" fmla="*/ 2397 w 10104"/>
              <a:gd name="T19" fmla="*/ 0 h 3445"/>
              <a:gd name="T20" fmla="*/ 2264 w 10104"/>
              <a:gd name="T21" fmla="*/ 0 h 3445"/>
              <a:gd name="T22" fmla="*/ 663 w 10104"/>
              <a:gd name="T23" fmla="*/ 0 h 3445"/>
              <a:gd name="T24" fmla="*/ 529 w 10104"/>
              <a:gd name="T25" fmla="*/ 0 h 3445"/>
              <a:gd name="T26" fmla="*/ 0 w 10104"/>
              <a:gd name="T27" fmla="*/ 0 h 3445"/>
              <a:gd name="T28" fmla="*/ 1034 w 10104"/>
              <a:gd name="T29" fmla="*/ 2436 h 3445"/>
              <a:gd name="T30" fmla="*/ 1042 w 10104"/>
              <a:gd name="T31" fmla="*/ 2436 h 3445"/>
              <a:gd name="T32" fmla="*/ 1470 w 10104"/>
              <a:gd name="T33" fmla="*/ 3445 h 3445"/>
              <a:gd name="T34" fmla="*/ 1999 w 10104"/>
              <a:gd name="T35" fmla="*/ 3445 h 3445"/>
              <a:gd name="T36" fmla="*/ 2132 w 10104"/>
              <a:gd name="T37" fmla="*/ 3445 h 3445"/>
              <a:gd name="T38" fmla="*/ 3734 w 10104"/>
              <a:gd name="T39" fmla="*/ 3445 h 3445"/>
              <a:gd name="T40" fmla="*/ 3867 w 10104"/>
              <a:gd name="T41" fmla="*/ 3445 h 3445"/>
              <a:gd name="T42" fmla="*/ 5468 w 10104"/>
              <a:gd name="T43" fmla="*/ 3445 h 3445"/>
              <a:gd name="T44" fmla="*/ 5602 w 10104"/>
              <a:gd name="T45" fmla="*/ 3445 h 3445"/>
              <a:gd name="T46" fmla="*/ 7203 w 10104"/>
              <a:gd name="T47" fmla="*/ 3445 h 3445"/>
              <a:gd name="T48" fmla="*/ 7336 w 10104"/>
              <a:gd name="T49" fmla="*/ 3445 h 3445"/>
              <a:gd name="T50" fmla="*/ 8938 w 10104"/>
              <a:gd name="T51" fmla="*/ 3445 h 3445"/>
              <a:gd name="T52" fmla="*/ 9071 w 10104"/>
              <a:gd name="T53" fmla="*/ 3445 h 3445"/>
              <a:gd name="T54" fmla="*/ 10104 w 10104"/>
              <a:gd name="T55" fmla="*/ 3445 h 3445"/>
              <a:gd name="T56" fmla="*/ 10104 w 10104"/>
              <a:gd name="T57" fmla="*/ 1792 h 3445"/>
              <a:gd name="T58" fmla="*/ 9772 w 10104"/>
              <a:gd name="T59" fmla="*/ 1010 h 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04" h="3445">
                <a:moveTo>
                  <a:pt x="9772" y="1010"/>
                </a:moveTo>
                <a:lnTo>
                  <a:pt x="9765" y="1010"/>
                </a:lnTo>
                <a:lnTo>
                  <a:pt x="9336" y="0"/>
                </a:lnTo>
                <a:lnTo>
                  <a:pt x="7601" y="0"/>
                </a:lnTo>
                <a:lnTo>
                  <a:pt x="7468" y="0"/>
                </a:lnTo>
                <a:lnTo>
                  <a:pt x="5867" y="0"/>
                </a:lnTo>
                <a:lnTo>
                  <a:pt x="5733" y="0"/>
                </a:lnTo>
                <a:lnTo>
                  <a:pt x="4132" y="0"/>
                </a:lnTo>
                <a:lnTo>
                  <a:pt x="3998" y="0"/>
                </a:lnTo>
                <a:lnTo>
                  <a:pt x="2397" y="0"/>
                </a:lnTo>
                <a:lnTo>
                  <a:pt x="2264" y="0"/>
                </a:lnTo>
                <a:lnTo>
                  <a:pt x="663" y="0"/>
                </a:lnTo>
                <a:lnTo>
                  <a:pt x="529" y="0"/>
                </a:lnTo>
                <a:lnTo>
                  <a:pt x="0" y="0"/>
                </a:lnTo>
                <a:lnTo>
                  <a:pt x="1034" y="2436"/>
                </a:lnTo>
                <a:lnTo>
                  <a:pt x="1042" y="2436"/>
                </a:lnTo>
                <a:lnTo>
                  <a:pt x="1470" y="3445"/>
                </a:lnTo>
                <a:lnTo>
                  <a:pt x="1999" y="3445"/>
                </a:lnTo>
                <a:lnTo>
                  <a:pt x="2132" y="3445"/>
                </a:lnTo>
                <a:lnTo>
                  <a:pt x="3734" y="3445"/>
                </a:lnTo>
                <a:lnTo>
                  <a:pt x="3867" y="3445"/>
                </a:lnTo>
                <a:lnTo>
                  <a:pt x="5468" y="3445"/>
                </a:lnTo>
                <a:lnTo>
                  <a:pt x="5602" y="3445"/>
                </a:lnTo>
                <a:lnTo>
                  <a:pt x="7203" y="3445"/>
                </a:lnTo>
                <a:lnTo>
                  <a:pt x="7336" y="3445"/>
                </a:lnTo>
                <a:lnTo>
                  <a:pt x="8938" y="3445"/>
                </a:lnTo>
                <a:lnTo>
                  <a:pt x="9071" y="3445"/>
                </a:lnTo>
                <a:lnTo>
                  <a:pt x="10104" y="3445"/>
                </a:lnTo>
                <a:lnTo>
                  <a:pt x="10104" y="1792"/>
                </a:lnTo>
                <a:lnTo>
                  <a:pt x="9772" y="1010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Poppins" panose="00000500000000000000" pitchFamily="2" charset="0"/>
            </a:endParaRPr>
          </a:p>
        </p:txBody>
      </p:sp>
      <p:sp>
        <p:nvSpPr>
          <p:cNvPr id="893" name="Freeform 9">
            <a:extLst>
              <a:ext uri="{FF2B5EF4-FFF2-40B4-BE49-F238E27FC236}">
                <a16:creationId xmlns:a16="http://schemas.microsoft.com/office/drawing/2014/main" id="{61E269AE-D15D-49FB-A288-6890A1540E9E}"/>
              </a:ext>
            </a:extLst>
          </p:cNvPr>
          <p:cNvSpPr>
            <a:spLocks/>
          </p:cNvSpPr>
          <p:nvPr/>
        </p:nvSpPr>
        <p:spPr bwMode="auto">
          <a:xfrm>
            <a:off x="2698721" y="3988539"/>
            <a:ext cx="8916252" cy="2226356"/>
          </a:xfrm>
          <a:custGeom>
            <a:avLst/>
            <a:gdLst>
              <a:gd name="T0" fmla="*/ 9772 w 10104"/>
              <a:gd name="T1" fmla="*/ 1009 h 3445"/>
              <a:gd name="T2" fmla="*/ 9765 w 10104"/>
              <a:gd name="T3" fmla="*/ 1009 h 3445"/>
              <a:gd name="T4" fmla="*/ 9336 w 10104"/>
              <a:gd name="T5" fmla="*/ 0 h 3445"/>
              <a:gd name="T6" fmla="*/ 7601 w 10104"/>
              <a:gd name="T7" fmla="*/ 0 h 3445"/>
              <a:gd name="T8" fmla="*/ 7468 w 10104"/>
              <a:gd name="T9" fmla="*/ 0 h 3445"/>
              <a:gd name="T10" fmla="*/ 5867 w 10104"/>
              <a:gd name="T11" fmla="*/ 0 h 3445"/>
              <a:gd name="T12" fmla="*/ 5733 w 10104"/>
              <a:gd name="T13" fmla="*/ 0 h 3445"/>
              <a:gd name="T14" fmla="*/ 4132 w 10104"/>
              <a:gd name="T15" fmla="*/ 0 h 3445"/>
              <a:gd name="T16" fmla="*/ 3998 w 10104"/>
              <a:gd name="T17" fmla="*/ 0 h 3445"/>
              <a:gd name="T18" fmla="*/ 2397 w 10104"/>
              <a:gd name="T19" fmla="*/ 0 h 3445"/>
              <a:gd name="T20" fmla="*/ 2264 w 10104"/>
              <a:gd name="T21" fmla="*/ 0 h 3445"/>
              <a:gd name="T22" fmla="*/ 663 w 10104"/>
              <a:gd name="T23" fmla="*/ 0 h 3445"/>
              <a:gd name="T24" fmla="*/ 529 w 10104"/>
              <a:gd name="T25" fmla="*/ 0 h 3445"/>
              <a:gd name="T26" fmla="*/ 0 w 10104"/>
              <a:gd name="T27" fmla="*/ 0 h 3445"/>
              <a:gd name="T28" fmla="*/ 1034 w 10104"/>
              <a:gd name="T29" fmla="*/ 2435 h 3445"/>
              <a:gd name="T30" fmla="*/ 1042 w 10104"/>
              <a:gd name="T31" fmla="*/ 2435 h 3445"/>
              <a:gd name="T32" fmla="*/ 1470 w 10104"/>
              <a:gd name="T33" fmla="*/ 3445 h 3445"/>
              <a:gd name="T34" fmla="*/ 1999 w 10104"/>
              <a:gd name="T35" fmla="*/ 3445 h 3445"/>
              <a:gd name="T36" fmla="*/ 2132 w 10104"/>
              <a:gd name="T37" fmla="*/ 3445 h 3445"/>
              <a:gd name="T38" fmla="*/ 3734 w 10104"/>
              <a:gd name="T39" fmla="*/ 3445 h 3445"/>
              <a:gd name="T40" fmla="*/ 3867 w 10104"/>
              <a:gd name="T41" fmla="*/ 3445 h 3445"/>
              <a:gd name="T42" fmla="*/ 5468 w 10104"/>
              <a:gd name="T43" fmla="*/ 3445 h 3445"/>
              <a:gd name="T44" fmla="*/ 5602 w 10104"/>
              <a:gd name="T45" fmla="*/ 3445 h 3445"/>
              <a:gd name="T46" fmla="*/ 7203 w 10104"/>
              <a:gd name="T47" fmla="*/ 3445 h 3445"/>
              <a:gd name="T48" fmla="*/ 7336 w 10104"/>
              <a:gd name="T49" fmla="*/ 3445 h 3445"/>
              <a:gd name="T50" fmla="*/ 8938 w 10104"/>
              <a:gd name="T51" fmla="*/ 3445 h 3445"/>
              <a:gd name="T52" fmla="*/ 9071 w 10104"/>
              <a:gd name="T53" fmla="*/ 3445 h 3445"/>
              <a:gd name="T54" fmla="*/ 10104 w 10104"/>
              <a:gd name="T55" fmla="*/ 3445 h 3445"/>
              <a:gd name="T56" fmla="*/ 10104 w 10104"/>
              <a:gd name="T57" fmla="*/ 1791 h 3445"/>
              <a:gd name="T58" fmla="*/ 9772 w 10104"/>
              <a:gd name="T59" fmla="*/ 1009 h 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04" h="3445">
                <a:moveTo>
                  <a:pt x="9772" y="1009"/>
                </a:moveTo>
                <a:lnTo>
                  <a:pt x="9765" y="1009"/>
                </a:lnTo>
                <a:lnTo>
                  <a:pt x="9336" y="0"/>
                </a:lnTo>
                <a:lnTo>
                  <a:pt x="7601" y="0"/>
                </a:lnTo>
                <a:lnTo>
                  <a:pt x="7468" y="0"/>
                </a:lnTo>
                <a:lnTo>
                  <a:pt x="5867" y="0"/>
                </a:lnTo>
                <a:lnTo>
                  <a:pt x="5733" y="0"/>
                </a:lnTo>
                <a:lnTo>
                  <a:pt x="4132" y="0"/>
                </a:lnTo>
                <a:lnTo>
                  <a:pt x="3998" y="0"/>
                </a:lnTo>
                <a:lnTo>
                  <a:pt x="2397" y="0"/>
                </a:lnTo>
                <a:lnTo>
                  <a:pt x="2264" y="0"/>
                </a:lnTo>
                <a:lnTo>
                  <a:pt x="663" y="0"/>
                </a:lnTo>
                <a:lnTo>
                  <a:pt x="529" y="0"/>
                </a:lnTo>
                <a:lnTo>
                  <a:pt x="0" y="0"/>
                </a:lnTo>
                <a:lnTo>
                  <a:pt x="1034" y="2435"/>
                </a:lnTo>
                <a:lnTo>
                  <a:pt x="1042" y="2435"/>
                </a:lnTo>
                <a:lnTo>
                  <a:pt x="1470" y="3445"/>
                </a:lnTo>
                <a:lnTo>
                  <a:pt x="1999" y="3445"/>
                </a:lnTo>
                <a:lnTo>
                  <a:pt x="2132" y="3445"/>
                </a:lnTo>
                <a:lnTo>
                  <a:pt x="3734" y="3445"/>
                </a:lnTo>
                <a:lnTo>
                  <a:pt x="3867" y="3445"/>
                </a:lnTo>
                <a:lnTo>
                  <a:pt x="5468" y="3445"/>
                </a:lnTo>
                <a:lnTo>
                  <a:pt x="5602" y="3445"/>
                </a:lnTo>
                <a:lnTo>
                  <a:pt x="7203" y="3445"/>
                </a:lnTo>
                <a:lnTo>
                  <a:pt x="7336" y="3445"/>
                </a:lnTo>
                <a:lnTo>
                  <a:pt x="8938" y="3445"/>
                </a:lnTo>
                <a:lnTo>
                  <a:pt x="9071" y="3445"/>
                </a:lnTo>
                <a:lnTo>
                  <a:pt x="10104" y="3445"/>
                </a:lnTo>
                <a:lnTo>
                  <a:pt x="10104" y="1791"/>
                </a:lnTo>
                <a:lnTo>
                  <a:pt x="9772" y="100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Poppins" panose="00000500000000000000" pitchFamily="2" charset="0"/>
            </a:endParaRPr>
          </a:p>
        </p:txBody>
      </p:sp>
      <p:sp>
        <p:nvSpPr>
          <p:cNvPr id="896" name="Freeform: Shape 895">
            <a:extLst>
              <a:ext uri="{FF2B5EF4-FFF2-40B4-BE49-F238E27FC236}">
                <a16:creationId xmlns:a16="http://schemas.microsoft.com/office/drawing/2014/main" id="{8BA3ACBC-B38A-4DBE-98C7-5E3C702042DD}"/>
              </a:ext>
            </a:extLst>
          </p:cNvPr>
          <p:cNvSpPr>
            <a:spLocks/>
          </p:cNvSpPr>
          <p:nvPr/>
        </p:nvSpPr>
        <p:spPr bwMode="auto">
          <a:xfrm>
            <a:off x="-13551" y="4022043"/>
            <a:ext cx="12205551" cy="2226357"/>
          </a:xfrm>
          <a:custGeom>
            <a:avLst/>
            <a:gdLst>
              <a:gd name="connsiteX0" fmla="*/ 9982200 w 10515600"/>
              <a:gd name="connsiteY0" fmla="*/ 1476375 h 2846388"/>
              <a:gd name="connsiteX1" fmla="*/ 10515600 w 10515600"/>
              <a:gd name="connsiteY1" fmla="*/ 2733675 h 2846388"/>
              <a:gd name="connsiteX2" fmla="*/ 9982200 w 10515600"/>
              <a:gd name="connsiteY2" fmla="*/ 2733675 h 2846388"/>
              <a:gd name="connsiteX3" fmla="*/ 0 w 10515600"/>
              <a:gd name="connsiteY3" fmla="*/ 0 h 2846388"/>
              <a:gd name="connsiteX4" fmla="*/ 498543 w 10515600"/>
              <a:gd name="connsiteY4" fmla="*/ 0 h 2846388"/>
              <a:gd name="connsiteX5" fmla="*/ 1753655 w 10515600"/>
              <a:gd name="connsiteY5" fmla="*/ 0 h 2846388"/>
              <a:gd name="connsiteX6" fmla="*/ 2251437 w 10515600"/>
              <a:gd name="connsiteY6" fmla="*/ 0 h 2846388"/>
              <a:gd name="connsiteX7" fmla="*/ 2323745 w 10515600"/>
              <a:gd name="connsiteY7" fmla="*/ 171149 h 2846388"/>
              <a:gd name="connsiteX8" fmla="*/ 2490434 w 10515600"/>
              <a:gd name="connsiteY8" fmla="*/ 562888 h 2846388"/>
              <a:gd name="connsiteX9" fmla="*/ 2493478 w 10515600"/>
              <a:gd name="connsiteY9" fmla="*/ 562888 h 2846388"/>
              <a:gd name="connsiteX10" fmla="*/ 2565786 w 10515600"/>
              <a:gd name="connsiteY10" fmla="*/ 734037 h 2846388"/>
              <a:gd name="connsiteX11" fmla="*/ 3390856 w 10515600"/>
              <a:gd name="connsiteY11" fmla="*/ 2675239 h 2846388"/>
              <a:gd name="connsiteX12" fmla="*/ 3463925 w 10515600"/>
              <a:gd name="connsiteY12" fmla="*/ 2846388 h 2846388"/>
              <a:gd name="connsiteX13" fmla="*/ 2965382 w 10515600"/>
              <a:gd name="connsiteY13" fmla="*/ 2846388 h 2846388"/>
              <a:gd name="connsiteX14" fmla="*/ 1711031 w 10515600"/>
              <a:gd name="connsiteY14" fmla="*/ 2846388 h 2846388"/>
              <a:gd name="connsiteX15" fmla="*/ 1212488 w 10515600"/>
              <a:gd name="connsiteY15" fmla="*/ 2846388 h 2846388"/>
              <a:gd name="connsiteX16" fmla="*/ 973492 w 10515600"/>
              <a:gd name="connsiteY16" fmla="*/ 2283500 h 2846388"/>
              <a:gd name="connsiteX17" fmla="*/ 970447 w 10515600"/>
              <a:gd name="connsiteY17" fmla="*/ 2283500 h 284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515600" h="2846388">
                <a:moveTo>
                  <a:pt x="9982200" y="1476375"/>
                </a:moveTo>
                <a:lnTo>
                  <a:pt x="10515600" y="2733675"/>
                </a:lnTo>
                <a:lnTo>
                  <a:pt x="9982200" y="2733675"/>
                </a:lnTo>
                <a:close/>
                <a:moveTo>
                  <a:pt x="0" y="0"/>
                </a:moveTo>
                <a:lnTo>
                  <a:pt x="498543" y="0"/>
                </a:lnTo>
                <a:lnTo>
                  <a:pt x="1753655" y="0"/>
                </a:lnTo>
                <a:lnTo>
                  <a:pt x="2251437" y="0"/>
                </a:lnTo>
                <a:lnTo>
                  <a:pt x="2323745" y="171149"/>
                </a:lnTo>
                <a:lnTo>
                  <a:pt x="2490434" y="562888"/>
                </a:lnTo>
                <a:lnTo>
                  <a:pt x="2493478" y="562888"/>
                </a:lnTo>
                <a:lnTo>
                  <a:pt x="2565786" y="734037"/>
                </a:lnTo>
                <a:lnTo>
                  <a:pt x="3390856" y="2675239"/>
                </a:lnTo>
                <a:lnTo>
                  <a:pt x="3463925" y="2846388"/>
                </a:lnTo>
                <a:lnTo>
                  <a:pt x="2965382" y="2846388"/>
                </a:lnTo>
                <a:lnTo>
                  <a:pt x="1711031" y="2846388"/>
                </a:lnTo>
                <a:lnTo>
                  <a:pt x="1212488" y="2846388"/>
                </a:lnTo>
                <a:lnTo>
                  <a:pt x="973492" y="2283500"/>
                </a:lnTo>
                <a:lnTo>
                  <a:pt x="970447" y="2283500"/>
                </a:lnTo>
                <a:close/>
              </a:path>
            </a:pathLst>
          </a:custGeom>
          <a:solidFill>
            <a:srgbClr val="9AA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 dirty="0">
              <a:latin typeface="Poppins" panose="00000500000000000000" pitchFamily="2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2F558672-390C-46E1-BE37-93C960427451}"/>
              </a:ext>
            </a:extLst>
          </p:cNvPr>
          <p:cNvGrpSpPr/>
          <p:nvPr/>
        </p:nvGrpSpPr>
        <p:grpSpPr>
          <a:xfrm>
            <a:off x="-410398" y="1230765"/>
            <a:ext cx="5245101" cy="2518569"/>
            <a:chOff x="1506538" y="5610225"/>
            <a:chExt cx="10490201" cy="5037138"/>
          </a:xfrm>
        </p:grpSpPr>
        <p:sp>
          <p:nvSpPr>
            <p:cNvPr id="899" name="Freeform 12">
              <a:extLst>
                <a:ext uri="{FF2B5EF4-FFF2-40B4-BE49-F238E27FC236}">
                  <a16:creationId xmlns:a16="http://schemas.microsoft.com/office/drawing/2014/main" id="{36ABCD30-1CE9-4827-90A7-2D170E213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188" y="6742113"/>
              <a:ext cx="9648825" cy="3816350"/>
            </a:xfrm>
            <a:custGeom>
              <a:avLst/>
              <a:gdLst>
                <a:gd name="T0" fmla="*/ 11204 w 12679"/>
                <a:gd name="T1" fmla="*/ 1988 h 5015"/>
                <a:gd name="T2" fmla="*/ 11220 w 12679"/>
                <a:gd name="T3" fmla="*/ 1334 h 5015"/>
                <a:gd name="T4" fmla="*/ 9533 w 12679"/>
                <a:gd name="T5" fmla="*/ 0 h 5015"/>
                <a:gd name="T6" fmla="*/ 520 w 12679"/>
                <a:gd name="T7" fmla="*/ 0 h 5015"/>
                <a:gd name="T8" fmla="*/ 0 w 12679"/>
                <a:gd name="T9" fmla="*/ 520 h 5015"/>
                <a:gd name="T10" fmla="*/ 0 w 12679"/>
                <a:gd name="T11" fmla="*/ 5015 h 5015"/>
                <a:gd name="T12" fmla="*/ 9533 w 12679"/>
                <a:gd name="T13" fmla="*/ 5015 h 5015"/>
                <a:gd name="T14" fmla="*/ 12487 w 12679"/>
                <a:gd name="T15" fmla="*/ 5015 h 5015"/>
                <a:gd name="T16" fmla="*/ 12487 w 12679"/>
                <a:gd name="T17" fmla="*/ 3607 h 5015"/>
                <a:gd name="T18" fmla="*/ 11204 w 12679"/>
                <a:gd name="T19" fmla="*/ 1988 h 5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79" h="5015">
                  <a:moveTo>
                    <a:pt x="11204" y="1988"/>
                  </a:moveTo>
                  <a:lnTo>
                    <a:pt x="11220" y="1334"/>
                  </a:lnTo>
                  <a:cubicBezTo>
                    <a:pt x="11226" y="29"/>
                    <a:pt x="11555" y="0"/>
                    <a:pt x="9533" y="0"/>
                  </a:cubicBezTo>
                  <a:lnTo>
                    <a:pt x="520" y="0"/>
                  </a:lnTo>
                  <a:cubicBezTo>
                    <a:pt x="233" y="0"/>
                    <a:pt x="0" y="233"/>
                    <a:pt x="0" y="520"/>
                  </a:cubicBezTo>
                  <a:lnTo>
                    <a:pt x="0" y="5015"/>
                  </a:lnTo>
                  <a:lnTo>
                    <a:pt x="9533" y="5015"/>
                  </a:lnTo>
                  <a:lnTo>
                    <a:pt x="12487" y="5015"/>
                  </a:lnTo>
                  <a:lnTo>
                    <a:pt x="12487" y="3607"/>
                  </a:lnTo>
                  <a:cubicBezTo>
                    <a:pt x="12487" y="2556"/>
                    <a:pt x="12679" y="1988"/>
                    <a:pt x="11204" y="1988"/>
                  </a:cubicBezTo>
                  <a:close/>
                </a:path>
              </a:pathLst>
            </a:custGeom>
            <a:solidFill>
              <a:srgbClr val="FFD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0" name="Freeform 13">
              <a:extLst>
                <a:ext uri="{FF2B5EF4-FFF2-40B4-BE49-F238E27FC236}">
                  <a16:creationId xmlns:a16="http://schemas.microsoft.com/office/drawing/2014/main" id="{B749DB4D-611D-40E5-AB96-93C89D3C7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9910763"/>
              <a:ext cx="738188" cy="736600"/>
            </a:xfrm>
            <a:custGeom>
              <a:avLst/>
              <a:gdLst>
                <a:gd name="T0" fmla="*/ 801 w 969"/>
                <a:gd name="T1" fmla="*/ 534 h 969"/>
                <a:gd name="T2" fmla="*/ 895 w 969"/>
                <a:gd name="T3" fmla="*/ 895 h 969"/>
                <a:gd name="T4" fmla="*/ 533 w 969"/>
                <a:gd name="T5" fmla="*/ 801 h 969"/>
                <a:gd name="T6" fmla="*/ 37 w 969"/>
                <a:gd name="T7" fmla="*/ 38 h 969"/>
                <a:gd name="T8" fmla="*/ 801 w 969"/>
                <a:gd name="T9" fmla="*/ 534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969">
                  <a:moveTo>
                    <a:pt x="801" y="534"/>
                  </a:moveTo>
                  <a:cubicBezTo>
                    <a:pt x="954" y="687"/>
                    <a:pt x="969" y="822"/>
                    <a:pt x="895" y="895"/>
                  </a:cubicBezTo>
                  <a:cubicBezTo>
                    <a:pt x="821" y="969"/>
                    <a:pt x="687" y="954"/>
                    <a:pt x="533" y="801"/>
                  </a:cubicBezTo>
                  <a:cubicBezTo>
                    <a:pt x="380" y="648"/>
                    <a:pt x="0" y="75"/>
                    <a:pt x="37" y="38"/>
                  </a:cubicBezTo>
                  <a:cubicBezTo>
                    <a:pt x="75" y="0"/>
                    <a:pt x="647" y="381"/>
                    <a:pt x="801" y="534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1" name="Freeform 14">
              <a:extLst>
                <a:ext uri="{FF2B5EF4-FFF2-40B4-BE49-F238E27FC236}">
                  <a16:creationId xmlns:a16="http://schemas.microsoft.com/office/drawing/2014/main" id="{7342E6DC-2C1E-45C3-9561-C82A1B7D6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3" y="9705975"/>
              <a:ext cx="385763" cy="923925"/>
            </a:xfrm>
            <a:custGeom>
              <a:avLst/>
              <a:gdLst>
                <a:gd name="T0" fmla="*/ 452 w 505"/>
                <a:gd name="T1" fmla="*/ 830 h 1214"/>
                <a:gd name="T2" fmla="*/ 347 w 505"/>
                <a:gd name="T3" fmla="*/ 1189 h 1214"/>
                <a:gd name="T4" fmla="*/ 86 w 505"/>
                <a:gd name="T5" fmla="*/ 923 h 1214"/>
                <a:gd name="T6" fmla="*/ 51 w 505"/>
                <a:gd name="T7" fmla="*/ 13 h 1214"/>
                <a:gd name="T8" fmla="*/ 452 w 505"/>
                <a:gd name="T9" fmla="*/ 83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1214">
                  <a:moveTo>
                    <a:pt x="452" y="830"/>
                  </a:moveTo>
                  <a:cubicBezTo>
                    <a:pt x="505" y="1040"/>
                    <a:pt x="449" y="1164"/>
                    <a:pt x="347" y="1189"/>
                  </a:cubicBezTo>
                  <a:cubicBezTo>
                    <a:pt x="246" y="1214"/>
                    <a:pt x="138" y="1133"/>
                    <a:pt x="86" y="923"/>
                  </a:cubicBezTo>
                  <a:cubicBezTo>
                    <a:pt x="33" y="712"/>
                    <a:pt x="0" y="26"/>
                    <a:pt x="51" y="13"/>
                  </a:cubicBezTo>
                  <a:cubicBezTo>
                    <a:pt x="103" y="0"/>
                    <a:pt x="399" y="620"/>
                    <a:pt x="452" y="830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2" name="Freeform 15">
              <a:extLst>
                <a:ext uri="{FF2B5EF4-FFF2-40B4-BE49-F238E27FC236}">
                  <a16:creationId xmlns:a16="http://schemas.microsoft.com/office/drawing/2014/main" id="{0DDEC1D2-90F5-48CC-9536-D85881162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8688388"/>
              <a:ext cx="528638" cy="528638"/>
            </a:xfrm>
            <a:custGeom>
              <a:avLst/>
              <a:gdLst>
                <a:gd name="T0" fmla="*/ 693 w 695"/>
                <a:gd name="T1" fmla="*/ 347 h 695"/>
                <a:gd name="T2" fmla="*/ 695 w 695"/>
                <a:gd name="T3" fmla="*/ 347 h 695"/>
                <a:gd name="T4" fmla="*/ 693 w 695"/>
                <a:gd name="T5" fmla="*/ 348 h 695"/>
                <a:gd name="T6" fmla="*/ 348 w 695"/>
                <a:gd name="T7" fmla="*/ 693 h 695"/>
                <a:gd name="T8" fmla="*/ 347 w 695"/>
                <a:gd name="T9" fmla="*/ 695 h 695"/>
                <a:gd name="T10" fmla="*/ 347 w 695"/>
                <a:gd name="T11" fmla="*/ 693 h 695"/>
                <a:gd name="T12" fmla="*/ 1 w 695"/>
                <a:gd name="T13" fmla="*/ 348 h 695"/>
                <a:gd name="T14" fmla="*/ 0 w 695"/>
                <a:gd name="T15" fmla="*/ 347 h 695"/>
                <a:gd name="T16" fmla="*/ 1 w 695"/>
                <a:gd name="T17" fmla="*/ 347 h 695"/>
                <a:gd name="T18" fmla="*/ 347 w 695"/>
                <a:gd name="T19" fmla="*/ 1 h 695"/>
                <a:gd name="T20" fmla="*/ 347 w 695"/>
                <a:gd name="T21" fmla="*/ 0 h 695"/>
                <a:gd name="T22" fmla="*/ 348 w 695"/>
                <a:gd name="T23" fmla="*/ 1 h 695"/>
                <a:gd name="T24" fmla="*/ 693 w 695"/>
                <a:gd name="T25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695">
                  <a:moveTo>
                    <a:pt x="693" y="347"/>
                  </a:moveTo>
                  <a:lnTo>
                    <a:pt x="695" y="347"/>
                  </a:lnTo>
                  <a:lnTo>
                    <a:pt x="693" y="348"/>
                  </a:lnTo>
                  <a:cubicBezTo>
                    <a:pt x="531" y="403"/>
                    <a:pt x="403" y="531"/>
                    <a:pt x="348" y="693"/>
                  </a:cubicBezTo>
                  <a:lnTo>
                    <a:pt x="347" y="695"/>
                  </a:lnTo>
                  <a:lnTo>
                    <a:pt x="347" y="693"/>
                  </a:lnTo>
                  <a:cubicBezTo>
                    <a:pt x="291" y="531"/>
                    <a:pt x="163" y="403"/>
                    <a:pt x="1" y="348"/>
                  </a:cubicBezTo>
                  <a:lnTo>
                    <a:pt x="0" y="347"/>
                  </a:lnTo>
                  <a:lnTo>
                    <a:pt x="1" y="347"/>
                  </a:lnTo>
                  <a:cubicBezTo>
                    <a:pt x="163" y="291"/>
                    <a:pt x="291" y="164"/>
                    <a:pt x="347" y="1"/>
                  </a:cubicBezTo>
                  <a:lnTo>
                    <a:pt x="347" y="0"/>
                  </a:lnTo>
                  <a:lnTo>
                    <a:pt x="348" y="1"/>
                  </a:lnTo>
                  <a:cubicBezTo>
                    <a:pt x="403" y="164"/>
                    <a:pt x="531" y="291"/>
                    <a:pt x="693" y="347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3" name="Freeform 16">
              <a:extLst>
                <a:ext uri="{FF2B5EF4-FFF2-40B4-BE49-F238E27FC236}">
                  <a16:creationId xmlns:a16="http://schemas.microsoft.com/office/drawing/2014/main" id="{C74F0AFF-FE82-4C74-9D5C-4079A6A7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1" y="7108825"/>
              <a:ext cx="528638" cy="528638"/>
            </a:xfrm>
            <a:custGeom>
              <a:avLst/>
              <a:gdLst>
                <a:gd name="T0" fmla="*/ 694 w 695"/>
                <a:gd name="T1" fmla="*/ 347 h 695"/>
                <a:gd name="T2" fmla="*/ 695 w 695"/>
                <a:gd name="T3" fmla="*/ 348 h 695"/>
                <a:gd name="T4" fmla="*/ 694 w 695"/>
                <a:gd name="T5" fmla="*/ 348 h 695"/>
                <a:gd name="T6" fmla="*/ 348 w 695"/>
                <a:gd name="T7" fmla="*/ 694 h 695"/>
                <a:gd name="T8" fmla="*/ 348 w 695"/>
                <a:gd name="T9" fmla="*/ 695 h 695"/>
                <a:gd name="T10" fmla="*/ 347 w 695"/>
                <a:gd name="T11" fmla="*/ 694 h 695"/>
                <a:gd name="T12" fmla="*/ 2 w 695"/>
                <a:gd name="T13" fmla="*/ 348 h 695"/>
                <a:gd name="T14" fmla="*/ 0 w 695"/>
                <a:gd name="T15" fmla="*/ 348 h 695"/>
                <a:gd name="T16" fmla="*/ 2 w 695"/>
                <a:gd name="T17" fmla="*/ 347 h 695"/>
                <a:gd name="T18" fmla="*/ 347 w 695"/>
                <a:gd name="T19" fmla="*/ 2 h 695"/>
                <a:gd name="T20" fmla="*/ 348 w 695"/>
                <a:gd name="T21" fmla="*/ 0 h 695"/>
                <a:gd name="T22" fmla="*/ 348 w 695"/>
                <a:gd name="T23" fmla="*/ 2 h 695"/>
                <a:gd name="T24" fmla="*/ 694 w 695"/>
                <a:gd name="T25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695">
                  <a:moveTo>
                    <a:pt x="694" y="347"/>
                  </a:moveTo>
                  <a:lnTo>
                    <a:pt x="695" y="348"/>
                  </a:lnTo>
                  <a:lnTo>
                    <a:pt x="694" y="348"/>
                  </a:lnTo>
                  <a:cubicBezTo>
                    <a:pt x="532" y="404"/>
                    <a:pt x="404" y="532"/>
                    <a:pt x="348" y="694"/>
                  </a:cubicBezTo>
                  <a:lnTo>
                    <a:pt x="348" y="695"/>
                  </a:lnTo>
                  <a:lnTo>
                    <a:pt x="347" y="694"/>
                  </a:lnTo>
                  <a:cubicBezTo>
                    <a:pt x="292" y="532"/>
                    <a:pt x="164" y="404"/>
                    <a:pt x="2" y="348"/>
                  </a:cubicBezTo>
                  <a:lnTo>
                    <a:pt x="0" y="348"/>
                  </a:lnTo>
                  <a:lnTo>
                    <a:pt x="2" y="347"/>
                  </a:lnTo>
                  <a:cubicBezTo>
                    <a:pt x="164" y="292"/>
                    <a:pt x="292" y="164"/>
                    <a:pt x="347" y="2"/>
                  </a:cubicBezTo>
                  <a:lnTo>
                    <a:pt x="348" y="0"/>
                  </a:lnTo>
                  <a:lnTo>
                    <a:pt x="348" y="2"/>
                  </a:lnTo>
                  <a:cubicBezTo>
                    <a:pt x="404" y="164"/>
                    <a:pt x="532" y="292"/>
                    <a:pt x="694" y="347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4" name="Freeform 17">
              <a:extLst>
                <a:ext uri="{FF2B5EF4-FFF2-40B4-BE49-F238E27FC236}">
                  <a16:creationId xmlns:a16="http://schemas.microsoft.com/office/drawing/2014/main" id="{9CF1A332-CECF-4A31-BD04-5CDA56B5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9899650"/>
              <a:ext cx="528638" cy="528638"/>
            </a:xfrm>
            <a:custGeom>
              <a:avLst/>
              <a:gdLst>
                <a:gd name="T0" fmla="*/ 694 w 695"/>
                <a:gd name="T1" fmla="*/ 347 h 695"/>
                <a:gd name="T2" fmla="*/ 695 w 695"/>
                <a:gd name="T3" fmla="*/ 348 h 695"/>
                <a:gd name="T4" fmla="*/ 694 w 695"/>
                <a:gd name="T5" fmla="*/ 348 h 695"/>
                <a:gd name="T6" fmla="*/ 348 w 695"/>
                <a:gd name="T7" fmla="*/ 694 h 695"/>
                <a:gd name="T8" fmla="*/ 348 w 695"/>
                <a:gd name="T9" fmla="*/ 695 h 695"/>
                <a:gd name="T10" fmla="*/ 347 w 695"/>
                <a:gd name="T11" fmla="*/ 694 h 695"/>
                <a:gd name="T12" fmla="*/ 2 w 695"/>
                <a:gd name="T13" fmla="*/ 348 h 695"/>
                <a:gd name="T14" fmla="*/ 0 w 695"/>
                <a:gd name="T15" fmla="*/ 348 h 695"/>
                <a:gd name="T16" fmla="*/ 2 w 695"/>
                <a:gd name="T17" fmla="*/ 347 h 695"/>
                <a:gd name="T18" fmla="*/ 347 w 695"/>
                <a:gd name="T19" fmla="*/ 2 h 695"/>
                <a:gd name="T20" fmla="*/ 348 w 695"/>
                <a:gd name="T21" fmla="*/ 0 h 695"/>
                <a:gd name="T22" fmla="*/ 348 w 695"/>
                <a:gd name="T23" fmla="*/ 2 h 695"/>
                <a:gd name="T24" fmla="*/ 694 w 695"/>
                <a:gd name="T25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695">
                  <a:moveTo>
                    <a:pt x="694" y="347"/>
                  </a:moveTo>
                  <a:lnTo>
                    <a:pt x="695" y="348"/>
                  </a:lnTo>
                  <a:lnTo>
                    <a:pt x="694" y="348"/>
                  </a:lnTo>
                  <a:cubicBezTo>
                    <a:pt x="531" y="404"/>
                    <a:pt x="404" y="531"/>
                    <a:pt x="348" y="694"/>
                  </a:cubicBezTo>
                  <a:lnTo>
                    <a:pt x="348" y="695"/>
                  </a:lnTo>
                  <a:lnTo>
                    <a:pt x="347" y="694"/>
                  </a:lnTo>
                  <a:cubicBezTo>
                    <a:pt x="292" y="531"/>
                    <a:pt x="164" y="404"/>
                    <a:pt x="2" y="348"/>
                  </a:cubicBezTo>
                  <a:lnTo>
                    <a:pt x="0" y="348"/>
                  </a:lnTo>
                  <a:lnTo>
                    <a:pt x="2" y="347"/>
                  </a:lnTo>
                  <a:cubicBezTo>
                    <a:pt x="164" y="292"/>
                    <a:pt x="292" y="164"/>
                    <a:pt x="347" y="2"/>
                  </a:cubicBezTo>
                  <a:lnTo>
                    <a:pt x="348" y="0"/>
                  </a:lnTo>
                  <a:lnTo>
                    <a:pt x="348" y="2"/>
                  </a:lnTo>
                  <a:cubicBezTo>
                    <a:pt x="404" y="164"/>
                    <a:pt x="531" y="292"/>
                    <a:pt x="694" y="347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5" name="Freeform 18">
              <a:extLst>
                <a:ext uri="{FF2B5EF4-FFF2-40B4-BE49-F238E27FC236}">
                  <a16:creationId xmlns:a16="http://schemas.microsoft.com/office/drawing/2014/main" id="{59D4D6A7-910C-4B7A-8C8B-95647872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9169400"/>
              <a:ext cx="322263" cy="322263"/>
            </a:xfrm>
            <a:custGeom>
              <a:avLst/>
              <a:gdLst>
                <a:gd name="T0" fmla="*/ 422 w 423"/>
                <a:gd name="T1" fmla="*/ 211 h 423"/>
                <a:gd name="T2" fmla="*/ 423 w 423"/>
                <a:gd name="T3" fmla="*/ 211 h 423"/>
                <a:gd name="T4" fmla="*/ 422 w 423"/>
                <a:gd name="T5" fmla="*/ 212 h 423"/>
                <a:gd name="T6" fmla="*/ 211 w 423"/>
                <a:gd name="T7" fmla="*/ 422 h 423"/>
                <a:gd name="T8" fmla="*/ 211 w 423"/>
                <a:gd name="T9" fmla="*/ 423 h 423"/>
                <a:gd name="T10" fmla="*/ 211 w 423"/>
                <a:gd name="T11" fmla="*/ 422 h 423"/>
                <a:gd name="T12" fmla="*/ 0 w 423"/>
                <a:gd name="T13" fmla="*/ 212 h 423"/>
                <a:gd name="T14" fmla="*/ 0 w 423"/>
                <a:gd name="T15" fmla="*/ 211 h 423"/>
                <a:gd name="T16" fmla="*/ 0 w 423"/>
                <a:gd name="T17" fmla="*/ 211 h 423"/>
                <a:gd name="T18" fmla="*/ 211 w 423"/>
                <a:gd name="T19" fmla="*/ 0 h 423"/>
                <a:gd name="T20" fmla="*/ 211 w 423"/>
                <a:gd name="T21" fmla="*/ 0 h 423"/>
                <a:gd name="T22" fmla="*/ 211 w 423"/>
                <a:gd name="T23" fmla="*/ 0 h 423"/>
                <a:gd name="T24" fmla="*/ 422 w 423"/>
                <a:gd name="T25" fmla="*/ 21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23">
                  <a:moveTo>
                    <a:pt x="422" y="211"/>
                  </a:moveTo>
                  <a:lnTo>
                    <a:pt x="423" y="211"/>
                  </a:lnTo>
                  <a:lnTo>
                    <a:pt x="422" y="212"/>
                  </a:lnTo>
                  <a:cubicBezTo>
                    <a:pt x="323" y="245"/>
                    <a:pt x="245" y="323"/>
                    <a:pt x="211" y="422"/>
                  </a:cubicBezTo>
                  <a:lnTo>
                    <a:pt x="211" y="423"/>
                  </a:lnTo>
                  <a:lnTo>
                    <a:pt x="211" y="422"/>
                  </a:lnTo>
                  <a:cubicBezTo>
                    <a:pt x="177" y="323"/>
                    <a:pt x="99" y="245"/>
                    <a:pt x="0" y="212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99" y="177"/>
                    <a:pt x="177" y="99"/>
                    <a:pt x="211" y="0"/>
                  </a:cubicBezTo>
                  <a:lnTo>
                    <a:pt x="211" y="0"/>
                  </a:lnTo>
                  <a:lnTo>
                    <a:pt x="211" y="0"/>
                  </a:lnTo>
                  <a:cubicBezTo>
                    <a:pt x="245" y="99"/>
                    <a:pt x="323" y="177"/>
                    <a:pt x="422" y="211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6" name="Freeform 19">
              <a:extLst>
                <a:ext uri="{FF2B5EF4-FFF2-40B4-BE49-F238E27FC236}">
                  <a16:creationId xmlns:a16="http://schemas.microsoft.com/office/drawing/2014/main" id="{BA25E1C5-ABEB-4B21-867F-9FCAB490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4476" y="9169400"/>
              <a:ext cx="322263" cy="322263"/>
            </a:xfrm>
            <a:custGeom>
              <a:avLst/>
              <a:gdLst>
                <a:gd name="T0" fmla="*/ 422 w 423"/>
                <a:gd name="T1" fmla="*/ 211 h 423"/>
                <a:gd name="T2" fmla="*/ 423 w 423"/>
                <a:gd name="T3" fmla="*/ 211 h 423"/>
                <a:gd name="T4" fmla="*/ 422 w 423"/>
                <a:gd name="T5" fmla="*/ 212 h 423"/>
                <a:gd name="T6" fmla="*/ 212 w 423"/>
                <a:gd name="T7" fmla="*/ 422 h 423"/>
                <a:gd name="T8" fmla="*/ 212 w 423"/>
                <a:gd name="T9" fmla="*/ 423 h 423"/>
                <a:gd name="T10" fmla="*/ 211 w 423"/>
                <a:gd name="T11" fmla="*/ 422 h 423"/>
                <a:gd name="T12" fmla="*/ 1 w 423"/>
                <a:gd name="T13" fmla="*/ 212 h 423"/>
                <a:gd name="T14" fmla="*/ 0 w 423"/>
                <a:gd name="T15" fmla="*/ 211 h 423"/>
                <a:gd name="T16" fmla="*/ 1 w 423"/>
                <a:gd name="T17" fmla="*/ 211 h 423"/>
                <a:gd name="T18" fmla="*/ 211 w 423"/>
                <a:gd name="T19" fmla="*/ 0 h 423"/>
                <a:gd name="T20" fmla="*/ 212 w 423"/>
                <a:gd name="T21" fmla="*/ 0 h 423"/>
                <a:gd name="T22" fmla="*/ 212 w 423"/>
                <a:gd name="T23" fmla="*/ 0 h 423"/>
                <a:gd name="T24" fmla="*/ 422 w 423"/>
                <a:gd name="T25" fmla="*/ 21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23">
                  <a:moveTo>
                    <a:pt x="422" y="211"/>
                  </a:moveTo>
                  <a:lnTo>
                    <a:pt x="423" y="211"/>
                  </a:lnTo>
                  <a:lnTo>
                    <a:pt x="422" y="212"/>
                  </a:lnTo>
                  <a:cubicBezTo>
                    <a:pt x="324" y="245"/>
                    <a:pt x="246" y="323"/>
                    <a:pt x="212" y="422"/>
                  </a:cubicBezTo>
                  <a:lnTo>
                    <a:pt x="212" y="423"/>
                  </a:lnTo>
                  <a:lnTo>
                    <a:pt x="211" y="422"/>
                  </a:lnTo>
                  <a:cubicBezTo>
                    <a:pt x="177" y="323"/>
                    <a:pt x="100" y="245"/>
                    <a:pt x="1" y="212"/>
                  </a:cubicBezTo>
                  <a:lnTo>
                    <a:pt x="0" y="211"/>
                  </a:lnTo>
                  <a:lnTo>
                    <a:pt x="1" y="211"/>
                  </a:lnTo>
                  <a:cubicBezTo>
                    <a:pt x="100" y="177"/>
                    <a:pt x="177" y="99"/>
                    <a:pt x="211" y="0"/>
                  </a:cubicBezTo>
                  <a:lnTo>
                    <a:pt x="212" y="0"/>
                  </a:lnTo>
                  <a:lnTo>
                    <a:pt x="212" y="0"/>
                  </a:lnTo>
                  <a:cubicBezTo>
                    <a:pt x="246" y="99"/>
                    <a:pt x="324" y="177"/>
                    <a:pt x="422" y="211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7" name="Freeform 20">
              <a:extLst>
                <a:ext uri="{FF2B5EF4-FFF2-40B4-BE49-F238E27FC236}">
                  <a16:creationId xmlns:a16="http://schemas.microsoft.com/office/drawing/2014/main" id="{43C7CE51-6BD0-4100-B7C9-8EC2B0915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6238875"/>
              <a:ext cx="322263" cy="322263"/>
            </a:xfrm>
            <a:custGeom>
              <a:avLst/>
              <a:gdLst>
                <a:gd name="T0" fmla="*/ 423 w 424"/>
                <a:gd name="T1" fmla="*/ 211 h 423"/>
                <a:gd name="T2" fmla="*/ 424 w 424"/>
                <a:gd name="T3" fmla="*/ 211 h 423"/>
                <a:gd name="T4" fmla="*/ 423 w 424"/>
                <a:gd name="T5" fmla="*/ 212 h 423"/>
                <a:gd name="T6" fmla="*/ 212 w 424"/>
                <a:gd name="T7" fmla="*/ 422 h 423"/>
                <a:gd name="T8" fmla="*/ 212 w 424"/>
                <a:gd name="T9" fmla="*/ 423 h 423"/>
                <a:gd name="T10" fmla="*/ 212 w 424"/>
                <a:gd name="T11" fmla="*/ 422 h 423"/>
                <a:gd name="T12" fmla="*/ 1 w 424"/>
                <a:gd name="T13" fmla="*/ 212 h 423"/>
                <a:gd name="T14" fmla="*/ 0 w 424"/>
                <a:gd name="T15" fmla="*/ 211 h 423"/>
                <a:gd name="T16" fmla="*/ 1 w 424"/>
                <a:gd name="T17" fmla="*/ 211 h 423"/>
                <a:gd name="T18" fmla="*/ 212 w 424"/>
                <a:gd name="T19" fmla="*/ 0 h 423"/>
                <a:gd name="T20" fmla="*/ 212 w 424"/>
                <a:gd name="T21" fmla="*/ 0 h 423"/>
                <a:gd name="T22" fmla="*/ 212 w 424"/>
                <a:gd name="T23" fmla="*/ 0 h 423"/>
                <a:gd name="T24" fmla="*/ 423 w 424"/>
                <a:gd name="T25" fmla="*/ 21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4" h="423">
                  <a:moveTo>
                    <a:pt x="423" y="211"/>
                  </a:moveTo>
                  <a:lnTo>
                    <a:pt x="424" y="211"/>
                  </a:lnTo>
                  <a:lnTo>
                    <a:pt x="423" y="212"/>
                  </a:lnTo>
                  <a:cubicBezTo>
                    <a:pt x="324" y="245"/>
                    <a:pt x="246" y="323"/>
                    <a:pt x="212" y="422"/>
                  </a:cubicBezTo>
                  <a:lnTo>
                    <a:pt x="212" y="423"/>
                  </a:lnTo>
                  <a:lnTo>
                    <a:pt x="212" y="422"/>
                  </a:lnTo>
                  <a:cubicBezTo>
                    <a:pt x="178" y="323"/>
                    <a:pt x="100" y="245"/>
                    <a:pt x="1" y="212"/>
                  </a:cubicBezTo>
                  <a:lnTo>
                    <a:pt x="0" y="211"/>
                  </a:lnTo>
                  <a:lnTo>
                    <a:pt x="1" y="211"/>
                  </a:lnTo>
                  <a:cubicBezTo>
                    <a:pt x="100" y="177"/>
                    <a:pt x="178" y="99"/>
                    <a:pt x="212" y="0"/>
                  </a:cubicBezTo>
                  <a:lnTo>
                    <a:pt x="212" y="0"/>
                  </a:lnTo>
                  <a:lnTo>
                    <a:pt x="212" y="0"/>
                  </a:lnTo>
                  <a:cubicBezTo>
                    <a:pt x="246" y="99"/>
                    <a:pt x="324" y="177"/>
                    <a:pt x="423" y="211"/>
                  </a:cubicBez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8" name="Freeform 22">
              <a:extLst>
                <a:ext uri="{FF2B5EF4-FFF2-40B4-BE49-F238E27FC236}">
                  <a16:creationId xmlns:a16="http://schemas.microsoft.com/office/drawing/2014/main" id="{2633BFD6-EE24-48A8-9BDF-2A555D26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1" y="9726613"/>
              <a:ext cx="427038" cy="915988"/>
            </a:xfrm>
            <a:custGeom>
              <a:avLst/>
              <a:gdLst>
                <a:gd name="T0" fmla="*/ 426 w 562"/>
                <a:gd name="T1" fmla="*/ 923 h 1205"/>
                <a:gd name="T2" fmla="*/ 149 w 562"/>
                <a:gd name="T3" fmla="*/ 1174 h 1205"/>
                <a:gd name="T4" fmla="*/ 65 w 562"/>
                <a:gd name="T5" fmla="*/ 810 h 1205"/>
                <a:gd name="T6" fmla="*/ 512 w 562"/>
                <a:gd name="T7" fmla="*/ 16 h 1205"/>
                <a:gd name="T8" fmla="*/ 426 w 562"/>
                <a:gd name="T9" fmla="*/ 923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1205">
                  <a:moveTo>
                    <a:pt x="426" y="923"/>
                  </a:moveTo>
                  <a:cubicBezTo>
                    <a:pt x="361" y="1129"/>
                    <a:pt x="249" y="1205"/>
                    <a:pt x="149" y="1174"/>
                  </a:cubicBezTo>
                  <a:cubicBezTo>
                    <a:pt x="50" y="1142"/>
                    <a:pt x="0" y="1016"/>
                    <a:pt x="65" y="810"/>
                  </a:cubicBezTo>
                  <a:cubicBezTo>
                    <a:pt x="130" y="603"/>
                    <a:pt x="461" y="0"/>
                    <a:pt x="512" y="16"/>
                  </a:cubicBezTo>
                  <a:cubicBezTo>
                    <a:pt x="562" y="32"/>
                    <a:pt x="491" y="716"/>
                    <a:pt x="426" y="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397D8543-B229-4ACF-BBE1-809DF435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800" y="7078662"/>
              <a:ext cx="7696200" cy="3135312"/>
            </a:xfrm>
            <a:custGeom>
              <a:avLst/>
              <a:gdLst>
                <a:gd name="connsiteX0" fmla="*/ 4333875 w 7696200"/>
                <a:gd name="connsiteY0" fmla="*/ 3008312 h 3135312"/>
                <a:gd name="connsiteX1" fmla="*/ 4397375 w 7696200"/>
                <a:gd name="connsiteY1" fmla="*/ 3071812 h 3135312"/>
                <a:gd name="connsiteX2" fmla="*/ 4333875 w 7696200"/>
                <a:gd name="connsiteY2" fmla="*/ 3135312 h 3135312"/>
                <a:gd name="connsiteX3" fmla="*/ 4270375 w 7696200"/>
                <a:gd name="connsiteY3" fmla="*/ 3071812 h 3135312"/>
                <a:gd name="connsiteX4" fmla="*/ 4333875 w 7696200"/>
                <a:gd name="connsiteY4" fmla="*/ 3008312 h 3135312"/>
                <a:gd name="connsiteX5" fmla="*/ 7590631 w 7696200"/>
                <a:gd name="connsiteY5" fmla="*/ 2852737 h 3135312"/>
                <a:gd name="connsiteX6" fmla="*/ 7696200 w 7696200"/>
                <a:gd name="connsiteY6" fmla="*/ 2958306 h 3135312"/>
                <a:gd name="connsiteX7" fmla="*/ 7590631 w 7696200"/>
                <a:gd name="connsiteY7" fmla="*/ 3063875 h 3135312"/>
                <a:gd name="connsiteX8" fmla="*/ 7485062 w 7696200"/>
                <a:gd name="connsiteY8" fmla="*/ 2958306 h 3135312"/>
                <a:gd name="connsiteX9" fmla="*/ 7590631 w 7696200"/>
                <a:gd name="connsiteY9" fmla="*/ 2852737 h 3135312"/>
                <a:gd name="connsiteX10" fmla="*/ 4902200 w 7696200"/>
                <a:gd name="connsiteY10" fmla="*/ 2852737 h 3135312"/>
                <a:gd name="connsiteX11" fmla="*/ 5006975 w 7696200"/>
                <a:gd name="connsiteY11" fmla="*/ 2958306 h 3135312"/>
                <a:gd name="connsiteX12" fmla="*/ 4902200 w 7696200"/>
                <a:gd name="connsiteY12" fmla="*/ 3063875 h 3135312"/>
                <a:gd name="connsiteX13" fmla="*/ 4797425 w 7696200"/>
                <a:gd name="connsiteY13" fmla="*/ 2958306 h 3135312"/>
                <a:gd name="connsiteX14" fmla="*/ 4902200 w 7696200"/>
                <a:gd name="connsiteY14" fmla="*/ 2852737 h 3135312"/>
                <a:gd name="connsiteX15" fmla="*/ 52388 w 7696200"/>
                <a:gd name="connsiteY15" fmla="*/ 1306512 h 3135312"/>
                <a:gd name="connsiteX16" fmla="*/ 104776 w 7696200"/>
                <a:gd name="connsiteY16" fmla="*/ 1358106 h 3135312"/>
                <a:gd name="connsiteX17" fmla="*/ 52388 w 7696200"/>
                <a:gd name="connsiteY17" fmla="*/ 1409700 h 3135312"/>
                <a:gd name="connsiteX18" fmla="*/ 0 w 7696200"/>
                <a:gd name="connsiteY18" fmla="*/ 1358106 h 3135312"/>
                <a:gd name="connsiteX19" fmla="*/ 52388 w 7696200"/>
                <a:gd name="connsiteY19" fmla="*/ 1306512 h 3135312"/>
                <a:gd name="connsiteX20" fmla="*/ 6559550 w 7696200"/>
                <a:gd name="connsiteY20" fmla="*/ 474662 h 3135312"/>
                <a:gd name="connsiteX21" fmla="*/ 6661150 w 7696200"/>
                <a:gd name="connsiteY21" fmla="*/ 577056 h 3135312"/>
                <a:gd name="connsiteX22" fmla="*/ 6559550 w 7696200"/>
                <a:gd name="connsiteY22" fmla="*/ 679450 h 3135312"/>
                <a:gd name="connsiteX23" fmla="*/ 6457950 w 7696200"/>
                <a:gd name="connsiteY23" fmla="*/ 577056 h 3135312"/>
                <a:gd name="connsiteX24" fmla="*/ 6559550 w 7696200"/>
                <a:gd name="connsiteY24" fmla="*/ 474662 h 3135312"/>
                <a:gd name="connsiteX25" fmla="*/ 5708650 w 7696200"/>
                <a:gd name="connsiteY25" fmla="*/ 0 h 3135312"/>
                <a:gd name="connsiteX26" fmla="*/ 5780088 w 7696200"/>
                <a:gd name="connsiteY26" fmla="*/ 71438 h 3135312"/>
                <a:gd name="connsiteX27" fmla="*/ 5708650 w 7696200"/>
                <a:gd name="connsiteY27" fmla="*/ 142876 h 3135312"/>
                <a:gd name="connsiteX28" fmla="*/ 5637212 w 7696200"/>
                <a:gd name="connsiteY28" fmla="*/ 71438 h 3135312"/>
                <a:gd name="connsiteX29" fmla="*/ 5708650 w 7696200"/>
                <a:gd name="connsiteY29" fmla="*/ 0 h 3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96200" h="3135312">
                  <a:moveTo>
                    <a:pt x="4333875" y="3008312"/>
                  </a:moveTo>
                  <a:cubicBezTo>
                    <a:pt x="4368945" y="3008312"/>
                    <a:pt x="4397375" y="3036742"/>
                    <a:pt x="4397375" y="3071812"/>
                  </a:cubicBezTo>
                  <a:cubicBezTo>
                    <a:pt x="4397375" y="3106882"/>
                    <a:pt x="4368945" y="3135312"/>
                    <a:pt x="4333875" y="3135312"/>
                  </a:cubicBezTo>
                  <a:cubicBezTo>
                    <a:pt x="4298805" y="3135312"/>
                    <a:pt x="4270375" y="3106882"/>
                    <a:pt x="4270375" y="3071812"/>
                  </a:cubicBezTo>
                  <a:cubicBezTo>
                    <a:pt x="4270375" y="3036742"/>
                    <a:pt x="4298805" y="3008312"/>
                    <a:pt x="4333875" y="3008312"/>
                  </a:cubicBezTo>
                  <a:close/>
                  <a:moveTo>
                    <a:pt x="7590631" y="2852737"/>
                  </a:moveTo>
                  <a:cubicBezTo>
                    <a:pt x="7648935" y="2852737"/>
                    <a:pt x="7696200" y="2900002"/>
                    <a:pt x="7696200" y="2958306"/>
                  </a:cubicBezTo>
                  <a:cubicBezTo>
                    <a:pt x="7696200" y="3016610"/>
                    <a:pt x="7648935" y="3063875"/>
                    <a:pt x="7590631" y="3063875"/>
                  </a:cubicBezTo>
                  <a:cubicBezTo>
                    <a:pt x="7532327" y="3063875"/>
                    <a:pt x="7485062" y="3016610"/>
                    <a:pt x="7485062" y="2958306"/>
                  </a:cubicBezTo>
                  <a:cubicBezTo>
                    <a:pt x="7485062" y="2900002"/>
                    <a:pt x="7532327" y="2852737"/>
                    <a:pt x="7590631" y="2852737"/>
                  </a:cubicBezTo>
                  <a:close/>
                  <a:moveTo>
                    <a:pt x="4902200" y="2852737"/>
                  </a:moveTo>
                  <a:cubicBezTo>
                    <a:pt x="4960066" y="2852737"/>
                    <a:pt x="5006975" y="2900002"/>
                    <a:pt x="5006975" y="2958306"/>
                  </a:cubicBezTo>
                  <a:cubicBezTo>
                    <a:pt x="5006975" y="3016610"/>
                    <a:pt x="4960066" y="3063875"/>
                    <a:pt x="4902200" y="3063875"/>
                  </a:cubicBezTo>
                  <a:cubicBezTo>
                    <a:pt x="4844334" y="3063875"/>
                    <a:pt x="4797425" y="3016610"/>
                    <a:pt x="4797425" y="2958306"/>
                  </a:cubicBezTo>
                  <a:cubicBezTo>
                    <a:pt x="4797425" y="2900002"/>
                    <a:pt x="4844334" y="2852737"/>
                    <a:pt x="4902200" y="2852737"/>
                  </a:cubicBezTo>
                  <a:close/>
                  <a:moveTo>
                    <a:pt x="52388" y="1306512"/>
                  </a:moveTo>
                  <a:cubicBezTo>
                    <a:pt x="81321" y="1306512"/>
                    <a:pt x="104776" y="1329611"/>
                    <a:pt x="104776" y="1358106"/>
                  </a:cubicBezTo>
                  <a:cubicBezTo>
                    <a:pt x="104776" y="1386601"/>
                    <a:pt x="81321" y="1409700"/>
                    <a:pt x="52388" y="1409700"/>
                  </a:cubicBezTo>
                  <a:cubicBezTo>
                    <a:pt x="23455" y="1409700"/>
                    <a:pt x="0" y="1386601"/>
                    <a:pt x="0" y="1358106"/>
                  </a:cubicBezTo>
                  <a:cubicBezTo>
                    <a:pt x="0" y="1329611"/>
                    <a:pt x="23455" y="1306512"/>
                    <a:pt x="52388" y="1306512"/>
                  </a:cubicBezTo>
                  <a:close/>
                  <a:moveTo>
                    <a:pt x="6559550" y="474662"/>
                  </a:moveTo>
                  <a:cubicBezTo>
                    <a:pt x="6615662" y="474662"/>
                    <a:pt x="6661150" y="520505"/>
                    <a:pt x="6661150" y="577056"/>
                  </a:cubicBezTo>
                  <a:cubicBezTo>
                    <a:pt x="6661150" y="633607"/>
                    <a:pt x="6615662" y="679450"/>
                    <a:pt x="6559550" y="679450"/>
                  </a:cubicBezTo>
                  <a:cubicBezTo>
                    <a:pt x="6503438" y="679450"/>
                    <a:pt x="6457950" y="633607"/>
                    <a:pt x="6457950" y="577056"/>
                  </a:cubicBezTo>
                  <a:cubicBezTo>
                    <a:pt x="6457950" y="520505"/>
                    <a:pt x="6503438" y="474662"/>
                    <a:pt x="6559550" y="474662"/>
                  </a:cubicBezTo>
                  <a:close/>
                  <a:moveTo>
                    <a:pt x="5708650" y="0"/>
                  </a:moveTo>
                  <a:cubicBezTo>
                    <a:pt x="5748104" y="0"/>
                    <a:pt x="5780088" y="31984"/>
                    <a:pt x="5780088" y="71438"/>
                  </a:cubicBezTo>
                  <a:cubicBezTo>
                    <a:pt x="5780088" y="110892"/>
                    <a:pt x="5748104" y="142876"/>
                    <a:pt x="5708650" y="142876"/>
                  </a:cubicBezTo>
                  <a:cubicBezTo>
                    <a:pt x="5669196" y="142876"/>
                    <a:pt x="5637212" y="110892"/>
                    <a:pt x="5637212" y="71438"/>
                  </a:cubicBezTo>
                  <a:cubicBezTo>
                    <a:pt x="5637212" y="31984"/>
                    <a:pt x="5669196" y="0"/>
                    <a:pt x="5708650" y="0"/>
                  </a:cubicBezTo>
                  <a:close/>
                </a:path>
              </a:pathLst>
            </a:custGeom>
            <a:solidFill>
              <a:srgbClr val="D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F7606A04-3BD5-430E-90A9-D717CD48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763" y="6026150"/>
              <a:ext cx="7939088" cy="3905250"/>
            </a:xfrm>
            <a:custGeom>
              <a:avLst/>
              <a:gdLst>
                <a:gd name="connsiteX0" fmla="*/ 111125 w 7939088"/>
                <a:gd name="connsiteY0" fmla="*/ 3683000 h 3905250"/>
                <a:gd name="connsiteX1" fmla="*/ 222250 w 7939088"/>
                <a:gd name="connsiteY1" fmla="*/ 3794125 h 3905250"/>
                <a:gd name="connsiteX2" fmla="*/ 111125 w 7939088"/>
                <a:gd name="connsiteY2" fmla="*/ 3905250 h 3905250"/>
                <a:gd name="connsiteX3" fmla="*/ 0 w 7939088"/>
                <a:gd name="connsiteY3" fmla="*/ 3794125 h 3905250"/>
                <a:gd name="connsiteX4" fmla="*/ 111125 w 7939088"/>
                <a:gd name="connsiteY4" fmla="*/ 3683000 h 3905250"/>
                <a:gd name="connsiteX5" fmla="*/ 157957 w 7939088"/>
                <a:gd name="connsiteY5" fmla="*/ 587375 h 3905250"/>
                <a:gd name="connsiteX6" fmla="*/ 230189 w 7939088"/>
                <a:gd name="connsiteY6" fmla="*/ 658813 h 3905250"/>
                <a:gd name="connsiteX7" fmla="*/ 157957 w 7939088"/>
                <a:gd name="connsiteY7" fmla="*/ 730251 h 3905250"/>
                <a:gd name="connsiteX8" fmla="*/ 85725 w 7939088"/>
                <a:gd name="connsiteY8" fmla="*/ 658813 h 3905250"/>
                <a:gd name="connsiteX9" fmla="*/ 157957 w 7939088"/>
                <a:gd name="connsiteY9" fmla="*/ 587375 h 3905250"/>
                <a:gd name="connsiteX10" fmla="*/ 7881938 w 7939088"/>
                <a:gd name="connsiteY10" fmla="*/ 155575 h 3905250"/>
                <a:gd name="connsiteX11" fmla="*/ 7939088 w 7939088"/>
                <a:gd name="connsiteY11" fmla="*/ 212725 h 3905250"/>
                <a:gd name="connsiteX12" fmla="*/ 7881938 w 7939088"/>
                <a:gd name="connsiteY12" fmla="*/ 269875 h 3905250"/>
                <a:gd name="connsiteX13" fmla="*/ 7824788 w 7939088"/>
                <a:gd name="connsiteY13" fmla="*/ 212725 h 3905250"/>
                <a:gd name="connsiteX14" fmla="*/ 7881938 w 7939088"/>
                <a:gd name="connsiteY14" fmla="*/ 155575 h 3905250"/>
                <a:gd name="connsiteX15" fmla="*/ 4623594 w 7939088"/>
                <a:gd name="connsiteY15" fmla="*/ 0 h 3905250"/>
                <a:gd name="connsiteX16" fmla="*/ 4725988 w 7939088"/>
                <a:gd name="connsiteY16" fmla="*/ 102394 h 3905250"/>
                <a:gd name="connsiteX17" fmla="*/ 4623594 w 7939088"/>
                <a:gd name="connsiteY17" fmla="*/ 204788 h 3905250"/>
                <a:gd name="connsiteX18" fmla="*/ 4521200 w 7939088"/>
                <a:gd name="connsiteY18" fmla="*/ 102394 h 3905250"/>
                <a:gd name="connsiteX19" fmla="*/ 4623594 w 7939088"/>
                <a:gd name="connsiteY19" fmla="*/ 0 h 39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39088" h="3905250">
                  <a:moveTo>
                    <a:pt x="111125" y="3683000"/>
                  </a:moveTo>
                  <a:cubicBezTo>
                    <a:pt x="172498" y="3683000"/>
                    <a:pt x="222250" y="3732752"/>
                    <a:pt x="222250" y="3794125"/>
                  </a:cubicBezTo>
                  <a:cubicBezTo>
                    <a:pt x="222250" y="3855498"/>
                    <a:pt x="172498" y="3905250"/>
                    <a:pt x="111125" y="3905250"/>
                  </a:cubicBezTo>
                  <a:cubicBezTo>
                    <a:pt x="49752" y="3905250"/>
                    <a:pt x="0" y="3855498"/>
                    <a:pt x="0" y="3794125"/>
                  </a:cubicBezTo>
                  <a:cubicBezTo>
                    <a:pt x="0" y="3732752"/>
                    <a:pt x="49752" y="3683000"/>
                    <a:pt x="111125" y="3683000"/>
                  </a:cubicBezTo>
                  <a:close/>
                  <a:moveTo>
                    <a:pt x="157957" y="587375"/>
                  </a:moveTo>
                  <a:cubicBezTo>
                    <a:pt x="197850" y="587375"/>
                    <a:pt x="230189" y="619359"/>
                    <a:pt x="230189" y="658813"/>
                  </a:cubicBezTo>
                  <a:cubicBezTo>
                    <a:pt x="230189" y="698267"/>
                    <a:pt x="197850" y="730251"/>
                    <a:pt x="157957" y="730251"/>
                  </a:cubicBezTo>
                  <a:cubicBezTo>
                    <a:pt x="118064" y="730251"/>
                    <a:pt x="85725" y="698267"/>
                    <a:pt x="85725" y="658813"/>
                  </a:cubicBezTo>
                  <a:cubicBezTo>
                    <a:pt x="85725" y="619359"/>
                    <a:pt x="118064" y="587375"/>
                    <a:pt x="157957" y="587375"/>
                  </a:cubicBezTo>
                  <a:close/>
                  <a:moveTo>
                    <a:pt x="7881938" y="155575"/>
                  </a:moveTo>
                  <a:cubicBezTo>
                    <a:pt x="7913501" y="155575"/>
                    <a:pt x="7939088" y="181162"/>
                    <a:pt x="7939088" y="212725"/>
                  </a:cubicBezTo>
                  <a:cubicBezTo>
                    <a:pt x="7939088" y="244288"/>
                    <a:pt x="7913501" y="269875"/>
                    <a:pt x="7881938" y="269875"/>
                  </a:cubicBezTo>
                  <a:cubicBezTo>
                    <a:pt x="7850375" y="269875"/>
                    <a:pt x="7824788" y="244288"/>
                    <a:pt x="7824788" y="212725"/>
                  </a:cubicBezTo>
                  <a:cubicBezTo>
                    <a:pt x="7824788" y="181162"/>
                    <a:pt x="7850375" y="155575"/>
                    <a:pt x="7881938" y="155575"/>
                  </a:cubicBezTo>
                  <a:close/>
                  <a:moveTo>
                    <a:pt x="4623594" y="0"/>
                  </a:moveTo>
                  <a:cubicBezTo>
                    <a:pt x="4680145" y="0"/>
                    <a:pt x="4725988" y="45843"/>
                    <a:pt x="4725988" y="102394"/>
                  </a:cubicBezTo>
                  <a:cubicBezTo>
                    <a:pt x="4725988" y="158945"/>
                    <a:pt x="4680145" y="204788"/>
                    <a:pt x="4623594" y="204788"/>
                  </a:cubicBezTo>
                  <a:cubicBezTo>
                    <a:pt x="4567043" y="204788"/>
                    <a:pt x="4521200" y="158945"/>
                    <a:pt x="4521200" y="102394"/>
                  </a:cubicBezTo>
                  <a:cubicBezTo>
                    <a:pt x="4521200" y="45843"/>
                    <a:pt x="4567043" y="0"/>
                    <a:pt x="4623594" y="0"/>
                  </a:cubicBezTo>
                  <a:close/>
                </a:path>
              </a:pathLst>
            </a:custGeom>
            <a:solidFill>
              <a:srgbClr val="FFD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1" name="Freeform 32">
              <a:extLst>
                <a:ext uri="{FF2B5EF4-FFF2-40B4-BE49-F238E27FC236}">
                  <a16:creationId xmlns:a16="http://schemas.microsoft.com/office/drawing/2014/main" id="{843E3E6D-2E88-4B78-90E1-967A95B1D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6" y="7339013"/>
              <a:ext cx="2082800" cy="782638"/>
            </a:xfrm>
            <a:custGeom>
              <a:avLst/>
              <a:gdLst>
                <a:gd name="T0" fmla="*/ 2660 w 2737"/>
                <a:gd name="T1" fmla="*/ 493 h 1030"/>
                <a:gd name="T2" fmla="*/ 2062 w 2737"/>
                <a:gd name="T3" fmla="*/ 479 h 1030"/>
                <a:gd name="T4" fmla="*/ 1895 w 2737"/>
                <a:gd name="T5" fmla="*/ 0 h 1030"/>
                <a:gd name="T6" fmla="*/ 727 w 2737"/>
                <a:gd name="T7" fmla="*/ 625 h 1030"/>
                <a:gd name="T8" fmla="*/ 515 w 2737"/>
                <a:gd name="T9" fmla="*/ 357 h 1030"/>
                <a:gd name="T10" fmla="*/ 0 w 2737"/>
                <a:gd name="T11" fmla="*/ 1030 h 1030"/>
                <a:gd name="T12" fmla="*/ 2279 w 2737"/>
                <a:gd name="T13" fmla="*/ 1030 h 1030"/>
                <a:gd name="T14" fmla="*/ 2660 w 2737"/>
                <a:gd name="T15" fmla="*/ 493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7" h="1030">
                  <a:moveTo>
                    <a:pt x="2660" y="493"/>
                  </a:moveTo>
                  <a:cubicBezTo>
                    <a:pt x="2737" y="217"/>
                    <a:pt x="2111" y="451"/>
                    <a:pt x="2062" y="479"/>
                  </a:cubicBezTo>
                  <a:cubicBezTo>
                    <a:pt x="2245" y="159"/>
                    <a:pt x="2133" y="0"/>
                    <a:pt x="1895" y="0"/>
                  </a:cubicBezTo>
                  <a:cubicBezTo>
                    <a:pt x="1594" y="0"/>
                    <a:pt x="1178" y="144"/>
                    <a:pt x="727" y="625"/>
                  </a:cubicBezTo>
                  <a:cubicBezTo>
                    <a:pt x="720" y="624"/>
                    <a:pt x="894" y="103"/>
                    <a:pt x="515" y="357"/>
                  </a:cubicBezTo>
                  <a:cubicBezTo>
                    <a:pt x="348" y="469"/>
                    <a:pt x="100" y="781"/>
                    <a:pt x="0" y="1030"/>
                  </a:cubicBezTo>
                  <a:lnTo>
                    <a:pt x="2279" y="1030"/>
                  </a:lnTo>
                  <a:cubicBezTo>
                    <a:pt x="2344" y="967"/>
                    <a:pt x="2587" y="754"/>
                    <a:pt x="2660" y="493"/>
                  </a:cubicBezTo>
                  <a:close/>
                </a:path>
              </a:pathLst>
            </a:custGeom>
            <a:solidFill>
              <a:srgbClr val="D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2" name="Oval 33">
              <a:extLst>
                <a:ext uri="{FF2B5EF4-FFF2-40B4-BE49-F238E27FC236}">
                  <a16:creationId xmlns:a16="http://schemas.microsoft.com/office/drawing/2014/main" id="{FE50DBDD-56B6-429B-B820-9FBB1BD5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363" y="9247188"/>
              <a:ext cx="417513" cy="417513"/>
            </a:xfrm>
            <a:prstGeom prst="ellipse">
              <a:avLst/>
            </a:pr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3" name="Freeform 34">
              <a:extLst>
                <a:ext uri="{FF2B5EF4-FFF2-40B4-BE49-F238E27FC236}">
                  <a16:creationId xmlns:a16="http://schemas.microsoft.com/office/drawing/2014/main" id="{5D2F4E4E-BB6F-49FF-A953-EEAA40C0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9763125"/>
              <a:ext cx="885825" cy="795338"/>
            </a:xfrm>
            <a:custGeom>
              <a:avLst/>
              <a:gdLst>
                <a:gd name="T0" fmla="*/ 1163 w 1163"/>
                <a:gd name="T1" fmla="*/ 1045 h 1045"/>
                <a:gd name="T2" fmla="*/ 0 w 1163"/>
                <a:gd name="T3" fmla="*/ 1045 h 1045"/>
                <a:gd name="T4" fmla="*/ 215 w 1163"/>
                <a:gd name="T5" fmla="*/ 0 h 1045"/>
                <a:gd name="T6" fmla="*/ 948 w 1163"/>
                <a:gd name="T7" fmla="*/ 0 h 1045"/>
                <a:gd name="T8" fmla="*/ 1163 w 1163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045">
                  <a:moveTo>
                    <a:pt x="1163" y="1045"/>
                  </a:moveTo>
                  <a:lnTo>
                    <a:pt x="0" y="1045"/>
                  </a:lnTo>
                  <a:lnTo>
                    <a:pt x="215" y="0"/>
                  </a:lnTo>
                  <a:lnTo>
                    <a:pt x="948" y="0"/>
                  </a:lnTo>
                  <a:lnTo>
                    <a:pt x="1163" y="1045"/>
                  </a:ln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4" name="Rectangle 35">
              <a:extLst>
                <a:ext uri="{FF2B5EF4-FFF2-40B4-BE49-F238E27FC236}">
                  <a16:creationId xmlns:a16="http://schemas.microsoft.com/office/drawing/2014/main" id="{0794CD9F-955F-475F-A11B-AD57AE2A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9748838"/>
              <a:ext cx="754063" cy="809625"/>
            </a:xfrm>
            <a:prstGeom prst="rect">
              <a:avLst/>
            </a:pr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5" name="Freeform 36">
              <a:extLst>
                <a:ext uri="{FF2B5EF4-FFF2-40B4-BE49-F238E27FC236}">
                  <a16:creationId xmlns:a16="http://schemas.microsoft.com/office/drawing/2014/main" id="{A1D62C95-C6E2-4839-B26D-1D7178747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9915525"/>
              <a:ext cx="341313" cy="273050"/>
            </a:xfrm>
            <a:custGeom>
              <a:avLst/>
              <a:gdLst>
                <a:gd name="T0" fmla="*/ 224 w 449"/>
                <a:gd name="T1" fmla="*/ 358 h 358"/>
                <a:gd name="T2" fmla="*/ 0 w 449"/>
                <a:gd name="T3" fmla="*/ 9 h 358"/>
                <a:gd name="T4" fmla="*/ 9 w 449"/>
                <a:gd name="T5" fmla="*/ 0 h 358"/>
                <a:gd name="T6" fmla="*/ 18 w 449"/>
                <a:gd name="T7" fmla="*/ 9 h 358"/>
                <a:gd name="T8" fmla="*/ 224 w 449"/>
                <a:gd name="T9" fmla="*/ 340 h 358"/>
                <a:gd name="T10" fmla="*/ 431 w 449"/>
                <a:gd name="T11" fmla="*/ 9 h 358"/>
                <a:gd name="T12" fmla="*/ 440 w 449"/>
                <a:gd name="T13" fmla="*/ 0 h 358"/>
                <a:gd name="T14" fmla="*/ 449 w 449"/>
                <a:gd name="T15" fmla="*/ 9 h 358"/>
                <a:gd name="T16" fmla="*/ 224 w 449"/>
                <a:gd name="T17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358">
                  <a:moveTo>
                    <a:pt x="224" y="358"/>
                  </a:moveTo>
                  <a:cubicBezTo>
                    <a:pt x="86" y="358"/>
                    <a:pt x="0" y="22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69"/>
                    <a:pt x="72" y="340"/>
                    <a:pt x="224" y="340"/>
                  </a:cubicBezTo>
                  <a:cubicBezTo>
                    <a:pt x="377" y="340"/>
                    <a:pt x="431" y="169"/>
                    <a:pt x="431" y="9"/>
                  </a:cubicBezTo>
                  <a:cubicBezTo>
                    <a:pt x="431" y="4"/>
                    <a:pt x="435" y="0"/>
                    <a:pt x="440" y="0"/>
                  </a:cubicBezTo>
                  <a:cubicBezTo>
                    <a:pt x="445" y="0"/>
                    <a:pt x="449" y="4"/>
                    <a:pt x="449" y="9"/>
                  </a:cubicBezTo>
                  <a:cubicBezTo>
                    <a:pt x="449" y="224"/>
                    <a:pt x="363" y="358"/>
                    <a:pt x="224" y="35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6" name="Freeform 37">
              <a:extLst>
                <a:ext uri="{FF2B5EF4-FFF2-40B4-BE49-F238E27FC236}">
                  <a16:creationId xmlns:a16="http://schemas.microsoft.com/office/drawing/2014/main" id="{8069B44B-6BEA-4847-A370-2D8CAB9A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501" y="9447213"/>
              <a:ext cx="536575" cy="368300"/>
            </a:xfrm>
            <a:custGeom>
              <a:avLst/>
              <a:gdLst>
                <a:gd name="T0" fmla="*/ 696 w 704"/>
                <a:gd name="T1" fmla="*/ 484 h 484"/>
                <a:gd name="T2" fmla="*/ 687 w 704"/>
                <a:gd name="T3" fmla="*/ 475 h 484"/>
                <a:gd name="T4" fmla="*/ 352 w 704"/>
                <a:gd name="T5" fmla="*/ 17 h 484"/>
                <a:gd name="T6" fmla="*/ 18 w 704"/>
                <a:gd name="T7" fmla="*/ 475 h 484"/>
                <a:gd name="T8" fmla="*/ 9 w 704"/>
                <a:gd name="T9" fmla="*/ 484 h 484"/>
                <a:gd name="T10" fmla="*/ 0 w 704"/>
                <a:gd name="T11" fmla="*/ 475 h 484"/>
                <a:gd name="T12" fmla="*/ 352 w 704"/>
                <a:gd name="T13" fmla="*/ 0 h 484"/>
                <a:gd name="T14" fmla="*/ 704 w 704"/>
                <a:gd name="T15" fmla="*/ 475 h 484"/>
                <a:gd name="T16" fmla="*/ 696 w 704"/>
                <a:gd name="T1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484">
                  <a:moveTo>
                    <a:pt x="696" y="484"/>
                  </a:moveTo>
                  <a:cubicBezTo>
                    <a:pt x="691" y="484"/>
                    <a:pt x="687" y="480"/>
                    <a:pt x="687" y="475"/>
                  </a:cubicBezTo>
                  <a:cubicBezTo>
                    <a:pt x="687" y="254"/>
                    <a:pt x="599" y="17"/>
                    <a:pt x="352" y="17"/>
                  </a:cubicBezTo>
                  <a:cubicBezTo>
                    <a:pt x="106" y="17"/>
                    <a:pt x="18" y="254"/>
                    <a:pt x="18" y="475"/>
                  </a:cubicBezTo>
                  <a:cubicBezTo>
                    <a:pt x="18" y="480"/>
                    <a:pt x="14" y="484"/>
                    <a:pt x="9" y="484"/>
                  </a:cubicBezTo>
                  <a:cubicBezTo>
                    <a:pt x="4" y="484"/>
                    <a:pt x="0" y="480"/>
                    <a:pt x="0" y="475"/>
                  </a:cubicBezTo>
                  <a:cubicBezTo>
                    <a:pt x="0" y="182"/>
                    <a:pt x="135" y="0"/>
                    <a:pt x="352" y="0"/>
                  </a:cubicBezTo>
                  <a:cubicBezTo>
                    <a:pt x="569" y="0"/>
                    <a:pt x="704" y="182"/>
                    <a:pt x="704" y="475"/>
                  </a:cubicBezTo>
                  <a:cubicBezTo>
                    <a:pt x="704" y="480"/>
                    <a:pt x="700" y="484"/>
                    <a:pt x="696" y="484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7" name="Oval 38">
              <a:extLst>
                <a:ext uri="{FF2B5EF4-FFF2-40B4-BE49-F238E27FC236}">
                  <a16:creationId xmlns:a16="http://schemas.microsoft.com/office/drawing/2014/main" id="{40CF5D2B-0C83-48C2-A911-89C662F2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9210675"/>
              <a:ext cx="417513" cy="419100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8" name="Freeform 39">
              <a:extLst>
                <a:ext uri="{FF2B5EF4-FFF2-40B4-BE49-F238E27FC236}">
                  <a16:creationId xmlns:a16="http://schemas.microsoft.com/office/drawing/2014/main" id="{A55A7047-5032-4639-84B4-44438403D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6" y="9321800"/>
              <a:ext cx="250825" cy="195263"/>
            </a:xfrm>
            <a:custGeom>
              <a:avLst/>
              <a:gdLst>
                <a:gd name="T0" fmla="*/ 247 w 330"/>
                <a:gd name="T1" fmla="*/ 257 h 257"/>
                <a:gd name="T2" fmla="*/ 241 w 330"/>
                <a:gd name="T3" fmla="*/ 254 h 257"/>
                <a:gd name="T4" fmla="*/ 3 w 330"/>
                <a:gd name="T5" fmla="*/ 16 h 257"/>
                <a:gd name="T6" fmla="*/ 3 w 330"/>
                <a:gd name="T7" fmla="*/ 4 h 257"/>
                <a:gd name="T8" fmla="*/ 16 w 330"/>
                <a:gd name="T9" fmla="*/ 4 h 257"/>
                <a:gd name="T10" fmla="*/ 247 w 330"/>
                <a:gd name="T11" fmla="*/ 235 h 257"/>
                <a:gd name="T12" fmla="*/ 314 w 330"/>
                <a:gd name="T13" fmla="*/ 169 h 257"/>
                <a:gd name="T14" fmla="*/ 327 w 330"/>
                <a:gd name="T15" fmla="*/ 169 h 257"/>
                <a:gd name="T16" fmla="*/ 327 w 330"/>
                <a:gd name="T17" fmla="*/ 181 h 257"/>
                <a:gd name="T18" fmla="*/ 254 w 330"/>
                <a:gd name="T19" fmla="*/ 254 h 257"/>
                <a:gd name="T20" fmla="*/ 247 w 330"/>
                <a:gd name="T2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257">
                  <a:moveTo>
                    <a:pt x="247" y="257"/>
                  </a:moveTo>
                  <a:cubicBezTo>
                    <a:pt x="245" y="257"/>
                    <a:pt x="243" y="256"/>
                    <a:pt x="241" y="254"/>
                  </a:cubicBezTo>
                  <a:lnTo>
                    <a:pt x="3" y="16"/>
                  </a:ln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lnTo>
                    <a:pt x="247" y="235"/>
                  </a:lnTo>
                  <a:lnTo>
                    <a:pt x="314" y="169"/>
                  </a:lnTo>
                  <a:cubicBezTo>
                    <a:pt x="318" y="165"/>
                    <a:pt x="323" y="165"/>
                    <a:pt x="327" y="169"/>
                  </a:cubicBezTo>
                  <a:cubicBezTo>
                    <a:pt x="330" y="172"/>
                    <a:pt x="330" y="178"/>
                    <a:pt x="327" y="181"/>
                  </a:cubicBezTo>
                  <a:lnTo>
                    <a:pt x="254" y="254"/>
                  </a:lnTo>
                  <a:cubicBezTo>
                    <a:pt x="252" y="256"/>
                    <a:pt x="250" y="257"/>
                    <a:pt x="247" y="257"/>
                  </a:cubicBez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19" name="Freeform 41">
              <a:extLst>
                <a:ext uri="{FF2B5EF4-FFF2-40B4-BE49-F238E27FC236}">
                  <a16:creationId xmlns:a16="http://schemas.microsoft.com/office/drawing/2014/main" id="{CA086E16-B60B-4787-BBA6-07C0AAD6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801" y="6983413"/>
              <a:ext cx="431800" cy="642938"/>
            </a:xfrm>
            <a:custGeom>
              <a:avLst/>
              <a:gdLst>
                <a:gd name="T0" fmla="*/ 110 w 567"/>
                <a:gd name="T1" fmla="*/ 0 h 845"/>
                <a:gd name="T2" fmla="*/ 0 w 567"/>
                <a:gd name="T3" fmla="*/ 273 h 845"/>
                <a:gd name="T4" fmla="*/ 229 w 567"/>
                <a:gd name="T5" fmla="*/ 845 h 845"/>
                <a:gd name="T6" fmla="*/ 567 w 567"/>
                <a:gd name="T7" fmla="*/ 0 h 845"/>
                <a:gd name="T8" fmla="*/ 110 w 567"/>
                <a:gd name="T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845">
                  <a:moveTo>
                    <a:pt x="110" y="0"/>
                  </a:moveTo>
                  <a:lnTo>
                    <a:pt x="0" y="273"/>
                  </a:lnTo>
                  <a:lnTo>
                    <a:pt x="229" y="845"/>
                  </a:lnTo>
                  <a:lnTo>
                    <a:pt x="567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63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28C76887-D356-474B-974C-FD9D41FB1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6" y="6983413"/>
              <a:ext cx="909638" cy="706438"/>
            </a:xfrm>
            <a:custGeom>
              <a:avLst/>
              <a:gdLst>
                <a:gd name="connsiteX0" fmla="*/ 199915 w 909638"/>
                <a:gd name="connsiteY0" fmla="*/ 207962 h 706438"/>
                <a:gd name="connsiteX1" fmla="*/ 374650 w 909638"/>
                <a:gd name="connsiteY1" fmla="*/ 643272 h 706438"/>
                <a:gd name="connsiteX2" fmla="*/ 349470 w 909638"/>
                <a:gd name="connsiteY2" fmla="*/ 706437 h 706438"/>
                <a:gd name="connsiteX3" fmla="*/ 215176 w 909638"/>
                <a:gd name="connsiteY3" fmla="*/ 706437 h 706438"/>
                <a:gd name="connsiteX4" fmla="*/ 183128 w 909638"/>
                <a:gd name="connsiteY4" fmla="*/ 656970 h 706438"/>
                <a:gd name="connsiteX5" fmla="*/ 111403 w 909638"/>
                <a:gd name="connsiteY5" fmla="*/ 706437 h 706438"/>
                <a:gd name="connsiteX6" fmla="*/ 0 w 909638"/>
                <a:gd name="connsiteY6" fmla="*/ 706437 h 706438"/>
                <a:gd name="connsiteX7" fmla="*/ 279400 w 909638"/>
                <a:gd name="connsiteY7" fmla="*/ 0 h 706438"/>
                <a:gd name="connsiteX8" fmla="*/ 627249 w 909638"/>
                <a:gd name="connsiteY8" fmla="*/ 0 h 706438"/>
                <a:gd name="connsiteX9" fmla="*/ 909638 w 909638"/>
                <a:gd name="connsiteY9" fmla="*/ 706438 h 706438"/>
                <a:gd name="connsiteX10" fmla="*/ 798509 w 909638"/>
                <a:gd name="connsiteY10" fmla="*/ 706438 h 706438"/>
                <a:gd name="connsiteX11" fmla="*/ 726960 w 909638"/>
                <a:gd name="connsiteY11" fmla="*/ 656957 h 706438"/>
                <a:gd name="connsiteX12" fmla="*/ 694992 w 909638"/>
                <a:gd name="connsiteY12" fmla="*/ 706438 h 706438"/>
                <a:gd name="connsiteX13" fmla="*/ 561789 w 909638"/>
                <a:gd name="connsiteY13" fmla="*/ 706438 h 70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9638" h="706438">
                  <a:moveTo>
                    <a:pt x="199915" y="207962"/>
                  </a:moveTo>
                  <a:lnTo>
                    <a:pt x="374650" y="643272"/>
                  </a:lnTo>
                  <a:lnTo>
                    <a:pt x="349470" y="706437"/>
                  </a:lnTo>
                  <a:lnTo>
                    <a:pt x="215176" y="706437"/>
                  </a:lnTo>
                  <a:lnTo>
                    <a:pt x="183128" y="656970"/>
                  </a:lnTo>
                  <a:lnTo>
                    <a:pt x="111403" y="706437"/>
                  </a:lnTo>
                  <a:lnTo>
                    <a:pt x="0" y="706437"/>
                  </a:lnTo>
                  <a:close/>
                  <a:moveTo>
                    <a:pt x="279400" y="0"/>
                  </a:moveTo>
                  <a:lnTo>
                    <a:pt x="627249" y="0"/>
                  </a:lnTo>
                  <a:lnTo>
                    <a:pt x="909638" y="706438"/>
                  </a:lnTo>
                  <a:lnTo>
                    <a:pt x="798509" y="706438"/>
                  </a:lnTo>
                  <a:lnTo>
                    <a:pt x="726960" y="656957"/>
                  </a:lnTo>
                  <a:lnTo>
                    <a:pt x="694992" y="706438"/>
                  </a:lnTo>
                  <a:lnTo>
                    <a:pt x="561789" y="706438"/>
                  </a:ln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1" name="Oval 43">
              <a:extLst>
                <a:ext uri="{FF2B5EF4-FFF2-40B4-BE49-F238E27FC236}">
                  <a16:creationId xmlns:a16="http://schemas.microsoft.com/office/drawing/2014/main" id="{F2DAF832-8150-406F-B55A-322DBEF7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3" y="6427788"/>
              <a:ext cx="754063" cy="754063"/>
            </a:xfrm>
            <a:prstGeom prst="ellipse">
              <a:avLst/>
            </a:pr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2" name="Freeform 44">
              <a:extLst>
                <a:ext uri="{FF2B5EF4-FFF2-40B4-BE49-F238E27FC236}">
                  <a16:creationId xmlns:a16="http://schemas.microsoft.com/office/drawing/2014/main" id="{F976BECC-549A-4DA3-87AD-451E7FCC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6654800"/>
              <a:ext cx="317500" cy="301625"/>
            </a:xfrm>
            <a:custGeom>
              <a:avLst/>
              <a:gdLst>
                <a:gd name="T0" fmla="*/ 208 w 417"/>
                <a:gd name="T1" fmla="*/ 322 h 396"/>
                <a:gd name="T2" fmla="*/ 79 w 417"/>
                <a:gd name="T3" fmla="*/ 396 h 396"/>
                <a:gd name="T4" fmla="*/ 111 w 417"/>
                <a:gd name="T5" fmla="*/ 251 h 396"/>
                <a:gd name="T6" fmla="*/ 0 w 417"/>
                <a:gd name="T7" fmla="*/ 151 h 396"/>
                <a:gd name="T8" fmla="*/ 148 w 417"/>
                <a:gd name="T9" fmla="*/ 137 h 396"/>
                <a:gd name="T10" fmla="*/ 208 w 417"/>
                <a:gd name="T11" fmla="*/ 0 h 396"/>
                <a:gd name="T12" fmla="*/ 268 w 417"/>
                <a:gd name="T13" fmla="*/ 137 h 396"/>
                <a:gd name="T14" fmla="*/ 417 w 417"/>
                <a:gd name="T15" fmla="*/ 151 h 396"/>
                <a:gd name="T16" fmla="*/ 305 w 417"/>
                <a:gd name="T17" fmla="*/ 251 h 396"/>
                <a:gd name="T18" fmla="*/ 337 w 417"/>
                <a:gd name="T19" fmla="*/ 396 h 396"/>
                <a:gd name="T20" fmla="*/ 208 w 417"/>
                <a:gd name="T21" fmla="*/ 32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396">
                  <a:moveTo>
                    <a:pt x="208" y="322"/>
                  </a:moveTo>
                  <a:lnTo>
                    <a:pt x="79" y="396"/>
                  </a:lnTo>
                  <a:lnTo>
                    <a:pt x="111" y="251"/>
                  </a:lnTo>
                  <a:lnTo>
                    <a:pt x="0" y="151"/>
                  </a:lnTo>
                  <a:lnTo>
                    <a:pt x="148" y="137"/>
                  </a:lnTo>
                  <a:lnTo>
                    <a:pt x="208" y="0"/>
                  </a:lnTo>
                  <a:lnTo>
                    <a:pt x="268" y="137"/>
                  </a:lnTo>
                  <a:lnTo>
                    <a:pt x="417" y="151"/>
                  </a:lnTo>
                  <a:lnTo>
                    <a:pt x="305" y="251"/>
                  </a:lnTo>
                  <a:lnTo>
                    <a:pt x="337" y="396"/>
                  </a:lnTo>
                  <a:lnTo>
                    <a:pt x="208" y="322"/>
                  </a:ln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3" name="Freeform 45">
              <a:extLst>
                <a:ext uri="{FF2B5EF4-FFF2-40B4-BE49-F238E27FC236}">
                  <a16:creationId xmlns:a16="http://schemas.microsoft.com/office/drawing/2014/main" id="{717D2CAA-FBD3-4244-8C7A-528FC880F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88" y="6948488"/>
              <a:ext cx="2967038" cy="2063750"/>
            </a:xfrm>
            <a:custGeom>
              <a:avLst/>
              <a:gdLst>
                <a:gd name="T0" fmla="*/ 3792 w 3899"/>
                <a:gd name="T1" fmla="*/ 2712 h 2712"/>
                <a:gd name="T2" fmla="*/ 108 w 3899"/>
                <a:gd name="T3" fmla="*/ 2712 h 2712"/>
                <a:gd name="T4" fmla="*/ 0 w 3899"/>
                <a:gd name="T5" fmla="*/ 2604 h 2712"/>
                <a:gd name="T6" fmla="*/ 0 w 3899"/>
                <a:gd name="T7" fmla="*/ 108 h 2712"/>
                <a:gd name="T8" fmla="*/ 108 w 3899"/>
                <a:gd name="T9" fmla="*/ 0 h 2712"/>
                <a:gd name="T10" fmla="*/ 3792 w 3899"/>
                <a:gd name="T11" fmla="*/ 0 h 2712"/>
                <a:gd name="T12" fmla="*/ 3899 w 3899"/>
                <a:gd name="T13" fmla="*/ 108 h 2712"/>
                <a:gd name="T14" fmla="*/ 3899 w 3899"/>
                <a:gd name="T15" fmla="*/ 2604 h 2712"/>
                <a:gd name="T16" fmla="*/ 3792 w 3899"/>
                <a:gd name="T17" fmla="*/ 2712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9" h="2712">
                  <a:moveTo>
                    <a:pt x="3792" y="2712"/>
                  </a:moveTo>
                  <a:lnTo>
                    <a:pt x="108" y="2712"/>
                  </a:lnTo>
                  <a:cubicBezTo>
                    <a:pt x="48" y="2712"/>
                    <a:pt x="0" y="2663"/>
                    <a:pt x="0" y="2604"/>
                  </a:cubicBezTo>
                  <a:lnTo>
                    <a:pt x="0" y="108"/>
                  </a:lnTo>
                  <a:cubicBezTo>
                    <a:pt x="0" y="48"/>
                    <a:pt x="48" y="0"/>
                    <a:pt x="108" y="0"/>
                  </a:cubicBezTo>
                  <a:lnTo>
                    <a:pt x="3792" y="0"/>
                  </a:lnTo>
                  <a:cubicBezTo>
                    <a:pt x="3851" y="0"/>
                    <a:pt x="3899" y="48"/>
                    <a:pt x="3899" y="108"/>
                  </a:cubicBezTo>
                  <a:lnTo>
                    <a:pt x="3899" y="2604"/>
                  </a:lnTo>
                  <a:cubicBezTo>
                    <a:pt x="3899" y="2663"/>
                    <a:pt x="3851" y="2712"/>
                    <a:pt x="3792" y="2712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4" name="Freeform 46">
              <a:extLst>
                <a:ext uri="{FF2B5EF4-FFF2-40B4-BE49-F238E27FC236}">
                  <a16:creationId xmlns:a16="http://schemas.microsoft.com/office/drawing/2014/main" id="{512F218E-BF3D-4A91-A2FE-3B66B04B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7720013"/>
              <a:ext cx="1027113" cy="1292225"/>
            </a:xfrm>
            <a:custGeom>
              <a:avLst/>
              <a:gdLst>
                <a:gd name="T0" fmla="*/ 1350 w 1350"/>
                <a:gd name="T1" fmla="*/ 1589 h 1697"/>
                <a:gd name="T2" fmla="*/ 1350 w 1350"/>
                <a:gd name="T3" fmla="*/ 0 h 1697"/>
                <a:gd name="T4" fmla="*/ 108 w 1350"/>
                <a:gd name="T5" fmla="*/ 0 h 1697"/>
                <a:gd name="T6" fmla="*/ 0 w 1350"/>
                <a:gd name="T7" fmla="*/ 107 h 1697"/>
                <a:gd name="T8" fmla="*/ 0 w 1350"/>
                <a:gd name="T9" fmla="*/ 1697 h 1697"/>
                <a:gd name="T10" fmla="*/ 1243 w 1350"/>
                <a:gd name="T11" fmla="*/ 1697 h 1697"/>
                <a:gd name="T12" fmla="*/ 1350 w 1350"/>
                <a:gd name="T13" fmla="*/ 1589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0" h="1697">
                  <a:moveTo>
                    <a:pt x="1350" y="1589"/>
                  </a:moveTo>
                  <a:lnTo>
                    <a:pt x="1350" y="0"/>
                  </a:lnTo>
                  <a:lnTo>
                    <a:pt x="108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697"/>
                  </a:lnTo>
                  <a:lnTo>
                    <a:pt x="1243" y="1697"/>
                  </a:lnTo>
                  <a:cubicBezTo>
                    <a:pt x="1302" y="1697"/>
                    <a:pt x="1350" y="1648"/>
                    <a:pt x="1350" y="1589"/>
                  </a:cubicBez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5" name="Freeform 47">
              <a:extLst>
                <a:ext uri="{FF2B5EF4-FFF2-40B4-BE49-F238E27FC236}">
                  <a16:creationId xmlns:a16="http://schemas.microsoft.com/office/drawing/2014/main" id="{41183D3D-6AB7-414C-AC33-000E30C3A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7840663"/>
              <a:ext cx="3003550" cy="266700"/>
            </a:xfrm>
            <a:custGeom>
              <a:avLst/>
              <a:gdLst>
                <a:gd name="T0" fmla="*/ 3843 w 3947"/>
                <a:gd name="T1" fmla="*/ 0 h 352"/>
                <a:gd name="T2" fmla="*/ 104 w 3947"/>
                <a:gd name="T3" fmla="*/ 0 h 352"/>
                <a:gd name="T4" fmla="*/ 0 w 3947"/>
                <a:gd name="T5" fmla="*/ 104 h 352"/>
                <a:gd name="T6" fmla="*/ 0 w 3947"/>
                <a:gd name="T7" fmla="*/ 352 h 352"/>
                <a:gd name="T8" fmla="*/ 3947 w 3947"/>
                <a:gd name="T9" fmla="*/ 352 h 352"/>
                <a:gd name="T10" fmla="*/ 3947 w 3947"/>
                <a:gd name="T11" fmla="*/ 104 h 352"/>
                <a:gd name="T12" fmla="*/ 3843 w 3947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7" h="352">
                  <a:moveTo>
                    <a:pt x="3843" y="0"/>
                  </a:moveTo>
                  <a:lnTo>
                    <a:pt x="104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352"/>
                  </a:lnTo>
                  <a:lnTo>
                    <a:pt x="3947" y="352"/>
                  </a:lnTo>
                  <a:lnTo>
                    <a:pt x="3947" y="104"/>
                  </a:lnTo>
                  <a:cubicBezTo>
                    <a:pt x="3947" y="46"/>
                    <a:pt x="3900" y="0"/>
                    <a:pt x="3843" y="0"/>
                  </a:cubicBezTo>
                  <a:close/>
                </a:path>
              </a:pathLst>
            </a:custGeom>
            <a:solidFill>
              <a:srgbClr val="D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6" name="Freeform 48">
              <a:extLst>
                <a:ext uri="{FF2B5EF4-FFF2-40B4-BE49-F238E27FC236}">
                  <a16:creationId xmlns:a16="http://schemas.microsoft.com/office/drawing/2014/main" id="{78A9E61C-5EFB-48BD-B233-D5D26637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8472488"/>
              <a:ext cx="3003550" cy="1209675"/>
            </a:xfrm>
            <a:custGeom>
              <a:avLst/>
              <a:gdLst>
                <a:gd name="T0" fmla="*/ 104 w 3947"/>
                <a:gd name="T1" fmla="*/ 1589 h 1589"/>
                <a:gd name="T2" fmla="*/ 3843 w 3947"/>
                <a:gd name="T3" fmla="*/ 1589 h 1589"/>
                <a:gd name="T4" fmla="*/ 3947 w 3947"/>
                <a:gd name="T5" fmla="*/ 1485 h 1589"/>
                <a:gd name="T6" fmla="*/ 3947 w 3947"/>
                <a:gd name="T7" fmla="*/ 0 h 1589"/>
                <a:gd name="T8" fmla="*/ 0 w 3947"/>
                <a:gd name="T9" fmla="*/ 0 h 1589"/>
                <a:gd name="T10" fmla="*/ 0 w 3947"/>
                <a:gd name="T11" fmla="*/ 1485 h 1589"/>
                <a:gd name="T12" fmla="*/ 104 w 3947"/>
                <a:gd name="T13" fmla="*/ 1589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7" h="1589">
                  <a:moveTo>
                    <a:pt x="104" y="1589"/>
                  </a:moveTo>
                  <a:lnTo>
                    <a:pt x="3843" y="1589"/>
                  </a:lnTo>
                  <a:cubicBezTo>
                    <a:pt x="3900" y="1589"/>
                    <a:pt x="3947" y="1542"/>
                    <a:pt x="3947" y="1485"/>
                  </a:cubicBezTo>
                  <a:lnTo>
                    <a:pt x="3947" y="0"/>
                  </a:lnTo>
                  <a:lnTo>
                    <a:pt x="0" y="0"/>
                  </a:lnTo>
                  <a:lnTo>
                    <a:pt x="0" y="1485"/>
                  </a:lnTo>
                  <a:cubicBezTo>
                    <a:pt x="0" y="1542"/>
                    <a:pt x="46" y="1589"/>
                    <a:pt x="104" y="1589"/>
                  </a:cubicBezTo>
                  <a:close/>
                </a:path>
              </a:pathLst>
            </a:custGeom>
            <a:solidFill>
              <a:srgbClr val="D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7" name="Rectangle 49">
              <a:extLst>
                <a:ext uri="{FF2B5EF4-FFF2-40B4-BE49-F238E27FC236}">
                  <a16:creationId xmlns:a16="http://schemas.microsoft.com/office/drawing/2014/main" id="{BE2047D3-B8F3-4093-B4F9-B3DDC87B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8107363"/>
              <a:ext cx="3003550" cy="365125"/>
            </a:xfrm>
            <a:prstGeom prst="rect">
              <a:avLst/>
            </a:pr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37EAF4B1-A3A1-4E6F-B52D-D0B56FD0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850" y="8755063"/>
              <a:ext cx="2376488" cy="719139"/>
            </a:xfrm>
            <a:custGeom>
              <a:avLst/>
              <a:gdLst>
                <a:gd name="connsiteX0" fmla="*/ 472282 w 2376488"/>
                <a:gd name="connsiteY0" fmla="*/ 536575 h 719139"/>
                <a:gd name="connsiteX1" fmla="*/ 563564 w 2376488"/>
                <a:gd name="connsiteY1" fmla="*/ 627857 h 719139"/>
                <a:gd name="connsiteX2" fmla="*/ 472282 w 2376488"/>
                <a:gd name="connsiteY2" fmla="*/ 719139 h 719139"/>
                <a:gd name="connsiteX3" fmla="*/ 381000 w 2376488"/>
                <a:gd name="connsiteY3" fmla="*/ 627857 h 719139"/>
                <a:gd name="connsiteX4" fmla="*/ 472282 w 2376488"/>
                <a:gd name="connsiteY4" fmla="*/ 536575 h 719139"/>
                <a:gd name="connsiteX5" fmla="*/ 91282 w 2376488"/>
                <a:gd name="connsiteY5" fmla="*/ 536575 h 719139"/>
                <a:gd name="connsiteX6" fmla="*/ 182564 w 2376488"/>
                <a:gd name="connsiteY6" fmla="*/ 627857 h 719139"/>
                <a:gd name="connsiteX7" fmla="*/ 91282 w 2376488"/>
                <a:gd name="connsiteY7" fmla="*/ 719139 h 719139"/>
                <a:gd name="connsiteX8" fmla="*/ 0 w 2376488"/>
                <a:gd name="connsiteY8" fmla="*/ 627857 h 719139"/>
                <a:gd name="connsiteX9" fmla="*/ 91282 w 2376488"/>
                <a:gd name="connsiteY9" fmla="*/ 536575 h 719139"/>
                <a:gd name="connsiteX10" fmla="*/ 1906719 w 2376488"/>
                <a:gd name="connsiteY10" fmla="*/ 392112 h 719139"/>
                <a:gd name="connsiteX11" fmla="*/ 2304919 w 2376488"/>
                <a:gd name="connsiteY11" fmla="*/ 392112 h 719139"/>
                <a:gd name="connsiteX12" fmla="*/ 2376488 w 2376488"/>
                <a:gd name="connsiteY12" fmla="*/ 463961 h 719139"/>
                <a:gd name="connsiteX13" fmla="*/ 2304919 w 2376488"/>
                <a:gd name="connsiteY13" fmla="*/ 536575 h 719139"/>
                <a:gd name="connsiteX14" fmla="*/ 1906719 w 2376488"/>
                <a:gd name="connsiteY14" fmla="*/ 536575 h 719139"/>
                <a:gd name="connsiteX15" fmla="*/ 1835150 w 2376488"/>
                <a:gd name="connsiteY15" fmla="*/ 463961 h 719139"/>
                <a:gd name="connsiteX16" fmla="*/ 1906719 w 2376488"/>
                <a:gd name="connsiteY16" fmla="*/ 392112 h 719139"/>
                <a:gd name="connsiteX17" fmla="*/ 1787282 w 2376488"/>
                <a:gd name="connsiteY17" fmla="*/ 0 h 719139"/>
                <a:gd name="connsiteX18" fmla="*/ 2259256 w 2376488"/>
                <a:gd name="connsiteY18" fmla="*/ 0 h 719139"/>
                <a:gd name="connsiteX19" fmla="*/ 2376488 w 2376488"/>
                <a:gd name="connsiteY19" fmla="*/ 116681 h 719139"/>
                <a:gd name="connsiteX20" fmla="*/ 2259256 w 2376488"/>
                <a:gd name="connsiteY20" fmla="*/ 233363 h 719139"/>
                <a:gd name="connsiteX21" fmla="*/ 1787282 w 2376488"/>
                <a:gd name="connsiteY21" fmla="*/ 233363 h 719139"/>
                <a:gd name="connsiteX22" fmla="*/ 1670050 w 2376488"/>
                <a:gd name="connsiteY22" fmla="*/ 116681 h 719139"/>
                <a:gd name="connsiteX23" fmla="*/ 1787282 w 2376488"/>
                <a:gd name="connsiteY23" fmla="*/ 0 h 7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76488" h="719139">
                  <a:moveTo>
                    <a:pt x="472282" y="536575"/>
                  </a:moveTo>
                  <a:cubicBezTo>
                    <a:pt x="522696" y="536575"/>
                    <a:pt x="563564" y="577443"/>
                    <a:pt x="563564" y="627857"/>
                  </a:cubicBezTo>
                  <a:cubicBezTo>
                    <a:pt x="563564" y="678271"/>
                    <a:pt x="522696" y="719139"/>
                    <a:pt x="472282" y="719139"/>
                  </a:cubicBezTo>
                  <a:cubicBezTo>
                    <a:pt x="421868" y="719139"/>
                    <a:pt x="381000" y="678271"/>
                    <a:pt x="381000" y="627857"/>
                  </a:cubicBezTo>
                  <a:cubicBezTo>
                    <a:pt x="381000" y="577443"/>
                    <a:pt x="421868" y="536575"/>
                    <a:pt x="472282" y="536575"/>
                  </a:cubicBezTo>
                  <a:close/>
                  <a:moveTo>
                    <a:pt x="91282" y="536575"/>
                  </a:moveTo>
                  <a:cubicBezTo>
                    <a:pt x="141696" y="536575"/>
                    <a:pt x="182564" y="577443"/>
                    <a:pt x="182564" y="627857"/>
                  </a:cubicBezTo>
                  <a:cubicBezTo>
                    <a:pt x="182564" y="678271"/>
                    <a:pt x="141696" y="719139"/>
                    <a:pt x="91282" y="719139"/>
                  </a:cubicBezTo>
                  <a:cubicBezTo>
                    <a:pt x="40868" y="719139"/>
                    <a:pt x="0" y="678271"/>
                    <a:pt x="0" y="627857"/>
                  </a:cubicBezTo>
                  <a:cubicBezTo>
                    <a:pt x="0" y="577443"/>
                    <a:pt x="40868" y="536575"/>
                    <a:pt x="91282" y="536575"/>
                  </a:cubicBezTo>
                  <a:close/>
                  <a:moveTo>
                    <a:pt x="1906719" y="392112"/>
                  </a:moveTo>
                  <a:lnTo>
                    <a:pt x="2304919" y="392112"/>
                  </a:lnTo>
                  <a:cubicBezTo>
                    <a:pt x="2344510" y="392112"/>
                    <a:pt x="2376488" y="424215"/>
                    <a:pt x="2376488" y="463961"/>
                  </a:cubicBezTo>
                  <a:cubicBezTo>
                    <a:pt x="2376488" y="504472"/>
                    <a:pt x="2344510" y="536575"/>
                    <a:pt x="2304919" y="536575"/>
                  </a:cubicBezTo>
                  <a:lnTo>
                    <a:pt x="1906719" y="536575"/>
                  </a:lnTo>
                  <a:cubicBezTo>
                    <a:pt x="1867128" y="536575"/>
                    <a:pt x="1835150" y="504472"/>
                    <a:pt x="1835150" y="463961"/>
                  </a:cubicBezTo>
                  <a:cubicBezTo>
                    <a:pt x="1835150" y="424215"/>
                    <a:pt x="1867128" y="392112"/>
                    <a:pt x="1906719" y="392112"/>
                  </a:cubicBezTo>
                  <a:close/>
                  <a:moveTo>
                    <a:pt x="1787282" y="0"/>
                  </a:moveTo>
                  <a:lnTo>
                    <a:pt x="2259256" y="0"/>
                  </a:lnTo>
                  <a:cubicBezTo>
                    <a:pt x="2323962" y="0"/>
                    <a:pt x="2376488" y="52279"/>
                    <a:pt x="2376488" y="116681"/>
                  </a:cubicBezTo>
                  <a:cubicBezTo>
                    <a:pt x="2376488" y="181084"/>
                    <a:pt x="2323962" y="233363"/>
                    <a:pt x="2259256" y="233363"/>
                  </a:cubicBezTo>
                  <a:lnTo>
                    <a:pt x="1787282" y="233363"/>
                  </a:lnTo>
                  <a:cubicBezTo>
                    <a:pt x="1722576" y="233363"/>
                    <a:pt x="1670050" y="181084"/>
                    <a:pt x="1670050" y="116681"/>
                  </a:cubicBezTo>
                  <a:cubicBezTo>
                    <a:pt x="1670050" y="52279"/>
                    <a:pt x="1722576" y="0"/>
                    <a:pt x="1787282" y="0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D4540126-BFDA-479A-B990-DE81874E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7386637"/>
              <a:ext cx="2081212" cy="1323976"/>
            </a:xfrm>
            <a:custGeom>
              <a:avLst/>
              <a:gdLst>
                <a:gd name="connsiteX0" fmla="*/ 453232 w 2081212"/>
                <a:gd name="connsiteY0" fmla="*/ 417512 h 1323976"/>
                <a:gd name="connsiteX1" fmla="*/ 906464 w 2081212"/>
                <a:gd name="connsiteY1" fmla="*/ 870744 h 1323976"/>
                <a:gd name="connsiteX2" fmla="*/ 453232 w 2081212"/>
                <a:gd name="connsiteY2" fmla="*/ 1323976 h 1323976"/>
                <a:gd name="connsiteX3" fmla="*/ 0 w 2081212"/>
                <a:gd name="connsiteY3" fmla="*/ 870744 h 1323976"/>
                <a:gd name="connsiteX4" fmla="*/ 453232 w 2081212"/>
                <a:gd name="connsiteY4" fmla="*/ 417512 h 1323976"/>
                <a:gd name="connsiteX5" fmla="*/ 634793 w 2081212"/>
                <a:gd name="connsiteY5" fmla="*/ 0 h 1323976"/>
                <a:gd name="connsiteX6" fmla="*/ 1984581 w 2081212"/>
                <a:gd name="connsiteY6" fmla="*/ 0 h 1323976"/>
                <a:gd name="connsiteX7" fmla="*/ 2081212 w 2081212"/>
                <a:gd name="connsiteY7" fmla="*/ 97248 h 1323976"/>
                <a:gd name="connsiteX8" fmla="*/ 1984581 w 2081212"/>
                <a:gd name="connsiteY8" fmla="*/ 195263 h 1323976"/>
                <a:gd name="connsiteX9" fmla="*/ 634793 w 2081212"/>
                <a:gd name="connsiteY9" fmla="*/ 195263 h 1323976"/>
                <a:gd name="connsiteX10" fmla="*/ 538162 w 2081212"/>
                <a:gd name="connsiteY10" fmla="*/ 97248 h 1323976"/>
                <a:gd name="connsiteX11" fmla="*/ 634793 w 2081212"/>
                <a:gd name="connsiteY11" fmla="*/ 0 h 132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212" h="1323976">
                  <a:moveTo>
                    <a:pt x="453232" y="417512"/>
                  </a:moveTo>
                  <a:cubicBezTo>
                    <a:pt x="703545" y="417512"/>
                    <a:pt x="906464" y="620431"/>
                    <a:pt x="906464" y="870744"/>
                  </a:cubicBezTo>
                  <a:cubicBezTo>
                    <a:pt x="906464" y="1121057"/>
                    <a:pt x="703545" y="1323976"/>
                    <a:pt x="453232" y="1323976"/>
                  </a:cubicBezTo>
                  <a:cubicBezTo>
                    <a:pt x="202919" y="1323976"/>
                    <a:pt x="0" y="1121057"/>
                    <a:pt x="0" y="870744"/>
                  </a:cubicBezTo>
                  <a:cubicBezTo>
                    <a:pt x="0" y="620431"/>
                    <a:pt x="202919" y="417512"/>
                    <a:pt x="453232" y="417512"/>
                  </a:cubicBezTo>
                  <a:close/>
                  <a:moveTo>
                    <a:pt x="634793" y="0"/>
                  </a:moveTo>
                  <a:lnTo>
                    <a:pt x="1984581" y="0"/>
                  </a:lnTo>
                  <a:cubicBezTo>
                    <a:pt x="2037842" y="0"/>
                    <a:pt x="2081212" y="43647"/>
                    <a:pt x="2081212" y="97248"/>
                  </a:cubicBezTo>
                  <a:cubicBezTo>
                    <a:pt x="2081212" y="151616"/>
                    <a:pt x="2037842" y="195263"/>
                    <a:pt x="1984581" y="195263"/>
                  </a:cubicBezTo>
                  <a:lnTo>
                    <a:pt x="634793" y="195263"/>
                  </a:lnTo>
                  <a:cubicBezTo>
                    <a:pt x="581532" y="195263"/>
                    <a:pt x="538162" y="151616"/>
                    <a:pt x="538162" y="97248"/>
                  </a:cubicBezTo>
                  <a:cubicBezTo>
                    <a:pt x="538162" y="43647"/>
                    <a:pt x="581532" y="0"/>
                    <a:pt x="634793" y="0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0" name="Freeform 55">
              <a:extLst>
                <a:ext uri="{FF2B5EF4-FFF2-40B4-BE49-F238E27FC236}">
                  <a16:creationId xmlns:a16="http://schemas.microsoft.com/office/drawing/2014/main" id="{CA1DB622-CF0F-49EE-A386-B601667F8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1" y="8262938"/>
              <a:ext cx="503238" cy="1825625"/>
            </a:xfrm>
            <a:custGeom>
              <a:avLst/>
              <a:gdLst>
                <a:gd name="T0" fmla="*/ 200 w 661"/>
                <a:gd name="T1" fmla="*/ 2400 h 2400"/>
                <a:gd name="T2" fmla="*/ 135 w 661"/>
                <a:gd name="T3" fmla="*/ 2370 h 2400"/>
                <a:gd name="T4" fmla="*/ 23 w 661"/>
                <a:gd name="T5" fmla="*/ 1108 h 2400"/>
                <a:gd name="T6" fmla="*/ 71 w 661"/>
                <a:gd name="T7" fmla="*/ 33 h 2400"/>
                <a:gd name="T8" fmla="*/ 72 w 661"/>
                <a:gd name="T9" fmla="*/ 32 h 2400"/>
                <a:gd name="T10" fmla="*/ 153 w 661"/>
                <a:gd name="T11" fmla="*/ 39 h 2400"/>
                <a:gd name="T12" fmla="*/ 105 w 661"/>
                <a:gd name="T13" fmla="*/ 1167 h 2400"/>
                <a:gd name="T14" fmla="*/ 119 w 661"/>
                <a:gd name="T15" fmla="*/ 1957 h 2400"/>
                <a:gd name="T16" fmla="*/ 201 w 661"/>
                <a:gd name="T17" fmla="*/ 2318 h 2400"/>
                <a:gd name="T18" fmla="*/ 213 w 661"/>
                <a:gd name="T19" fmla="*/ 2309 h 2400"/>
                <a:gd name="T20" fmla="*/ 320 w 661"/>
                <a:gd name="T21" fmla="*/ 1366 h 2400"/>
                <a:gd name="T22" fmla="*/ 294 w 661"/>
                <a:gd name="T23" fmla="*/ 548 h 2400"/>
                <a:gd name="T24" fmla="*/ 336 w 661"/>
                <a:gd name="T25" fmla="*/ 505 h 2400"/>
                <a:gd name="T26" fmla="*/ 661 w 661"/>
                <a:gd name="T27" fmla="*/ 505 h 2400"/>
                <a:gd name="T28" fmla="*/ 661 w 661"/>
                <a:gd name="T29" fmla="*/ 587 h 2400"/>
                <a:gd name="T30" fmla="*/ 379 w 661"/>
                <a:gd name="T31" fmla="*/ 587 h 2400"/>
                <a:gd name="T32" fmla="*/ 402 w 661"/>
                <a:gd name="T33" fmla="*/ 1365 h 2400"/>
                <a:gd name="T34" fmla="*/ 273 w 661"/>
                <a:gd name="T35" fmla="*/ 2366 h 2400"/>
                <a:gd name="T36" fmla="*/ 200 w 661"/>
                <a:gd name="T37" fmla="*/ 240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2400">
                  <a:moveTo>
                    <a:pt x="200" y="2400"/>
                  </a:moveTo>
                  <a:cubicBezTo>
                    <a:pt x="183" y="2400"/>
                    <a:pt x="159" y="2395"/>
                    <a:pt x="135" y="2370"/>
                  </a:cubicBezTo>
                  <a:cubicBezTo>
                    <a:pt x="102" y="2334"/>
                    <a:pt x="0" y="2225"/>
                    <a:pt x="23" y="1108"/>
                  </a:cubicBezTo>
                  <a:cubicBezTo>
                    <a:pt x="35" y="564"/>
                    <a:pt x="71" y="39"/>
                    <a:pt x="71" y="33"/>
                  </a:cubicBezTo>
                  <a:lnTo>
                    <a:pt x="72" y="32"/>
                  </a:lnTo>
                  <a:cubicBezTo>
                    <a:pt x="92" y="0"/>
                    <a:pt x="139" y="4"/>
                    <a:pt x="153" y="39"/>
                  </a:cubicBezTo>
                  <a:cubicBezTo>
                    <a:pt x="153" y="45"/>
                    <a:pt x="114" y="605"/>
                    <a:pt x="105" y="1167"/>
                  </a:cubicBezTo>
                  <a:cubicBezTo>
                    <a:pt x="99" y="1497"/>
                    <a:pt x="104" y="1762"/>
                    <a:pt x="119" y="1957"/>
                  </a:cubicBezTo>
                  <a:cubicBezTo>
                    <a:pt x="146" y="2295"/>
                    <a:pt x="198" y="2317"/>
                    <a:pt x="201" y="2318"/>
                  </a:cubicBezTo>
                  <a:cubicBezTo>
                    <a:pt x="204" y="2318"/>
                    <a:pt x="208" y="2315"/>
                    <a:pt x="213" y="2309"/>
                  </a:cubicBezTo>
                  <a:cubicBezTo>
                    <a:pt x="254" y="2266"/>
                    <a:pt x="322" y="2086"/>
                    <a:pt x="320" y="1366"/>
                  </a:cubicBezTo>
                  <a:cubicBezTo>
                    <a:pt x="319" y="949"/>
                    <a:pt x="295" y="552"/>
                    <a:pt x="294" y="548"/>
                  </a:cubicBezTo>
                  <a:cubicBezTo>
                    <a:pt x="293" y="525"/>
                    <a:pt x="312" y="505"/>
                    <a:pt x="336" y="505"/>
                  </a:cubicBezTo>
                  <a:lnTo>
                    <a:pt x="661" y="505"/>
                  </a:lnTo>
                  <a:lnTo>
                    <a:pt x="661" y="587"/>
                  </a:lnTo>
                  <a:lnTo>
                    <a:pt x="379" y="587"/>
                  </a:lnTo>
                  <a:cubicBezTo>
                    <a:pt x="385" y="702"/>
                    <a:pt x="402" y="1027"/>
                    <a:pt x="402" y="1365"/>
                  </a:cubicBezTo>
                  <a:cubicBezTo>
                    <a:pt x="404" y="2227"/>
                    <a:pt x="306" y="2331"/>
                    <a:pt x="273" y="2366"/>
                  </a:cubicBezTo>
                  <a:cubicBezTo>
                    <a:pt x="247" y="2394"/>
                    <a:pt x="219" y="2400"/>
                    <a:pt x="200" y="2400"/>
                  </a:cubicBezTo>
                  <a:close/>
                </a:path>
              </a:pathLst>
            </a:cu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2162FC95-6B80-4148-BB6E-91CD26698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6207125"/>
              <a:ext cx="1998663" cy="195263"/>
            </a:xfrm>
            <a:custGeom>
              <a:avLst/>
              <a:gdLst>
                <a:gd name="connsiteX0" fmla="*/ 1153207 w 1998663"/>
                <a:gd name="connsiteY0" fmla="*/ 0 h 195263"/>
                <a:gd name="connsiteX1" fmla="*/ 1865371 w 1998663"/>
                <a:gd name="connsiteY1" fmla="*/ 0 h 195263"/>
                <a:gd name="connsiteX2" fmla="*/ 1962103 w 1998663"/>
                <a:gd name="connsiteY2" fmla="*/ 123084 h 195263"/>
                <a:gd name="connsiteX3" fmla="*/ 1998663 w 1998663"/>
                <a:gd name="connsiteY3" fmla="*/ 195263 h 195263"/>
                <a:gd name="connsiteX4" fmla="*/ 1153207 w 1998663"/>
                <a:gd name="connsiteY4" fmla="*/ 195263 h 195263"/>
                <a:gd name="connsiteX5" fmla="*/ 1112838 w 1998663"/>
                <a:gd name="connsiteY5" fmla="*/ 154235 h 195263"/>
                <a:gd name="connsiteX6" fmla="*/ 1112838 w 1998663"/>
                <a:gd name="connsiteY6" fmla="*/ 40268 h 195263"/>
                <a:gd name="connsiteX7" fmla="*/ 1153207 w 1998663"/>
                <a:gd name="connsiteY7" fmla="*/ 0 h 195263"/>
                <a:gd name="connsiteX8" fmla="*/ 783047 w 1998663"/>
                <a:gd name="connsiteY8" fmla="*/ 0 h 195263"/>
                <a:gd name="connsiteX9" fmla="*/ 896528 w 1998663"/>
                <a:gd name="connsiteY9" fmla="*/ 0 h 195263"/>
                <a:gd name="connsiteX10" fmla="*/ 936625 w 1998663"/>
                <a:gd name="connsiteY10" fmla="*/ 40268 h 195263"/>
                <a:gd name="connsiteX11" fmla="*/ 936625 w 1998663"/>
                <a:gd name="connsiteY11" fmla="*/ 154235 h 195263"/>
                <a:gd name="connsiteX12" fmla="*/ 896528 w 1998663"/>
                <a:gd name="connsiteY12" fmla="*/ 195263 h 195263"/>
                <a:gd name="connsiteX13" fmla="*/ 783047 w 1998663"/>
                <a:gd name="connsiteY13" fmla="*/ 195263 h 195263"/>
                <a:gd name="connsiteX14" fmla="*/ 742950 w 1998663"/>
                <a:gd name="connsiteY14" fmla="*/ 154235 h 195263"/>
                <a:gd name="connsiteX15" fmla="*/ 742950 w 1998663"/>
                <a:gd name="connsiteY15" fmla="*/ 40268 h 195263"/>
                <a:gd name="connsiteX16" fmla="*/ 783047 w 1998663"/>
                <a:gd name="connsiteY16" fmla="*/ 0 h 195263"/>
                <a:gd name="connsiteX17" fmla="*/ 412503 w 1998663"/>
                <a:gd name="connsiteY17" fmla="*/ 0 h 195263"/>
                <a:gd name="connsiteX18" fmla="*/ 526470 w 1998663"/>
                <a:gd name="connsiteY18" fmla="*/ 0 h 195263"/>
                <a:gd name="connsiteX19" fmla="*/ 566738 w 1998663"/>
                <a:gd name="connsiteY19" fmla="*/ 40268 h 195263"/>
                <a:gd name="connsiteX20" fmla="*/ 566738 w 1998663"/>
                <a:gd name="connsiteY20" fmla="*/ 154235 h 195263"/>
                <a:gd name="connsiteX21" fmla="*/ 526470 w 1998663"/>
                <a:gd name="connsiteY21" fmla="*/ 195263 h 195263"/>
                <a:gd name="connsiteX22" fmla="*/ 412503 w 1998663"/>
                <a:gd name="connsiteY22" fmla="*/ 195263 h 195263"/>
                <a:gd name="connsiteX23" fmla="*/ 371475 w 1998663"/>
                <a:gd name="connsiteY23" fmla="*/ 154235 h 195263"/>
                <a:gd name="connsiteX24" fmla="*/ 371475 w 1998663"/>
                <a:gd name="connsiteY24" fmla="*/ 40268 h 195263"/>
                <a:gd name="connsiteX25" fmla="*/ 412503 w 1998663"/>
                <a:gd name="connsiteY25" fmla="*/ 0 h 195263"/>
                <a:gd name="connsiteX26" fmla="*/ 40268 w 1998663"/>
                <a:gd name="connsiteY26" fmla="*/ 0 h 195263"/>
                <a:gd name="connsiteX27" fmla="*/ 154235 w 1998663"/>
                <a:gd name="connsiteY27" fmla="*/ 0 h 195263"/>
                <a:gd name="connsiteX28" fmla="*/ 195263 w 1998663"/>
                <a:gd name="connsiteY28" fmla="*/ 40268 h 195263"/>
                <a:gd name="connsiteX29" fmla="*/ 195263 w 1998663"/>
                <a:gd name="connsiteY29" fmla="*/ 154235 h 195263"/>
                <a:gd name="connsiteX30" fmla="*/ 154235 w 1998663"/>
                <a:gd name="connsiteY30" fmla="*/ 195263 h 195263"/>
                <a:gd name="connsiteX31" fmla="*/ 40268 w 1998663"/>
                <a:gd name="connsiteY31" fmla="*/ 195263 h 195263"/>
                <a:gd name="connsiteX32" fmla="*/ 0 w 1998663"/>
                <a:gd name="connsiteY32" fmla="*/ 154235 h 195263"/>
                <a:gd name="connsiteX33" fmla="*/ 0 w 1998663"/>
                <a:gd name="connsiteY33" fmla="*/ 40268 h 195263"/>
                <a:gd name="connsiteX34" fmla="*/ 40268 w 1998663"/>
                <a:gd name="connsiteY34" fmla="*/ 0 h 19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98663" h="195263">
                  <a:moveTo>
                    <a:pt x="1153207" y="0"/>
                  </a:moveTo>
                  <a:lnTo>
                    <a:pt x="1865371" y="0"/>
                  </a:lnTo>
                  <a:cubicBezTo>
                    <a:pt x="1900407" y="37989"/>
                    <a:pt x="1933159" y="79017"/>
                    <a:pt x="1962103" y="123084"/>
                  </a:cubicBezTo>
                  <a:cubicBezTo>
                    <a:pt x="1977336" y="145118"/>
                    <a:pt x="1989523" y="169431"/>
                    <a:pt x="1998663" y="195263"/>
                  </a:cubicBezTo>
                  <a:lnTo>
                    <a:pt x="1153207" y="195263"/>
                  </a:lnTo>
                  <a:cubicBezTo>
                    <a:pt x="1131118" y="195263"/>
                    <a:pt x="1112838" y="177029"/>
                    <a:pt x="1112838" y="154235"/>
                  </a:cubicBezTo>
                  <a:lnTo>
                    <a:pt x="1112838" y="40268"/>
                  </a:lnTo>
                  <a:cubicBezTo>
                    <a:pt x="1112838" y="18235"/>
                    <a:pt x="1131118" y="0"/>
                    <a:pt x="1153207" y="0"/>
                  </a:cubicBezTo>
                  <a:close/>
                  <a:moveTo>
                    <a:pt x="783047" y="0"/>
                  </a:moveTo>
                  <a:lnTo>
                    <a:pt x="896528" y="0"/>
                  </a:lnTo>
                  <a:cubicBezTo>
                    <a:pt x="918468" y="0"/>
                    <a:pt x="936625" y="18235"/>
                    <a:pt x="936625" y="40268"/>
                  </a:cubicBezTo>
                  <a:lnTo>
                    <a:pt x="936625" y="154235"/>
                  </a:lnTo>
                  <a:cubicBezTo>
                    <a:pt x="936625" y="177029"/>
                    <a:pt x="918468" y="195263"/>
                    <a:pt x="896528" y="195263"/>
                  </a:cubicBezTo>
                  <a:lnTo>
                    <a:pt x="783047" y="195263"/>
                  </a:lnTo>
                  <a:cubicBezTo>
                    <a:pt x="760350" y="195263"/>
                    <a:pt x="742950" y="177029"/>
                    <a:pt x="742950" y="154235"/>
                  </a:cubicBezTo>
                  <a:lnTo>
                    <a:pt x="742950" y="40268"/>
                  </a:lnTo>
                  <a:cubicBezTo>
                    <a:pt x="742950" y="18235"/>
                    <a:pt x="760350" y="0"/>
                    <a:pt x="783047" y="0"/>
                  </a:cubicBezTo>
                  <a:close/>
                  <a:moveTo>
                    <a:pt x="412503" y="0"/>
                  </a:moveTo>
                  <a:lnTo>
                    <a:pt x="526470" y="0"/>
                  </a:lnTo>
                  <a:cubicBezTo>
                    <a:pt x="548503" y="0"/>
                    <a:pt x="566738" y="18235"/>
                    <a:pt x="566738" y="40268"/>
                  </a:cubicBezTo>
                  <a:lnTo>
                    <a:pt x="566738" y="154235"/>
                  </a:lnTo>
                  <a:cubicBezTo>
                    <a:pt x="566738" y="177029"/>
                    <a:pt x="548503" y="195263"/>
                    <a:pt x="526470" y="195263"/>
                  </a:cubicBezTo>
                  <a:lnTo>
                    <a:pt x="412503" y="195263"/>
                  </a:lnTo>
                  <a:cubicBezTo>
                    <a:pt x="389710" y="195263"/>
                    <a:pt x="371475" y="177029"/>
                    <a:pt x="371475" y="154235"/>
                  </a:cubicBezTo>
                  <a:lnTo>
                    <a:pt x="371475" y="40268"/>
                  </a:lnTo>
                  <a:cubicBezTo>
                    <a:pt x="371475" y="18235"/>
                    <a:pt x="389710" y="0"/>
                    <a:pt x="412503" y="0"/>
                  </a:cubicBezTo>
                  <a:close/>
                  <a:moveTo>
                    <a:pt x="40268" y="0"/>
                  </a:moveTo>
                  <a:lnTo>
                    <a:pt x="154235" y="0"/>
                  </a:lnTo>
                  <a:cubicBezTo>
                    <a:pt x="177028" y="0"/>
                    <a:pt x="195263" y="18235"/>
                    <a:pt x="195263" y="40268"/>
                  </a:cubicBezTo>
                  <a:lnTo>
                    <a:pt x="195263" y="154235"/>
                  </a:lnTo>
                  <a:cubicBezTo>
                    <a:pt x="195263" y="177029"/>
                    <a:pt x="177028" y="195263"/>
                    <a:pt x="154235" y="195263"/>
                  </a:cubicBezTo>
                  <a:lnTo>
                    <a:pt x="40268" y="195263"/>
                  </a:lnTo>
                  <a:cubicBezTo>
                    <a:pt x="18235" y="195263"/>
                    <a:pt x="0" y="177029"/>
                    <a:pt x="0" y="154235"/>
                  </a:cubicBezTo>
                  <a:lnTo>
                    <a:pt x="0" y="40268"/>
                  </a:lnTo>
                  <a:cubicBezTo>
                    <a:pt x="0" y="18235"/>
                    <a:pt x="18235" y="0"/>
                    <a:pt x="40268" y="0"/>
                  </a:cubicBezTo>
                  <a:close/>
                </a:path>
              </a:pathLst>
            </a:custGeom>
            <a:solidFill>
              <a:srgbClr val="9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D18DCAC-0656-45EE-A82B-CBDB2104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376" y="5662613"/>
              <a:ext cx="2936875" cy="1143000"/>
            </a:xfrm>
            <a:custGeom>
              <a:avLst/>
              <a:gdLst>
                <a:gd name="connsiteX0" fmla="*/ 404812 w 2936875"/>
                <a:gd name="connsiteY0" fmla="*/ 901700 h 1143000"/>
                <a:gd name="connsiteX1" fmla="*/ 2936875 w 2936875"/>
                <a:gd name="connsiteY1" fmla="*/ 901700 h 1143000"/>
                <a:gd name="connsiteX2" fmla="*/ 2936875 w 2936875"/>
                <a:gd name="connsiteY2" fmla="*/ 951939 h 1143000"/>
                <a:gd name="connsiteX3" fmla="*/ 2745848 w 2936875"/>
                <a:gd name="connsiteY3" fmla="*/ 1143000 h 1143000"/>
                <a:gd name="connsiteX4" fmla="*/ 780778 w 2936875"/>
                <a:gd name="connsiteY4" fmla="*/ 1143000 h 1143000"/>
                <a:gd name="connsiteX5" fmla="*/ 528105 w 2936875"/>
                <a:gd name="connsiteY5" fmla="*/ 1033388 h 1143000"/>
                <a:gd name="connsiteX6" fmla="*/ 356350 w 2936875"/>
                <a:gd name="connsiteY6" fmla="*/ 0 h 1143000"/>
                <a:gd name="connsiteX7" fmla="*/ 461963 w 2936875"/>
                <a:gd name="connsiteY7" fmla="*/ 53206 h 1143000"/>
                <a:gd name="connsiteX8" fmla="*/ 80539 w 2936875"/>
                <a:gd name="connsiteY8" fmla="*/ 555625 h 1143000"/>
                <a:gd name="connsiteX9" fmla="*/ 0 w 2936875"/>
                <a:gd name="connsiteY9" fmla="*/ 46973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6875" h="1143000">
                  <a:moveTo>
                    <a:pt x="404812" y="901700"/>
                  </a:moveTo>
                  <a:lnTo>
                    <a:pt x="2936875" y="901700"/>
                  </a:lnTo>
                  <a:lnTo>
                    <a:pt x="2936875" y="951939"/>
                  </a:lnTo>
                  <a:cubicBezTo>
                    <a:pt x="2936875" y="1056985"/>
                    <a:pt x="2850875" y="1143000"/>
                    <a:pt x="2745848" y="1143000"/>
                  </a:cubicBezTo>
                  <a:lnTo>
                    <a:pt x="780778" y="1143000"/>
                  </a:lnTo>
                  <a:cubicBezTo>
                    <a:pt x="684884" y="1143000"/>
                    <a:pt x="593556" y="1103418"/>
                    <a:pt x="528105" y="1033388"/>
                  </a:cubicBezTo>
                  <a:close/>
                  <a:moveTo>
                    <a:pt x="356350" y="0"/>
                  </a:moveTo>
                  <a:lnTo>
                    <a:pt x="461963" y="53206"/>
                  </a:lnTo>
                  <a:lnTo>
                    <a:pt x="80539" y="555625"/>
                  </a:lnTo>
                  <a:lnTo>
                    <a:pt x="0" y="469735"/>
                  </a:ln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grpSp>
          <p:nvGrpSpPr>
            <p:cNvPr id="933" name="Group 932">
              <a:extLst>
                <a:ext uri="{FF2B5EF4-FFF2-40B4-BE49-F238E27FC236}">
                  <a16:creationId xmlns:a16="http://schemas.microsoft.com/office/drawing/2014/main" id="{400EE4CF-3688-458E-8FBB-7233313AF1CF}"/>
                </a:ext>
              </a:extLst>
            </p:cNvPr>
            <p:cNvGrpSpPr/>
            <p:nvPr/>
          </p:nvGrpSpPr>
          <p:grpSpPr>
            <a:xfrm>
              <a:off x="2738438" y="5610225"/>
              <a:ext cx="3071813" cy="1677988"/>
              <a:chOff x="2738438" y="5610225"/>
              <a:chExt cx="3071813" cy="1677988"/>
            </a:xfrm>
            <a:solidFill>
              <a:srgbClr val="DCE5F4"/>
            </a:solidFill>
          </p:grpSpPr>
          <p:sp>
            <p:nvSpPr>
              <p:cNvPr id="940" name="Freeform 57">
                <a:extLst>
                  <a:ext uri="{FF2B5EF4-FFF2-40B4-BE49-F238E27FC236}">
                    <a16:creationId xmlns:a16="http://schemas.microsoft.com/office/drawing/2014/main" id="{B593B392-BB41-4348-BE61-8E110F8A3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5610225"/>
                <a:ext cx="492125" cy="522288"/>
              </a:xfrm>
              <a:custGeom>
                <a:avLst/>
                <a:gdLst>
                  <a:gd name="T0" fmla="*/ 628 w 645"/>
                  <a:gd name="T1" fmla="*/ 60 h 687"/>
                  <a:gd name="T2" fmla="*/ 255 w 645"/>
                  <a:gd name="T3" fmla="*/ 68 h 687"/>
                  <a:gd name="T4" fmla="*/ 240 w 645"/>
                  <a:gd name="T5" fmla="*/ 77 h 687"/>
                  <a:gd name="T6" fmla="*/ 168 w 645"/>
                  <a:gd name="T7" fmla="*/ 679 h 687"/>
                  <a:gd name="T8" fmla="*/ 176 w 645"/>
                  <a:gd name="T9" fmla="*/ 687 h 687"/>
                  <a:gd name="T10" fmla="*/ 645 w 645"/>
                  <a:gd name="T11" fmla="*/ 69 h 687"/>
                  <a:gd name="T12" fmla="*/ 628 w 645"/>
                  <a:gd name="T13" fmla="*/ 6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5" h="687">
                    <a:moveTo>
                      <a:pt x="628" y="60"/>
                    </a:moveTo>
                    <a:cubicBezTo>
                      <a:pt x="510" y="0"/>
                      <a:pt x="370" y="1"/>
                      <a:pt x="255" y="68"/>
                    </a:cubicBezTo>
                    <a:cubicBezTo>
                      <a:pt x="250" y="71"/>
                      <a:pt x="245" y="74"/>
                      <a:pt x="240" y="77"/>
                    </a:cubicBezTo>
                    <a:cubicBezTo>
                      <a:pt x="32" y="208"/>
                      <a:pt x="0" y="499"/>
                      <a:pt x="168" y="679"/>
                    </a:cubicBezTo>
                    <a:lnTo>
                      <a:pt x="176" y="687"/>
                    </a:lnTo>
                    <a:lnTo>
                      <a:pt x="645" y="69"/>
                    </a:lnTo>
                    <a:lnTo>
                      <a:pt x="62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41" name="Freeform 64">
                <a:extLst>
                  <a:ext uri="{FF2B5EF4-FFF2-40B4-BE49-F238E27FC236}">
                    <a16:creationId xmlns:a16="http://schemas.microsoft.com/office/drawing/2014/main" id="{864D049E-B47A-47C2-936B-1E23C8BD61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4338" y="5715000"/>
                <a:ext cx="2855913" cy="849313"/>
              </a:xfrm>
              <a:custGeom>
                <a:avLst/>
                <a:gdLst>
                  <a:gd name="T0" fmla="*/ 2338 w 3754"/>
                  <a:gd name="T1" fmla="*/ 849 h 1116"/>
                  <a:gd name="T2" fmla="*/ 2285 w 3754"/>
                  <a:gd name="T3" fmla="*/ 903 h 1116"/>
                  <a:gd name="T4" fmla="*/ 2135 w 3754"/>
                  <a:gd name="T5" fmla="*/ 903 h 1116"/>
                  <a:gd name="T6" fmla="*/ 2082 w 3754"/>
                  <a:gd name="T7" fmla="*/ 849 h 1116"/>
                  <a:gd name="T8" fmla="*/ 2082 w 3754"/>
                  <a:gd name="T9" fmla="*/ 699 h 1116"/>
                  <a:gd name="T10" fmla="*/ 2135 w 3754"/>
                  <a:gd name="T11" fmla="*/ 646 h 1116"/>
                  <a:gd name="T12" fmla="*/ 2285 w 3754"/>
                  <a:gd name="T13" fmla="*/ 646 h 1116"/>
                  <a:gd name="T14" fmla="*/ 2338 w 3754"/>
                  <a:gd name="T15" fmla="*/ 699 h 1116"/>
                  <a:gd name="T16" fmla="*/ 2338 w 3754"/>
                  <a:gd name="T17" fmla="*/ 849 h 1116"/>
                  <a:gd name="T18" fmla="*/ 1851 w 3754"/>
                  <a:gd name="T19" fmla="*/ 849 h 1116"/>
                  <a:gd name="T20" fmla="*/ 1798 w 3754"/>
                  <a:gd name="T21" fmla="*/ 903 h 1116"/>
                  <a:gd name="T22" fmla="*/ 1648 w 3754"/>
                  <a:gd name="T23" fmla="*/ 903 h 1116"/>
                  <a:gd name="T24" fmla="*/ 1594 w 3754"/>
                  <a:gd name="T25" fmla="*/ 849 h 1116"/>
                  <a:gd name="T26" fmla="*/ 1594 w 3754"/>
                  <a:gd name="T27" fmla="*/ 699 h 1116"/>
                  <a:gd name="T28" fmla="*/ 1648 w 3754"/>
                  <a:gd name="T29" fmla="*/ 646 h 1116"/>
                  <a:gd name="T30" fmla="*/ 1798 w 3754"/>
                  <a:gd name="T31" fmla="*/ 646 h 1116"/>
                  <a:gd name="T32" fmla="*/ 1851 w 3754"/>
                  <a:gd name="T33" fmla="*/ 699 h 1116"/>
                  <a:gd name="T34" fmla="*/ 1851 w 3754"/>
                  <a:gd name="T35" fmla="*/ 849 h 1116"/>
                  <a:gd name="T36" fmla="*/ 1364 w 3754"/>
                  <a:gd name="T37" fmla="*/ 849 h 1116"/>
                  <a:gd name="T38" fmla="*/ 1310 w 3754"/>
                  <a:gd name="T39" fmla="*/ 903 h 1116"/>
                  <a:gd name="T40" fmla="*/ 1160 w 3754"/>
                  <a:gd name="T41" fmla="*/ 903 h 1116"/>
                  <a:gd name="T42" fmla="*/ 1107 w 3754"/>
                  <a:gd name="T43" fmla="*/ 849 h 1116"/>
                  <a:gd name="T44" fmla="*/ 1107 w 3754"/>
                  <a:gd name="T45" fmla="*/ 699 h 1116"/>
                  <a:gd name="T46" fmla="*/ 1160 w 3754"/>
                  <a:gd name="T47" fmla="*/ 646 h 1116"/>
                  <a:gd name="T48" fmla="*/ 1310 w 3754"/>
                  <a:gd name="T49" fmla="*/ 646 h 1116"/>
                  <a:gd name="T50" fmla="*/ 1364 w 3754"/>
                  <a:gd name="T51" fmla="*/ 699 h 1116"/>
                  <a:gd name="T52" fmla="*/ 1364 w 3754"/>
                  <a:gd name="T53" fmla="*/ 849 h 1116"/>
                  <a:gd name="T54" fmla="*/ 3754 w 3754"/>
                  <a:gd name="T55" fmla="*/ 1035 h 1116"/>
                  <a:gd name="T56" fmla="*/ 3732 w 3754"/>
                  <a:gd name="T57" fmla="*/ 903 h 1116"/>
                  <a:gd name="T58" fmla="*/ 2622 w 3754"/>
                  <a:gd name="T59" fmla="*/ 903 h 1116"/>
                  <a:gd name="T60" fmla="*/ 2569 w 3754"/>
                  <a:gd name="T61" fmla="*/ 849 h 1116"/>
                  <a:gd name="T62" fmla="*/ 2569 w 3754"/>
                  <a:gd name="T63" fmla="*/ 699 h 1116"/>
                  <a:gd name="T64" fmla="*/ 2622 w 3754"/>
                  <a:gd name="T65" fmla="*/ 646 h 1116"/>
                  <a:gd name="T66" fmla="*/ 3557 w 3754"/>
                  <a:gd name="T67" fmla="*/ 646 h 1116"/>
                  <a:gd name="T68" fmla="*/ 2534 w 3754"/>
                  <a:gd name="T69" fmla="*/ 196 h 1116"/>
                  <a:gd name="T70" fmla="*/ 887 w 3754"/>
                  <a:gd name="T71" fmla="*/ 196 h 1116"/>
                  <a:gd name="T72" fmla="*/ 502 w 3754"/>
                  <a:gd name="T73" fmla="*/ 0 h 1116"/>
                  <a:gd name="T74" fmla="*/ 0 w 3754"/>
                  <a:gd name="T75" fmla="*/ 661 h 1116"/>
                  <a:gd name="T76" fmla="*/ 427 w 3754"/>
                  <a:gd name="T77" fmla="*/ 1116 h 1116"/>
                  <a:gd name="T78" fmla="*/ 3754 w 3754"/>
                  <a:gd name="T79" fmla="*/ 1116 h 1116"/>
                  <a:gd name="T80" fmla="*/ 3754 w 3754"/>
                  <a:gd name="T81" fmla="*/ 1035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54" h="1116">
                    <a:moveTo>
                      <a:pt x="2338" y="849"/>
                    </a:moveTo>
                    <a:cubicBezTo>
                      <a:pt x="2338" y="879"/>
                      <a:pt x="2314" y="903"/>
                      <a:pt x="2285" y="903"/>
                    </a:cubicBezTo>
                    <a:lnTo>
                      <a:pt x="2135" y="903"/>
                    </a:lnTo>
                    <a:cubicBezTo>
                      <a:pt x="2105" y="903"/>
                      <a:pt x="2082" y="879"/>
                      <a:pt x="2082" y="849"/>
                    </a:cubicBezTo>
                    <a:lnTo>
                      <a:pt x="2082" y="699"/>
                    </a:lnTo>
                    <a:cubicBezTo>
                      <a:pt x="2082" y="670"/>
                      <a:pt x="2105" y="646"/>
                      <a:pt x="2135" y="646"/>
                    </a:cubicBezTo>
                    <a:lnTo>
                      <a:pt x="2285" y="646"/>
                    </a:lnTo>
                    <a:cubicBezTo>
                      <a:pt x="2314" y="646"/>
                      <a:pt x="2338" y="670"/>
                      <a:pt x="2338" y="699"/>
                    </a:cubicBezTo>
                    <a:lnTo>
                      <a:pt x="2338" y="849"/>
                    </a:lnTo>
                    <a:close/>
                    <a:moveTo>
                      <a:pt x="1851" y="849"/>
                    </a:moveTo>
                    <a:cubicBezTo>
                      <a:pt x="1851" y="879"/>
                      <a:pt x="1827" y="903"/>
                      <a:pt x="1798" y="903"/>
                    </a:cubicBezTo>
                    <a:lnTo>
                      <a:pt x="1648" y="903"/>
                    </a:lnTo>
                    <a:cubicBezTo>
                      <a:pt x="1618" y="903"/>
                      <a:pt x="1594" y="879"/>
                      <a:pt x="1594" y="849"/>
                    </a:cubicBezTo>
                    <a:lnTo>
                      <a:pt x="1594" y="699"/>
                    </a:lnTo>
                    <a:cubicBezTo>
                      <a:pt x="1594" y="670"/>
                      <a:pt x="1618" y="646"/>
                      <a:pt x="1648" y="646"/>
                    </a:cubicBezTo>
                    <a:lnTo>
                      <a:pt x="1798" y="646"/>
                    </a:lnTo>
                    <a:cubicBezTo>
                      <a:pt x="1827" y="646"/>
                      <a:pt x="1851" y="670"/>
                      <a:pt x="1851" y="699"/>
                    </a:cubicBezTo>
                    <a:lnTo>
                      <a:pt x="1851" y="849"/>
                    </a:lnTo>
                    <a:close/>
                    <a:moveTo>
                      <a:pt x="1364" y="849"/>
                    </a:moveTo>
                    <a:cubicBezTo>
                      <a:pt x="1364" y="879"/>
                      <a:pt x="1340" y="903"/>
                      <a:pt x="1310" y="903"/>
                    </a:cubicBezTo>
                    <a:lnTo>
                      <a:pt x="1160" y="903"/>
                    </a:lnTo>
                    <a:cubicBezTo>
                      <a:pt x="1131" y="903"/>
                      <a:pt x="1107" y="879"/>
                      <a:pt x="1107" y="849"/>
                    </a:cubicBezTo>
                    <a:lnTo>
                      <a:pt x="1107" y="699"/>
                    </a:lnTo>
                    <a:cubicBezTo>
                      <a:pt x="1107" y="670"/>
                      <a:pt x="1131" y="646"/>
                      <a:pt x="1160" y="646"/>
                    </a:cubicBezTo>
                    <a:lnTo>
                      <a:pt x="1310" y="646"/>
                    </a:lnTo>
                    <a:cubicBezTo>
                      <a:pt x="1340" y="646"/>
                      <a:pt x="1364" y="670"/>
                      <a:pt x="1364" y="699"/>
                    </a:cubicBezTo>
                    <a:lnTo>
                      <a:pt x="1364" y="849"/>
                    </a:lnTo>
                    <a:close/>
                    <a:moveTo>
                      <a:pt x="3754" y="1035"/>
                    </a:moveTo>
                    <a:cubicBezTo>
                      <a:pt x="3754" y="990"/>
                      <a:pt x="3746" y="945"/>
                      <a:pt x="3732" y="903"/>
                    </a:cubicBezTo>
                    <a:lnTo>
                      <a:pt x="2622" y="903"/>
                    </a:lnTo>
                    <a:cubicBezTo>
                      <a:pt x="2593" y="903"/>
                      <a:pt x="2569" y="879"/>
                      <a:pt x="2569" y="849"/>
                    </a:cubicBezTo>
                    <a:lnTo>
                      <a:pt x="2569" y="699"/>
                    </a:lnTo>
                    <a:cubicBezTo>
                      <a:pt x="2569" y="670"/>
                      <a:pt x="2593" y="646"/>
                      <a:pt x="2622" y="646"/>
                    </a:cubicBezTo>
                    <a:lnTo>
                      <a:pt x="3557" y="646"/>
                    </a:lnTo>
                    <a:cubicBezTo>
                      <a:pt x="3296" y="361"/>
                      <a:pt x="2926" y="196"/>
                      <a:pt x="2534" y="196"/>
                    </a:cubicBezTo>
                    <a:lnTo>
                      <a:pt x="887" y="196"/>
                    </a:lnTo>
                    <a:lnTo>
                      <a:pt x="502" y="0"/>
                    </a:lnTo>
                    <a:lnTo>
                      <a:pt x="0" y="661"/>
                    </a:lnTo>
                    <a:lnTo>
                      <a:pt x="427" y="1116"/>
                    </a:lnTo>
                    <a:lnTo>
                      <a:pt x="3754" y="1116"/>
                    </a:lnTo>
                    <a:lnTo>
                      <a:pt x="3754" y="10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42" name="Freeform 65">
                <a:extLst>
                  <a:ext uri="{FF2B5EF4-FFF2-40B4-BE49-F238E27FC236}">
                    <a16:creationId xmlns:a16="http://schemas.microsoft.com/office/drawing/2014/main" id="{B0FC0988-78C5-4429-9604-6D5BA95B8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438" y="6564313"/>
                <a:ext cx="942975" cy="723900"/>
              </a:xfrm>
              <a:custGeom>
                <a:avLst/>
                <a:gdLst>
                  <a:gd name="T0" fmla="*/ 340 w 1239"/>
                  <a:gd name="T1" fmla="*/ 0 h 952"/>
                  <a:gd name="T2" fmla="*/ 340 w 1239"/>
                  <a:gd name="T3" fmla="*/ 0 h 952"/>
                  <a:gd name="T4" fmla="*/ 31 w 1239"/>
                  <a:gd name="T5" fmla="*/ 880 h 952"/>
                  <a:gd name="T6" fmla="*/ 14 w 1239"/>
                  <a:gd name="T7" fmla="*/ 905 h 952"/>
                  <a:gd name="T8" fmla="*/ 39 w 1239"/>
                  <a:gd name="T9" fmla="*/ 952 h 952"/>
                  <a:gd name="T10" fmla="*/ 170 w 1239"/>
                  <a:gd name="T11" fmla="*/ 952 h 952"/>
                  <a:gd name="T12" fmla="*/ 439 w 1239"/>
                  <a:gd name="T13" fmla="*/ 863 h 952"/>
                  <a:gd name="T14" fmla="*/ 503 w 1239"/>
                  <a:gd name="T15" fmla="*/ 815 h 952"/>
                  <a:gd name="T16" fmla="*/ 1239 w 1239"/>
                  <a:gd name="T17" fmla="*/ 0 h 952"/>
                  <a:gd name="T18" fmla="*/ 340 w 1239"/>
                  <a:gd name="T19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9" h="952">
                    <a:moveTo>
                      <a:pt x="340" y="0"/>
                    </a:moveTo>
                    <a:lnTo>
                      <a:pt x="340" y="0"/>
                    </a:lnTo>
                    <a:cubicBezTo>
                      <a:pt x="314" y="315"/>
                      <a:pt x="208" y="618"/>
                      <a:pt x="31" y="880"/>
                    </a:cubicBezTo>
                    <a:lnTo>
                      <a:pt x="14" y="905"/>
                    </a:lnTo>
                    <a:cubicBezTo>
                      <a:pt x="0" y="925"/>
                      <a:pt x="15" y="952"/>
                      <a:pt x="39" y="952"/>
                    </a:cubicBezTo>
                    <a:lnTo>
                      <a:pt x="170" y="952"/>
                    </a:lnTo>
                    <a:cubicBezTo>
                      <a:pt x="267" y="952"/>
                      <a:pt x="362" y="921"/>
                      <a:pt x="439" y="863"/>
                    </a:cubicBezTo>
                    <a:lnTo>
                      <a:pt x="503" y="815"/>
                    </a:lnTo>
                    <a:cubicBezTo>
                      <a:pt x="799" y="594"/>
                      <a:pt x="1049" y="318"/>
                      <a:pt x="1239" y="0"/>
                    </a:cubicBezTo>
                    <a:lnTo>
                      <a:pt x="3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934" name="Freeform 66">
              <a:extLst>
                <a:ext uri="{FF2B5EF4-FFF2-40B4-BE49-F238E27FC236}">
                  <a16:creationId xmlns:a16="http://schemas.microsoft.com/office/drawing/2014/main" id="{406F6ACD-205F-4A33-886E-71A84B1C6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463" y="8091488"/>
              <a:ext cx="1193800" cy="2466975"/>
            </a:xfrm>
            <a:custGeom>
              <a:avLst/>
              <a:gdLst>
                <a:gd name="T0" fmla="*/ 1569 w 1569"/>
                <a:gd name="T1" fmla="*/ 3242 h 3242"/>
                <a:gd name="T2" fmla="*/ 0 w 1569"/>
                <a:gd name="T3" fmla="*/ 3242 h 3242"/>
                <a:gd name="T4" fmla="*/ 0 w 1569"/>
                <a:gd name="T5" fmla="*/ 784 h 3242"/>
                <a:gd name="T6" fmla="*/ 785 w 1569"/>
                <a:gd name="T7" fmla="*/ 0 h 3242"/>
                <a:gd name="T8" fmla="*/ 1569 w 1569"/>
                <a:gd name="T9" fmla="*/ 784 h 3242"/>
                <a:gd name="T10" fmla="*/ 1569 w 1569"/>
                <a:gd name="T11" fmla="*/ 3242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9" h="3242">
                  <a:moveTo>
                    <a:pt x="1569" y="3242"/>
                  </a:moveTo>
                  <a:lnTo>
                    <a:pt x="0" y="3242"/>
                  </a:lnTo>
                  <a:lnTo>
                    <a:pt x="0" y="784"/>
                  </a:lnTo>
                  <a:cubicBezTo>
                    <a:pt x="0" y="351"/>
                    <a:pt x="351" y="0"/>
                    <a:pt x="785" y="0"/>
                  </a:cubicBezTo>
                  <a:cubicBezTo>
                    <a:pt x="1218" y="0"/>
                    <a:pt x="1569" y="351"/>
                    <a:pt x="1569" y="784"/>
                  </a:cubicBezTo>
                  <a:lnTo>
                    <a:pt x="1569" y="3242"/>
                  </a:lnTo>
                  <a:close/>
                </a:path>
              </a:pathLst>
            </a:custGeom>
            <a:solidFill>
              <a:srgbClr val="58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5" name="Freeform 69">
              <a:extLst>
                <a:ext uri="{FF2B5EF4-FFF2-40B4-BE49-F238E27FC236}">
                  <a16:creationId xmlns:a16="http://schemas.microsoft.com/office/drawing/2014/main" id="{8A3CE8C6-B44E-4751-B379-D878BA31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1363" y="8528050"/>
              <a:ext cx="760413" cy="511175"/>
            </a:xfrm>
            <a:custGeom>
              <a:avLst/>
              <a:gdLst>
                <a:gd name="T0" fmla="*/ 999 w 999"/>
                <a:gd name="T1" fmla="*/ 672 h 672"/>
                <a:gd name="T2" fmla="*/ 0 w 999"/>
                <a:gd name="T3" fmla="*/ 672 h 672"/>
                <a:gd name="T4" fmla="*/ 0 w 999"/>
                <a:gd name="T5" fmla="*/ 499 h 672"/>
                <a:gd name="T6" fmla="*/ 500 w 999"/>
                <a:gd name="T7" fmla="*/ 0 h 672"/>
                <a:gd name="T8" fmla="*/ 999 w 999"/>
                <a:gd name="T9" fmla="*/ 499 h 672"/>
                <a:gd name="T10" fmla="*/ 999 w 999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9" h="672">
                  <a:moveTo>
                    <a:pt x="999" y="672"/>
                  </a:moveTo>
                  <a:lnTo>
                    <a:pt x="0" y="672"/>
                  </a:lnTo>
                  <a:lnTo>
                    <a:pt x="0" y="499"/>
                  </a:lnTo>
                  <a:cubicBezTo>
                    <a:pt x="0" y="223"/>
                    <a:pt x="224" y="0"/>
                    <a:pt x="500" y="0"/>
                  </a:cubicBezTo>
                  <a:cubicBezTo>
                    <a:pt x="775" y="0"/>
                    <a:pt x="999" y="223"/>
                    <a:pt x="999" y="499"/>
                  </a:cubicBezTo>
                  <a:lnTo>
                    <a:pt x="999" y="672"/>
                  </a:lnTo>
                  <a:close/>
                </a:path>
              </a:pathLst>
            </a:custGeom>
            <a:solidFill>
              <a:srgbClr val="9AAAFF">
                <a:alpha val="50000"/>
              </a:srgb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53764AC4-40F4-49EB-B0D9-351F0682A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6" y="8091488"/>
              <a:ext cx="1868488" cy="2466975"/>
            </a:xfrm>
            <a:custGeom>
              <a:avLst/>
              <a:gdLst>
                <a:gd name="connsiteX0" fmla="*/ 935037 w 1868488"/>
                <a:gd name="connsiteY0" fmla="*/ 0 h 2466975"/>
                <a:gd name="connsiteX1" fmla="*/ 1531937 w 1868488"/>
                <a:gd name="connsiteY1" fmla="*/ 596579 h 2466975"/>
                <a:gd name="connsiteX2" fmla="*/ 1531937 w 1868488"/>
                <a:gd name="connsiteY2" fmla="*/ 2308225 h 2466975"/>
                <a:gd name="connsiteX3" fmla="*/ 1781723 w 1868488"/>
                <a:gd name="connsiteY3" fmla="*/ 2308225 h 2466975"/>
                <a:gd name="connsiteX4" fmla="*/ 1868488 w 1868488"/>
                <a:gd name="connsiteY4" fmla="*/ 2394404 h 2466975"/>
                <a:gd name="connsiteX5" fmla="*/ 1868488 w 1868488"/>
                <a:gd name="connsiteY5" fmla="*/ 2466975 h 2466975"/>
                <a:gd name="connsiteX6" fmla="*/ 1531937 w 1868488"/>
                <a:gd name="connsiteY6" fmla="*/ 2466975 h 2466975"/>
                <a:gd name="connsiteX7" fmla="*/ 935037 w 1868488"/>
                <a:gd name="connsiteY7" fmla="*/ 2466975 h 2466975"/>
                <a:gd name="connsiteX8" fmla="*/ 0 w 1868488"/>
                <a:gd name="connsiteY8" fmla="*/ 2466975 h 2466975"/>
                <a:gd name="connsiteX9" fmla="*/ 0 w 1868488"/>
                <a:gd name="connsiteY9" fmla="*/ 2394404 h 2466975"/>
                <a:gd name="connsiteX10" fmla="*/ 86765 w 1868488"/>
                <a:gd name="connsiteY10" fmla="*/ 2308225 h 2466975"/>
                <a:gd name="connsiteX11" fmla="*/ 935037 w 1868488"/>
                <a:gd name="connsiteY11" fmla="*/ 2308225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68488" h="2466975">
                  <a:moveTo>
                    <a:pt x="935037" y="0"/>
                  </a:moveTo>
                  <a:cubicBezTo>
                    <a:pt x="1264702" y="0"/>
                    <a:pt x="1531937" y="267091"/>
                    <a:pt x="1531937" y="596579"/>
                  </a:cubicBezTo>
                  <a:lnTo>
                    <a:pt x="1531937" y="2308225"/>
                  </a:lnTo>
                  <a:lnTo>
                    <a:pt x="1781723" y="2308225"/>
                  </a:lnTo>
                  <a:cubicBezTo>
                    <a:pt x="1829672" y="2308225"/>
                    <a:pt x="1868488" y="2346779"/>
                    <a:pt x="1868488" y="2394404"/>
                  </a:cubicBezTo>
                  <a:lnTo>
                    <a:pt x="1868488" y="2466975"/>
                  </a:lnTo>
                  <a:lnTo>
                    <a:pt x="1531937" y="2466975"/>
                  </a:lnTo>
                  <a:lnTo>
                    <a:pt x="935037" y="2466975"/>
                  </a:lnTo>
                  <a:lnTo>
                    <a:pt x="0" y="2466975"/>
                  </a:lnTo>
                  <a:lnTo>
                    <a:pt x="0" y="2394404"/>
                  </a:lnTo>
                  <a:cubicBezTo>
                    <a:pt x="0" y="2346779"/>
                    <a:pt x="38816" y="2308225"/>
                    <a:pt x="86765" y="2308225"/>
                  </a:cubicBezTo>
                  <a:lnTo>
                    <a:pt x="935037" y="2308225"/>
                  </a:lnTo>
                  <a:close/>
                </a:path>
              </a:pathLst>
            </a:custGeom>
            <a:solidFill>
              <a:srgbClr val="263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CC183930-7AA9-4DA4-897E-B1E69CF8D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363" y="8528092"/>
              <a:ext cx="379413" cy="511133"/>
            </a:xfrm>
            <a:custGeom>
              <a:avLst/>
              <a:gdLst>
                <a:gd name="connsiteX0" fmla="*/ 0 w 379413"/>
                <a:gd name="connsiteY0" fmla="*/ 0 h 511133"/>
                <a:gd name="connsiteX1" fmla="*/ 76006 w 379413"/>
                <a:gd name="connsiteY1" fmla="*/ 7657 h 511133"/>
                <a:gd name="connsiteX2" fmla="*/ 379413 w 379413"/>
                <a:gd name="connsiteY2" fmla="*/ 379536 h 511133"/>
                <a:gd name="connsiteX3" fmla="*/ 379413 w 379413"/>
                <a:gd name="connsiteY3" fmla="*/ 511133 h 511133"/>
                <a:gd name="connsiteX4" fmla="*/ 0 w 379413"/>
                <a:gd name="connsiteY4" fmla="*/ 511133 h 5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13" h="511133">
                  <a:moveTo>
                    <a:pt x="0" y="0"/>
                  </a:moveTo>
                  <a:lnTo>
                    <a:pt x="76006" y="7657"/>
                  </a:lnTo>
                  <a:cubicBezTo>
                    <a:pt x="248872" y="42996"/>
                    <a:pt x="379413" y="195832"/>
                    <a:pt x="379413" y="379536"/>
                  </a:cubicBezTo>
                  <a:lnTo>
                    <a:pt x="379413" y="511133"/>
                  </a:lnTo>
                  <a:lnTo>
                    <a:pt x="0" y="511133"/>
                  </a:lnTo>
                  <a:close/>
                </a:path>
              </a:pathLst>
            </a:custGeom>
            <a:solidFill>
              <a:srgbClr val="6070E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8" name="Rectangle 70">
              <a:extLst>
                <a:ext uri="{FF2B5EF4-FFF2-40B4-BE49-F238E27FC236}">
                  <a16:creationId xmlns:a16="http://schemas.microsoft.com/office/drawing/2014/main" id="{38FBE7D1-9FD1-4F57-8915-BFD932B0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363" y="9034463"/>
              <a:ext cx="760413" cy="98425"/>
            </a:xfrm>
            <a:prstGeom prst="rect">
              <a:avLst/>
            </a:prstGeom>
            <a:solidFill>
              <a:srgbClr val="46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  <p:sp>
          <p:nvSpPr>
            <p:cNvPr id="939" name="Freeform 68">
              <a:extLst>
                <a:ext uri="{FF2B5EF4-FFF2-40B4-BE49-F238E27FC236}">
                  <a16:creationId xmlns:a16="http://schemas.microsoft.com/office/drawing/2014/main" id="{BCAA8E11-B3DB-4ECE-BE81-85C151A1C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9399588"/>
              <a:ext cx="234950" cy="481013"/>
            </a:xfrm>
            <a:custGeom>
              <a:avLst/>
              <a:gdLst>
                <a:gd name="T0" fmla="*/ 309 w 309"/>
                <a:gd name="T1" fmla="*/ 478 h 632"/>
                <a:gd name="T2" fmla="*/ 154 w 309"/>
                <a:gd name="T3" fmla="*/ 632 h 632"/>
                <a:gd name="T4" fmla="*/ 0 w 309"/>
                <a:gd name="T5" fmla="*/ 478 h 632"/>
                <a:gd name="T6" fmla="*/ 154 w 309"/>
                <a:gd name="T7" fmla="*/ 0 h 632"/>
                <a:gd name="T8" fmla="*/ 309 w 309"/>
                <a:gd name="T9" fmla="*/ 47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32">
                  <a:moveTo>
                    <a:pt x="309" y="478"/>
                  </a:moveTo>
                  <a:cubicBezTo>
                    <a:pt x="309" y="563"/>
                    <a:pt x="240" y="632"/>
                    <a:pt x="154" y="632"/>
                  </a:cubicBezTo>
                  <a:cubicBezTo>
                    <a:pt x="69" y="632"/>
                    <a:pt x="0" y="563"/>
                    <a:pt x="0" y="478"/>
                  </a:cubicBezTo>
                  <a:cubicBezTo>
                    <a:pt x="0" y="393"/>
                    <a:pt x="127" y="0"/>
                    <a:pt x="154" y="0"/>
                  </a:cubicBezTo>
                  <a:cubicBezTo>
                    <a:pt x="182" y="0"/>
                    <a:pt x="309" y="393"/>
                    <a:pt x="309" y="478"/>
                  </a:cubicBezTo>
                  <a:close/>
                </a:path>
              </a:pathLst>
            </a:custGeom>
            <a:solidFill>
              <a:srgbClr val="D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Poppins" panose="00000500000000000000" pitchFamily="2" charset="0"/>
              </a:endParaRPr>
            </a:p>
          </p:txBody>
        </p:sp>
      </p:grpSp>
      <p:sp>
        <p:nvSpPr>
          <p:cNvPr id="890" name="Freeform 41">
            <a:extLst>
              <a:ext uri="{FF2B5EF4-FFF2-40B4-BE49-F238E27FC236}">
                <a16:creationId xmlns:a16="http://schemas.microsoft.com/office/drawing/2014/main" id="{6E5F39F0-38DF-49FE-AC9E-EE549DB6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16" y="4769357"/>
            <a:ext cx="1606721" cy="1087106"/>
          </a:xfrm>
          <a:custGeom>
            <a:avLst/>
            <a:gdLst>
              <a:gd name="connsiteX0" fmla="*/ 475545 w 548666"/>
              <a:gd name="connsiteY0" fmla="*/ 287658 h 353773"/>
              <a:gd name="connsiteX1" fmla="*/ 494367 w 548666"/>
              <a:gd name="connsiteY1" fmla="*/ 289286 h 353773"/>
              <a:gd name="connsiteX2" fmla="*/ 501323 w 548666"/>
              <a:gd name="connsiteY2" fmla="*/ 296613 h 353773"/>
              <a:gd name="connsiteX3" fmla="*/ 493958 w 548666"/>
              <a:gd name="connsiteY3" fmla="*/ 303125 h 353773"/>
              <a:gd name="connsiteX4" fmla="*/ 493140 w 548666"/>
              <a:gd name="connsiteY4" fmla="*/ 303125 h 353773"/>
              <a:gd name="connsiteX5" fmla="*/ 474318 w 548666"/>
              <a:gd name="connsiteY5" fmla="*/ 301497 h 353773"/>
              <a:gd name="connsiteX6" fmla="*/ 467771 w 548666"/>
              <a:gd name="connsiteY6" fmla="*/ 294170 h 353773"/>
              <a:gd name="connsiteX7" fmla="*/ 475545 w 548666"/>
              <a:gd name="connsiteY7" fmla="*/ 287658 h 353773"/>
              <a:gd name="connsiteX8" fmla="*/ 396078 w 548666"/>
              <a:gd name="connsiteY8" fmla="*/ 280016 h 353773"/>
              <a:gd name="connsiteX9" fmla="*/ 436370 w 548666"/>
              <a:gd name="connsiteY9" fmla="*/ 283634 h 353773"/>
              <a:gd name="connsiteX10" fmla="*/ 443016 w 548666"/>
              <a:gd name="connsiteY10" fmla="*/ 291271 h 353773"/>
              <a:gd name="connsiteX11" fmla="*/ 435539 w 548666"/>
              <a:gd name="connsiteY11" fmla="*/ 297703 h 353773"/>
              <a:gd name="connsiteX12" fmla="*/ 435124 w 548666"/>
              <a:gd name="connsiteY12" fmla="*/ 297703 h 353773"/>
              <a:gd name="connsiteX13" fmla="*/ 394416 w 548666"/>
              <a:gd name="connsiteY13" fmla="*/ 294085 h 353773"/>
              <a:gd name="connsiteX14" fmla="*/ 388186 w 548666"/>
              <a:gd name="connsiteY14" fmla="*/ 286850 h 353773"/>
              <a:gd name="connsiteX15" fmla="*/ 396078 w 548666"/>
              <a:gd name="connsiteY15" fmla="*/ 280016 h 353773"/>
              <a:gd name="connsiteX16" fmla="*/ 316485 w 548666"/>
              <a:gd name="connsiteY16" fmla="*/ 273173 h 353773"/>
              <a:gd name="connsiteX17" fmla="*/ 356777 w 548666"/>
              <a:gd name="connsiteY17" fmla="*/ 276712 h 353773"/>
              <a:gd name="connsiteX18" fmla="*/ 363423 w 548666"/>
              <a:gd name="connsiteY18" fmla="*/ 284184 h 353773"/>
              <a:gd name="connsiteX19" fmla="*/ 356362 w 548666"/>
              <a:gd name="connsiteY19" fmla="*/ 290476 h 353773"/>
              <a:gd name="connsiteX20" fmla="*/ 355531 w 548666"/>
              <a:gd name="connsiteY20" fmla="*/ 290476 h 353773"/>
              <a:gd name="connsiteX21" fmla="*/ 314823 w 548666"/>
              <a:gd name="connsiteY21" fmla="*/ 286937 h 353773"/>
              <a:gd name="connsiteX22" fmla="*/ 308593 w 548666"/>
              <a:gd name="connsiteY22" fmla="*/ 279858 h 353773"/>
              <a:gd name="connsiteX23" fmla="*/ 316485 w 548666"/>
              <a:gd name="connsiteY23" fmla="*/ 273173 h 353773"/>
              <a:gd name="connsiteX24" fmla="*/ 236685 w 548666"/>
              <a:gd name="connsiteY24" fmla="*/ 265937 h 353773"/>
              <a:gd name="connsiteX25" fmla="*/ 275563 w 548666"/>
              <a:gd name="connsiteY25" fmla="*/ 269476 h 353773"/>
              <a:gd name="connsiteX26" fmla="*/ 282447 w 548666"/>
              <a:gd name="connsiteY26" fmla="*/ 276948 h 353773"/>
              <a:gd name="connsiteX27" fmla="*/ 275158 w 548666"/>
              <a:gd name="connsiteY27" fmla="*/ 283240 h 353773"/>
              <a:gd name="connsiteX28" fmla="*/ 274753 w 548666"/>
              <a:gd name="connsiteY28" fmla="*/ 283240 h 353773"/>
              <a:gd name="connsiteX29" fmla="*/ 235470 w 548666"/>
              <a:gd name="connsiteY29" fmla="*/ 280094 h 353773"/>
              <a:gd name="connsiteX30" fmla="*/ 228585 w 548666"/>
              <a:gd name="connsiteY30" fmla="*/ 272229 h 353773"/>
              <a:gd name="connsiteX31" fmla="*/ 236685 w 548666"/>
              <a:gd name="connsiteY31" fmla="*/ 265937 h 353773"/>
              <a:gd name="connsiteX32" fmla="*/ 176664 w 548666"/>
              <a:gd name="connsiteY32" fmla="*/ 260516 h 353773"/>
              <a:gd name="connsiteX33" fmla="*/ 195894 w 548666"/>
              <a:gd name="connsiteY33" fmla="*/ 262104 h 353773"/>
              <a:gd name="connsiteX34" fmla="*/ 202441 w 548666"/>
              <a:gd name="connsiteY34" fmla="*/ 269649 h 353773"/>
              <a:gd name="connsiteX35" fmla="*/ 195076 w 548666"/>
              <a:gd name="connsiteY35" fmla="*/ 276002 h 353773"/>
              <a:gd name="connsiteX36" fmla="*/ 194667 w 548666"/>
              <a:gd name="connsiteY36" fmla="*/ 276002 h 353773"/>
              <a:gd name="connsiteX37" fmla="*/ 175436 w 548666"/>
              <a:gd name="connsiteY37" fmla="*/ 274414 h 353773"/>
              <a:gd name="connsiteX38" fmla="*/ 169299 w 548666"/>
              <a:gd name="connsiteY38" fmla="*/ 266869 h 353773"/>
              <a:gd name="connsiteX39" fmla="*/ 176664 w 548666"/>
              <a:gd name="connsiteY39" fmla="*/ 260516 h 353773"/>
              <a:gd name="connsiteX40" fmla="*/ 153269 w 548666"/>
              <a:gd name="connsiteY40" fmla="*/ 239548 h 353773"/>
              <a:gd name="connsiteX41" fmla="*/ 148354 w 548666"/>
              <a:gd name="connsiteY41" fmla="*/ 292361 h 353773"/>
              <a:gd name="connsiteX42" fmla="*/ 152040 w 548666"/>
              <a:gd name="connsiteY42" fmla="*/ 304234 h 353773"/>
              <a:gd name="connsiteX43" fmla="*/ 163099 w 548666"/>
              <a:gd name="connsiteY43" fmla="*/ 309966 h 353773"/>
              <a:gd name="connsiteX44" fmla="*/ 500192 w 548666"/>
              <a:gd name="connsiteY44" fmla="*/ 339443 h 353773"/>
              <a:gd name="connsiteX45" fmla="*/ 518214 w 548666"/>
              <a:gd name="connsiteY45" fmla="*/ 324705 h 353773"/>
              <a:gd name="connsiteX46" fmla="*/ 523539 w 548666"/>
              <a:gd name="connsiteY46" fmla="*/ 264522 h 353773"/>
              <a:gd name="connsiteX47" fmla="*/ 207745 w 548666"/>
              <a:gd name="connsiteY47" fmla="*/ 243232 h 353773"/>
              <a:gd name="connsiteX48" fmla="*/ 153269 w 548666"/>
              <a:gd name="connsiteY48" fmla="*/ 239548 h 353773"/>
              <a:gd name="connsiteX49" fmla="*/ 534189 w 548666"/>
              <a:gd name="connsiteY49" fmla="*/ 138014 h 353773"/>
              <a:gd name="connsiteX50" fmla="*/ 529238 w 548666"/>
              <a:gd name="connsiteY50" fmla="*/ 196968 h 353773"/>
              <a:gd name="connsiteX51" fmla="*/ 529218 w 548666"/>
              <a:gd name="connsiteY51" fmla="*/ 196967 h 353773"/>
              <a:gd name="connsiteX52" fmla="*/ 147944 w 548666"/>
              <a:gd name="connsiteY52" fmla="*/ 134330 h 353773"/>
              <a:gd name="connsiteX53" fmla="*/ 21790 w 548666"/>
              <a:gd name="connsiteY53" fmla="*/ 145384 h 353773"/>
              <a:gd name="connsiteX54" fmla="*/ 30801 w 548666"/>
              <a:gd name="connsiteY54" fmla="*/ 248145 h 353773"/>
              <a:gd name="connsiteX55" fmla="*/ 48823 w 548666"/>
              <a:gd name="connsiteY55" fmla="*/ 263293 h 353773"/>
              <a:gd name="connsiteX56" fmla="*/ 137704 w 548666"/>
              <a:gd name="connsiteY56" fmla="*/ 255105 h 353773"/>
              <a:gd name="connsiteX57" fmla="*/ 228791 w 548666"/>
              <a:gd name="connsiteY57" fmla="*/ 128807 h 353773"/>
              <a:gd name="connsiteX58" fmla="*/ 206050 w 548666"/>
              <a:gd name="connsiteY58" fmla="*/ 136619 h 353773"/>
              <a:gd name="connsiteX59" fmla="*/ 193232 w 548666"/>
              <a:gd name="connsiteY59" fmla="*/ 160464 h 353773"/>
              <a:gd name="connsiteX60" fmla="*/ 201502 w 548666"/>
              <a:gd name="connsiteY60" fmla="*/ 185953 h 353773"/>
              <a:gd name="connsiteX61" fmla="*/ 225070 w 548666"/>
              <a:gd name="connsiteY61" fmla="*/ 198287 h 353773"/>
              <a:gd name="connsiteX62" fmla="*/ 251118 w 548666"/>
              <a:gd name="connsiteY62" fmla="*/ 190064 h 353773"/>
              <a:gd name="connsiteX63" fmla="*/ 263109 w 548666"/>
              <a:gd name="connsiteY63" fmla="*/ 166631 h 353773"/>
              <a:gd name="connsiteX64" fmla="*/ 255253 w 548666"/>
              <a:gd name="connsiteY64" fmla="*/ 141141 h 353773"/>
              <a:gd name="connsiteX65" fmla="*/ 231685 w 548666"/>
              <a:gd name="connsiteY65" fmla="*/ 128807 h 353773"/>
              <a:gd name="connsiteX66" fmla="*/ 228791 w 548666"/>
              <a:gd name="connsiteY66" fmla="*/ 128807 h 353773"/>
              <a:gd name="connsiteX67" fmla="*/ 232926 w 548666"/>
              <a:gd name="connsiteY67" fmla="*/ 114418 h 353773"/>
              <a:gd name="connsiteX68" fmla="*/ 266417 w 548666"/>
              <a:gd name="connsiteY68" fmla="*/ 131685 h 353773"/>
              <a:gd name="connsiteX69" fmla="*/ 277994 w 548666"/>
              <a:gd name="connsiteY69" fmla="*/ 167864 h 353773"/>
              <a:gd name="connsiteX70" fmla="*/ 260215 w 548666"/>
              <a:gd name="connsiteY70" fmla="*/ 201165 h 353773"/>
              <a:gd name="connsiteX71" fmla="*/ 228791 w 548666"/>
              <a:gd name="connsiteY71" fmla="*/ 212676 h 353773"/>
              <a:gd name="connsiteX72" fmla="*/ 223829 w 548666"/>
              <a:gd name="connsiteY72" fmla="*/ 212676 h 353773"/>
              <a:gd name="connsiteX73" fmla="*/ 190752 w 548666"/>
              <a:gd name="connsiteY73" fmla="*/ 194998 h 353773"/>
              <a:gd name="connsiteX74" fmla="*/ 179175 w 548666"/>
              <a:gd name="connsiteY74" fmla="*/ 159230 h 353773"/>
              <a:gd name="connsiteX75" fmla="*/ 196540 w 548666"/>
              <a:gd name="connsiteY75" fmla="*/ 125930 h 353773"/>
              <a:gd name="connsiteX76" fmla="*/ 232926 w 548666"/>
              <a:gd name="connsiteY76" fmla="*/ 114418 h 353773"/>
              <a:gd name="connsiteX77" fmla="*/ 181121 w 548666"/>
              <a:gd name="connsiteY77" fmla="*/ 90932 h 353773"/>
              <a:gd name="connsiteX78" fmla="*/ 170471 w 548666"/>
              <a:gd name="connsiteY78" fmla="*/ 94207 h 353773"/>
              <a:gd name="connsiteX79" fmla="*/ 164737 w 548666"/>
              <a:gd name="connsiteY79" fmla="*/ 105671 h 353773"/>
              <a:gd name="connsiteX80" fmla="*/ 154497 w 548666"/>
              <a:gd name="connsiteY80" fmla="*/ 224809 h 353773"/>
              <a:gd name="connsiteX81" fmla="*/ 206106 w 548666"/>
              <a:gd name="connsiteY81" fmla="*/ 228494 h 353773"/>
              <a:gd name="connsiteX82" fmla="*/ 337175 w 548666"/>
              <a:gd name="connsiteY82" fmla="*/ 216621 h 353773"/>
              <a:gd name="connsiteX83" fmla="*/ 458997 w 548666"/>
              <a:gd name="connsiteY83" fmla="*/ 194340 h 353773"/>
              <a:gd name="connsiteX84" fmla="*/ 529218 w 548666"/>
              <a:gd name="connsiteY84" fmla="*/ 196967 h 353773"/>
              <a:gd name="connsiteX85" fmla="*/ 528045 w 548666"/>
              <a:gd name="connsiteY85" fmla="*/ 210889 h 353773"/>
              <a:gd name="connsiteX86" fmla="*/ 341681 w 548666"/>
              <a:gd name="connsiteY86" fmla="*/ 230131 h 353773"/>
              <a:gd name="connsiteX87" fmla="*/ 316286 w 548666"/>
              <a:gd name="connsiteY87" fmla="*/ 236272 h 353773"/>
              <a:gd name="connsiteX88" fmla="*/ 524768 w 548666"/>
              <a:gd name="connsiteY88" fmla="*/ 250192 h 353773"/>
              <a:gd name="connsiteX89" fmla="*/ 529238 w 548666"/>
              <a:gd name="connsiteY89" fmla="*/ 196968 h 353773"/>
              <a:gd name="connsiteX90" fmla="*/ 529273 w 548666"/>
              <a:gd name="connsiteY90" fmla="*/ 196969 h 353773"/>
              <a:gd name="connsiteX91" fmla="*/ 534189 w 548666"/>
              <a:gd name="connsiteY91" fmla="*/ 138014 h 353773"/>
              <a:gd name="connsiteX92" fmla="*/ 519443 w 548666"/>
              <a:gd name="connsiteY92" fmla="*/ 120000 h 353773"/>
              <a:gd name="connsiteX93" fmla="*/ 182350 w 548666"/>
              <a:gd name="connsiteY93" fmla="*/ 90932 h 353773"/>
              <a:gd name="connsiteX94" fmla="*/ 181121 w 548666"/>
              <a:gd name="connsiteY94" fmla="*/ 90932 h 353773"/>
              <a:gd name="connsiteX95" fmla="*/ 162689 w 548666"/>
              <a:gd name="connsiteY95" fmla="*/ 82744 h 353773"/>
              <a:gd name="connsiteX96" fmla="*/ 17694 w 548666"/>
              <a:gd name="connsiteY96" fmla="*/ 95436 h 353773"/>
              <a:gd name="connsiteX97" fmla="*/ 20561 w 548666"/>
              <a:gd name="connsiteY97" fmla="*/ 131054 h 353773"/>
              <a:gd name="connsiteX98" fmla="*/ 149173 w 548666"/>
              <a:gd name="connsiteY98" fmla="*/ 120000 h 353773"/>
              <a:gd name="connsiteX99" fmla="*/ 150402 w 548666"/>
              <a:gd name="connsiteY99" fmla="*/ 104443 h 353773"/>
              <a:gd name="connsiteX100" fmla="*/ 161460 w 548666"/>
              <a:gd name="connsiteY100" fmla="*/ 83563 h 353773"/>
              <a:gd name="connsiteX101" fmla="*/ 162689 w 548666"/>
              <a:gd name="connsiteY101" fmla="*/ 82744 h 353773"/>
              <a:gd name="connsiteX102" fmla="*/ 387145 w 548666"/>
              <a:gd name="connsiteY102" fmla="*/ 62683 h 353773"/>
              <a:gd name="connsiteX103" fmla="*/ 207745 w 548666"/>
              <a:gd name="connsiteY103" fmla="*/ 78650 h 353773"/>
              <a:gd name="connsiteX104" fmla="*/ 389603 w 548666"/>
              <a:gd name="connsiteY104" fmla="*/ 94617 h 353773"/>
              <a:gd name="connsiteX105" fmla="*/ 366256 w 548666"/>
              <a:gd name="connsiteY105" fmla="*/ 14373 h 353773"/>
              <a:gd name="connsiteX106" fmla="*/ 29163 w 548666"/>
              <a:gd name="connsiteY106" fmla="*/ 43850 h 353773"/>
              <a:gd name="connsiteX107" fmla="*/ 14417 w 548666"/>
              <a:gd name="connsiteY107" fmla="*/ 61455 h 353773"/>
              <a:gd name="connsiteX108" fmla="*/ 16465 w 548666"/>
              <a:gd name="connsiteY108" fmla="*/ 81106 h 353773"/>
              <a:gd name="connsiteX109" fmla="*/ 385917 w 548666"/>
              <a:gd name="connsiteY109" fmla="*/ 48763 h 353773"/>
              <a:gd name="connsiteX110" fmla="*/ 383869 w 548666"/>
              <a:gd name="connsiteY110" fmla="*/ 29111 h 353773"/>
              <a:gd name="connsiteX111" fmla="*/ 378134 w 548666"/>
              <a:gd name="connsiteY111" fmla="*/ 18057 h 353773"/>
              <a:gd name="connsiteX112" fmla="*/ 366256 w 548666"/>
              <a:gd name="connsiteY112" fmla="*/ 14373 h 353773"/>
              <a:gd name="connsiteX113" fmla="*/ 365027 w 548666"/>
              <a:gd name="connsiteY113" fmla="*/ 43 h 353773"/>
              <a:gd name="connsiteX114" fmla="*/ 387145 w 548666"/>
              <a:gd name="connsiteY114" fmla="*/ 7003 h 353773"/>
              <a:gd name="connsiteX115" fmla="*/ 398204 w 548666"/>
              <a:gd name="connsiteY115" fmla="*/ 27883 h 353773"/>
              <a:gd name="connsiteX116" fmla="*/ 399843 w 548666"/>
              <a:gd name="connsiteY116" fmla="*/ 47535 h 353773"/>
              <a:gd name="connsiteX117" fmla="*/ 403939 w 548666"/>
              <a:gd name="connsiteY117" fmla="*/ 95845 h 353773"/>
              <a:gd name="connsiteX118" fmla="*/ 520672 w 548666"/>
              <a:gd name="connsiteY118" fmla="*/ 106080 h 353773"/>
              <a:gd name="connsiteX119" fmla="*/ 548524 w 548666"/>
              <a:gd name="connsiteY119" fmla="*/ 139242 h 353773"/>
              <a:gd name="connsiteX120" fmla="*/ 532141 w 548666"/>
              <a:gd name="connsiteY120" fmla="*/ 325933 h 353773"/>
              <a:gd name="connsiteX121" fmla="*/ 501831 w 548666"/>
              <a:gd name="connsiteY121" fmla="*/ 353773 h 353773"/>
              <a:gd name="connsiteX122" fmla="*/ 498964 w 548666"/>
              <a:gd name="connsiteY122" fmla="*/ 353773 h 353773"/>
              <a:gd name="connsiteX123" fmla="*/ 162280 w 548666"/>
              <a:gd name="connsiteY123" fmla="*/ 323886 h 353773"/>
              <a:gd name="connsiteX124" fmla="*/ 140981 w 548666"/>
              <a:gd name="connsiteY124" fmla="*/ 313241 h 353773"/>
              <a:gd name="connsiteX125" fmla="*/ 134018 w 548666"/>
              <a:gd name="connsiteY125" fmla="*/ 291133 h 353773"/>
              <a:gd name="connsiteX126" fmla="*/ 136066 w 548666"/>
              <a:gd name="connsiteY126" fmla="*/ 269844 h 353773"/>
              <a:gd name="connsiteX127" fmla="*/ 50052 w 548666"/>
              <a:gd name="connsiteY127" fmla="*/ 277213 h 353773"/>
              <a:gd name="connsiteX128" fmla="*/ 47185 w 548666"/>
              <a:gd name="connsiteY128" fmla="*/ 277213 h 353773"/>
              <a:gd name="connsiteX129" fmla="*/ 16465 w 548666"/>
              <a:gd name="connsiteY129" fmla="*/ 249373 h 353773"/>
              <a:gd name="connsiteX130" fmla="*/ 82 w 548666"/>
              <a:gd name="connsiteY130" fmla="*/ 62683 h 353773"/>
              <a:gd name="connsiteX131" fmla="*/ 27934 w 548666"/>
              <a:gd name="connsiteY131" fmla="*/ 29521 h 3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48666" h="353773">
                <a:moveTo>
                  <a:pt x="475545" y="287658"/>
                </a:moveTo>
                <a:lnTo>
                  <a:pt x="494367" y="289286"/>
                </a:lnTo>
                <a:cubicBezTo>
                  <a:pt x="498459" y="289286"/>
                  <a:pt x="501323" y="292949"/>
                  <a:pt x="501323" y="296613"/>
                </a:cubicBezTo>
                <a:cubicBezTo>
                  <a:pt x="500914" y="300683"/>
                  <a:pt x="497640" y="303125"/>
                  <a:pt x="493958" y="303125"/>
                </a:cubicBezTo>
                <a:cubicBezTo>
                  <a:pt x="493958" y="303125"/>
                  <a:pt x="493549" y="303125"/>
                  <a:pt x="493140" y="303125"/>
                </a:cubicBezTo>
                <a:lnTo>
                  <a:pt x="474318" y="301497"/>
                </a:lnTo>
                <a:cubicBezTo>
                  <a:pt x="470635" y="301090"/>
                  <a:pt x="467362" y="297834"/>
                  <a:pt x="467771" y="294170"/>
                </a:cubicBezTo>
                <a:cubicBezTo>
                  <a:pt x="468180" y="290100"/>
                  <a:pt x="471863" y="287251"/>
                  <a:pt x="475545" y="287658"/>
                </a:cubicBezTo>
                <a:close/>
                <a:moveTo>
                  <a:pt x="396078" y="280016"/>
                </a:moveTo>
                <a:lnTo>
                  <a:pt x="436370" y="283634"/>
                </a:lnTo>
                <a:cubicBezTo>
                  <a:pt x="440109" y="284036"/>
                  <a:pt x="443432" y="287654"/>
                  <a:pt x="443016" y="291271"/>
                </a:cubicBezTo>
                <a:cubicBezTo>
                  <a:pt x="442186" y="294889"/>
                  <a:pt x="439278" y="297703"/>
                  <a:pt x="435539" y="297703"/>
                </a:cubicBezTo>
                <a:cubicBezTo>
                  <a:pt x="435124" y="297703"/>
                  <a:pt x="435124" y="297703"/>
                  <a:pt x="435124" y="297703"/>
                </a:cubicBezTo>
                <a:lnTo>
                  <a:pt x="394416" y="294085"/>
                </a:lnTo>
                <a:cubicBezTo>
                  <a:pt x="390678" y="293683"/>
                  <a:pt x="387770" y="290467"/>
                  <a:pt x="388186" y="286850"/>
                </a:cubicBezTo>
                <a:cubicBezTo>
                  <a:pt x="388186" y="282830"/>
                  <a:pt x="391509" y="280016"/>
                  <a:pt x="396078" y="280016"/>
                </a:cubicBezTo>
                <a:close/>
                <a:moveTo>
                  <a:pt x="316485" y="273173"/>
                </a:moveTo>
                <a:lnTo>
                  <a:pt x="356777" y="276712"/>
                </a:lnTo>
                <a:cubicBezTo>
                  <a:pt x="360931" y="277106"/>
                  <a:pt x="363839" y="280645"/>
                  <a:pt x="363423" y="284184"/>
                </a:cubicBezTo>
                <a:cubicBezTo>
                  <a:pt x="363008" y="287723"/>
                  <a:pt x="359685" y="290476"/>
                  <a:pt x="356362" y="290476"/>
                </a:cubicBezTo>
                <a:cubicBezTo>
                  <a:pt x="355946" y="290476"/>
                  <a:pt x="355946" y="290476"/>
                  <a:pt x="355531" y="290476"/>
                </a:cubicBezTo>
                <a:lnTo>
                  <a:pt x="314823" y="286937"/>
                </a:lnTo>
                <a:cubicBezTo>
                  <a:pt x="311085" y="286543"/>
                  <a:pt x="308177" y="283398"/>
                  <a:pt x="308593" y="279858"/>
                </a:cubicBezTo>
                <a:cubicBezTo>
                  <a:pt x="309008" y="275926"/>
                  <a:pt x="312331" y="272780"/>
                  <a:pt x="316485" y="273173"/>
                </a:cubicBezTo>
                <a:close/>
                <a:moveTo>
                  <a:pt x="236685" y="265937"/>
                </a:moveTo>
                <a:lnTo>
                  <a:pt x="275563" y="269476"/>
                </a:lnTo>
                <a:cubicBezTo>
                  <a:pt x="279612" y="269870"/>
                  <a:pt x="282447" y="273016"/>
                  <a:pt x="282447" y="276948"/>
                </a:cubicBezTo>
                <a:cubicBezTo>
                  <a:pt x="282042" y="280487"/>
                  <a:pt x="278802" y="283240"/>
                  <a:pt x="275158" y="283240"/>
                </a:cubicBezTo>
                <a:cubicBezTo>
                  <a:pt x="275158" y="283240"/>
                  <a:pt x="274753" y="283240"/>
                  <a:pt x="274753" y="283240"/>
                </a:cubicBezTo>
                <a:lnTo>
                  <a:pt x="235470" y="280094"/>
                </a:lnTo>
                <a:cubicBezTo>
                  <a:pt x="231420" y="279307"/>
                  <a:pt x="228585" y="276162"/>
                  <a:pt x="228585" y="272229"/>
                </a:cubicBezTo>
                <a:cubicBezTo>
                  <a:pt x="228990" y="268690"/>
                  <a:pt x="232635" y="265544"/>
                  <a:pt x="236685" y="265937"/>
                </a:cubicBezTo>
                <a:close/>
                <a:moveTo>
                  <a:pt x="176664" y="260516"/>
                </a:moveTo>
                <a:lnTo>
                  <a:pt x="195894" y="262104"/>
                </a:lnTo>
                <a:cubicBezTo>
                  <a:pt x="199577" y="262502"/>
                  <a:pt x="202850" y="265678"/>
                  <a:pt x="202441" y="269649"/>
                </a:cubicBezTo>
                <a:cubicBezTo>
                  <a:pt x="202032" y="273222"/>
                  <a:pt x="198758" y="276002"/>
                  <a:pt x="195076" y="276002"/>
                </a:cubicBezTo>
                <a:lnTo>
                  <a:pt x="194667" y="276002"/>
                </a:lnTo>
                <a:lnTo>
                  <a:pt x="175436" y="274414"/>
                </a:lnTo>
                <a:cubicBezTo>
                  <a:pt x="171754" y="274017"/>
                  <a:pt x="168890" y="270840"/>
                  <a:pt x="169299" y="266869"/>
                </a:cubicBezTo>
                <a:cubicBezTo>
                  <a:pt x="169299" y="262899"/>
                  <a:pt x="172981" y="260119"/>
                  <a:pt x="176664" y="260516"/>
                </a:cubicBezTo>
                <a:close/>
                <a:moveTo>
                  <a:pt x="153269" y="239548"/>
                </a:moveTo>
                <a:lnTo>
                  <a:pt x="148354" y="292361"/>
                </a:lnTo>
                <a:cubicBezTo>
                  <a:pt x="147944" y="296865"/>
                  <a:pt x="149173" y="300959"/>
                  <a:pt x="152040" y="304234"/>
                </a:cubicBezTo>
                <a:cubicBezTo>
                  <a:pt x="154907" y="307509"/>
                  <a:pt x="159003" y="309557"/>
                  <a:pt x="163099" y="309966"/>
                </a:cubicBezTo>
                <a:lnTo>
                  <a:pt x="500192" y="339443"/>
                </a:lnTo>
                <a:cubicBezTo>
                  <a:pt x="509203" y="340262"/>
                  <a:pt x="516986" y="333712"/>
                  <a:pt x="518214" y="324705"/>
                </a:cubicBezTo>
                <a:lnTo>
                  <a:pt x="523539" y="264522"/>
                </a:lnTo>
                <a:lnTo>
                  <a:pt x="207745" y="243232"/>
                </a:lnTo>
                <a:cubicBezTo>
                  <a:pt x="183169" y="242004"/>
                  <a:pt x="163099" y="240366"/>
                  <a:pt x="153269" y="239548"/>
                </a:cubicBezTo>
                <a:close/>
                <a:moveTo>
                  <a:pt x="534189" y="138014"/>
                </a:moveTo>
                <a:lnTo>
                  <a:pt x="529238" y="196968"/>
                </a:lnTo>
                <a:lnTo>
                  <a:pt x="529218" y="196967"/>
                </a:lnTo>
                <a:close/>
                <a:moveTo>
                  <a:pt x="147944" y="134330"/>
                </a:moveTo>
                <a:lnTo>
                  <a:pt x="21790" y="145384"/>
                </a:lnTo>
                <a:lnTo>
                  <a:pt x="30801" y="248145"/>
                </a:lnTo>
                <a:cubicBezTo>
                  <a:pt x="31620" y="257152"/>
                  <a:pt x="39812" y="263703"/>
                  <a:pt x="48823" y="263293"/>
                </a:cubicBezTo>
                <a:lnTo>
                  <a:pt x="137704" y="255105"/>
                </a:lnTo>
                <a:close/>
                <a:moveTo>
                  <a:pt x="228791" y="128807"/>
                </a:moveTo>
                <a:cubicBezTo>
                  <a:pt x="220108" y="128807"/>
                  <a:pt x="212252" y="131685"/>
                  <a:pt x="206050" y="136619"/>
                </a:cubicBezTo>
                <a:cubicBezTo>
                  <a:pt x="198608" y="142786"/>
                  <a:pt x="194473" y="151008"/>
                  <a:pt x="193232" y="160464"/>
                </a:cubicBezTo>
                <a:cubicBezTo>
                  <a:pt x="192406" y="169919"/>
                  <a:pt x="195713" y="178553"/>
                  <a:pt x="201502" y="185953"/>
                </a:cubicBezTo>
                <a:cubicBezTo>
                  <a:pt x="207704" y="192942"/>
                  <a:pt x="215973" y="197465"/>
                  <a:pt x="225070" y="198287"/>
                </a:cubicBezTo>
                <a:cubicBezTo>
                  <a:pt x="234579" y="199109"/>
                  <a:pt x="244089" y="196231"/>
                  <a:pt x="251118" y="190064"/>
                </a:cubicBezTo>
                <a:cubicBezTo>
                  <a:pt x="258147" y="184309"/>
                  <a:pt x="262695" y="176086"/>
                  <a:pt x="263109" y="166631"/>
                </a:cubicBezTo>
                <a:cubicBezTo>
                  <a:pt x="263936" y="157175"/>
                  <a:pt x="261455" y="148130"/>
                  <a:pt x="255253" y="141141"/>
                </a:cubicBezTo>
                <a:cubicBezTo>
                  <a:pt x="249464" y="134152"/>
                  <a:pt x="240781" y="129630"/>
                  <a:pt x="231685" y="128807"/>
                </a:cubicBezTo>
                <a:cubicBezTo>
                  <a:pt x="230445" y="128807"/>
                  <a:pt x="229204" y="128807"/>
                  <a:pt x="228791" y="128807"/>
                </a:cubicBezTo>
                <a:close/>
                <a:moveTo>
                  <a:pt x="232926" y="114418"/>
                </a:moveTo>
                <a:cubicBezTo>
                  <a:pt x="246157" y="115652"/>
                  <a:pt x="257734" y="121818"/>
                  <a:pt x="266417" y="131685"/>
                </a:cubicBezTo>
                <a:cubicBezTo>
                  <a:pt x="274686" y="141963"/>
                  <a:pt x="278821" y="154708"/>
                  <a:pt x="277994" y="167864"/>
                </a:cubicBezTo>
                <a:cubicBezTo>
                  <a:pt x="276753" y="181020"/>
                  <a:pt x="270138" y="192531"/>
                  <a:pt x="260215" y="201165"/>
                </a:cubicBezTo>
                <a:cubicBezTo>
                  <a:pt x="251118" y="208976"/>
                  <a:pt x="239955" y="212676"/>
                  <a:pt x="228791" y="212676"/>
                </a:cubicBezTo>
                <a:cubicBezTo>
                  <a:pt x="227137" y="212676"/>
                  <a:pt x="225483" y="212676"/>
                  <a:pt x="223829" y="212676"/>
                </a:cubicBezTo>
                <a:cubicBezTo>
                  <a:pt x="211012" y="211443"/>
                  <a:pt x="199435" y="205276"/>
                  <a:pt x="190752" y="194998"/>
                </a:cubicBezTo>
                <a:cubicBezTo>
                  <a:pt x="182069" y="185131"/>
                  <a:pt x="177934" y="172386"/>
                  <a:pt x="179175" y="159230"/>
                </a:cubicBezTo>
                <a:cubicBezTo>
                  <a:pt x="180415" y="146075"/>
                  <a:pt x="186617" y="134152"/>
                  <a:pt x="196540" y="125930"/>
                </a:cubicBezTo>
                <a:cubicBezTo>
                  <a:pt x="206877" y="117707"/>
                  <a:pt x="219695" y="113596"/>
                  <a:pt x="232926" y="114418"/>
                </a:cubicBezTo>
                <a:close/>
                <a:moveTo>
                  <a:pt x="181121" y="90932"/>
                </a:moveTo>
                <a:cubicBezTo>
                  <a:pt x="177435" y="90932"/>
                  <a:pt x="173748" y="91751"/>
                  <a:pt x="170471" y="94207"/>
                </a:cubicBezTo>
                <a:cubicBezTo>
                  <a:pt x="167195" y="97483"/>
                  <a:pt x="165147" y="101167"/>
                  <a:pt x="164737" y="105671"/>
                </a:cubicBezTo>
                <a:lnTo>
                  <a:pt x="154497" y="224809"/>
                </a:lnTo>
                <a:lnTo>
                  <a:pt x="206106" y="228494"/>
                </a:lnTo>
                <a:cubicBezTo>
                  <a:pt x="245427" y="229312"/>
                  <a:pt x="297035" y="228084"/>
                  <a:pt x="337175" y="216621"/>
                </a:cubicBezTo>
                <a:cubicBezTo>
                  <a:pt x="339940" y="215699"/>
                  <a:pt x="392240" y="197737"/>
                  <a:pt x="458997" y="194340"/>
                </a:cubicBezTo>
                <a:lnTo>
                  <a:pt x="529218" y="196967"/>
                </a:lnTo>
                <a:lnTo>
                  <a:pt x="528045" y="210889"/>
                </a:lnTo>
                <a:cubicBezTo>
                  <a:pt x="434658" y="198607"/>
                  <a:pt x="342500" y="229722"/>
                  <a:pt x="341681" y="230131"/>
                </a:cubicBezTo>
                <a:cubicBezTo>
                  <a:pt x="333489" y="232588"/>
                  <a:pt x="325297" y="234225"/>
                  <a:pt x="316286" y="236272"/>
                </a:cubicBezTo>
                <a:lnTo>
                  <a:pt x="524768" y="250192"/>
                </a:lnTo>
                <a:lnTo>
                  <a:pt x="529238" y="196968"/>
                </a:lnTo>
                <a:lnTo>
                  <a:pt x="529273" y="196969"/>
                </a:lnTo>
                <a:lnTo>
                  <a:pt x="534189" y="138014"/>
                </a:lnTo>
                <a:cubicBezTo>
                  <a:pt x="535008" y="129007"/>
                  <a:pt x="528454" y="121228"/>
                  <a:pt x="519443" y="120000"/>
                </a:cubicBezTo>
                <a:lnTo>
                  <a:pt x="182350" y="90932"/>
                </a:lnTo>
                <a:cubicBezTo>
                  <a:pt x="181940" y="90932"/>
                  <a:pt x="181531" y="90932"/>
                  <a:pt x="181121" y="90932"/>
                </a:cubicBezTo>
                <a:close/>
                <a:moveTo>
                  <a:pt x="162689" y="82744"/>
                </a:moveTo>
                <a:lnTo>
                  <a:pt x="17694" y="95436"/>
                </a:lnTo>
                <a:lnTo>
                  <a:pt x="20561" y="131054"/>
                </a:lnTo>
                <a:lnTo>
                  <a:pt x="149173" y="120000"/>
                </a:lnTo>
                <a:lnTo>
                  <a:pt x="150402" y="104443"/>
                </a:lnTo>
                <a:cubicBezTo>
                  <a:pt x="151630" y="96254"/>
                  <a:pt x="154907" y="88885"/>
                  <a:pt x="161460" y="83563"/>
                </a:cubicBezTo>
                <a:cubicBezTo>
                  <a:pt x="161870" y="83153"/>
                  <a:pt x="162280" y="82744"/>
                  <a:pt x="162689" y="82744"/>
                </a:cubicBezTo>
                <a:close/>
                <a:moveTo>
                  <a:pt x="387145" y="62683"/>
                </a:moveTo>
                <a:lnTo>
                  <a:pt x="207745" y="78650"/>
                </a:lnTo>
                <a:lnTo>
                  <a:pt x="389603" y="94617"/>
                </a:lnTo>
                <a:close/>
                <a:moveTo>
                  <a:pt x="366256" y="14373"/>
                </a:moveTo>
                <a:lnTo>
                  <a:pt x="29163" y="43850"/>
                </a:lnTo>
                <a:cubicBezTo>
                  <a:pt x="20152" y="44669"/>
                  <a:pt x="14008" y="52448"/>
                  <a:pt x="14417" y="61455"/>
                </a:cubicBezTo>
                <a:lnTo>
                  <a:pt x="16465" y="81106"/>
                </a:lnTo>
                <a:lnTo>
                  <a:pt x="385917" y="48763"/>
                </a:lnTo>
                <a:lnTo>
                  <a:pt x="383869" y="29111"/>
                </a:lnTo>
                <a:cubicBezTo>
                  <a:pt x="383459" y="24608"/>
                  <a:pt x="381411" y="20923"/>
                  <a:pt x="378134" y="18057"/>
                </a:cubicBezTo>
                <a:cubicBezTo>
                  <a:pt x="374858" y="15191"/>
                  <a:pt x="370762" y="13963"/>
                  <a:pt x="366256" y="14373"/>
                </a:cubicBezTo>
                <a:close/>
                <a:moveTo>
                  <a:pt x="365027" y="43"/>
                </a:moveTo>
                <a:cubicBezTo>
                  <a:pt x="373219" y="-366"/>
                  <a:pt x="381411" y="2090"/>
                  <a:pt x="387145" y="7003"/>
                </a:cubicBezTo>
                <a:cubicBezTo>
                  <a:pt x="393699" y="12735"/>
                  <a:pt x="397385" y="19695"/>
                  <a:pt x="398204" y="27883"/>
                </a:cubicBezTo>
                <a:lnTo>
                  <a:pt x="399843" y="47535"/>
                </a:lnTo>
                <a:lnTo>
                  <a:pt x="403939" y="95845"/>
                </a:lnTo>
                <a:lnTo>
                  <a:pt x="520672" y="106080"/>
                </a:lnTo>
                <a:cubicBezTo>
                  <a:pt x="537465" y="107308"/>
                  <a:pt x="550163" y="122047"/>
                  <a:pt x="548524" y="139242"/>
                </a:cubicBezTo>
                <a:lnTo>
                  <a:pt x="532141" y="325933"/>
                </a:lnTo>
                <a:cubicBezTo>
                  <a:pt x="530502" y="341490"/>
                  <a:pt x="517395" y="353773"/>
                  <a:pt x="501831" y="353773"/>
                </a:cubicBezTo>
                <a:cubicBezTo>
                  <a:pt x="501012" y="353773"/>
                  <a:pt x="500192" y="353773"/>
                  <a:pt x="498964" y="353773"/>
                </a:cubicBezTo>
                <a:lnTo>
                  <a:pt x="162280" y="323886"/>
                </a:lnTo>
                <a:cubicBezTo>
                  <a:pt x="154088" y="323476"/>
                  <a:pt x="146715" y="319792"/>
                  <a:pt x="140981" y="313241"/>
                </a:cubicBezTo>
                <a:cubicBezTo>
                  <a:pt x="136066" y="307100"/>
                  <a:pt x="133608" y="299321"/>
                  <a:pt x="134018" y="291133"/>
                </a:cubicBezTo>
                <a:lnTo>
                  <a:pt x="136066" y="269844"/>
                </a:lnTo>
                <a:lnTo>
                  <a:pt x="50052" y="277213"/>
                </a:lnTo>
                <a:cubicBezTo>
                  <a:pt x="48823" y="277213"/>
                  <a:pt x="48004" y="277213"/>
                  <a:pt x="47185" y="277213"/>
                </a:cubicBezTo>
                <a:cubicBezTo>
                  <a:pt x="31620" y="277213"/>
                  <a:pt x="18104" y="265340"/>
                  <a:pt x="16465" y="249373"/>
                </a:cubicBezTo>
                <a:lnTo>
                  <a:pt x="82" y="62683"/>
                </a:lnTo>
                <a:cubicBezTo>
                  <a:pt x="-1147" y="45897"/>
                  <a:pt x="11550" y="31158"/>
                  <a:pt x="27934" y="29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Poppins" panose="00000500000000000000" pitchFamily="2" charset="0"/>
            </a:endParaRPr>
          </a:p>
        </p:txBody>
      </p:sp>
      <p:sp>
        <p:nvSpPr>
          <p:cNvPr id="891" name="Freeform 50">
            <a:extLst>
              <a:ext uri="{FF2B5EF4-FFF2-40B4-BE49-F238E27FC236}">
                <a16:creationId xmlns:a16="http://schemas.microsoft.com/office/drawing/2014/main" id="{2A3E6787-81C0-4D86-AD54-DC6B1D4D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379" y="2895316"/>
            <a:ext cx="645031" cy="493620"/>
          </a:xfrm>
          <a:custGeom>
            <a:avLst/>
            <a:gdLst>
              <a:gd name="connsiteX0" fmla="*/ 367016 w 537155"/>
              <a:gd name="connsiteY0" fmla="*/ 241769 h 411066"/>
              <a:gd name="connsiteX1" fmla="*/ 373346 w 537155"/>
              <a:gd name="connsiteY1" fmla="*/ 247889 h 411066"/>
              <a:gd name="connsiteX2" fmla="*/ 367807 w 537155"/>
              <a:gd name="connsiteY2" fmla="*/ 254417 h 411066"/>
              <a:gd name="connsiteX3" fmla="*/ 361477 w 537155"/>
              <a:gd name="connsiteY3" fmla="*/ 248705 h 411066"/>
              <a:gd name="connsiteX4" fmla="*/ 367016 w 537155"/>
              <a:gd name="connsiteY4" fmla="*/ 241769 h 411066"/>
              <a:gd name="connsiteX5" fmla="*/ 366118 w 537155"/>
              <a:gd name="connsiteY5" fmla="*/ 231615 h 411066"/>
              <a:gd name="connsiteX6" fmla="*/ 350758 w 537155"/>
              <a:gd name="connsiteY6" fmla="*/ 249253 h 411066"/>
              <a:gd name="connsiteX7" fmla="*/ 369104 w 537155"/>
              <a:gd name="connsiteY7" fmla="*/ 264372 h 411066"/>
              <a:gd name="connsiteX8" fmla="*/ 380624 w 537155"/>
              <a:gd name="connsiteY8" fmla="*/ 258492 h 411066"/>
              <a:gd name="connsiteX9" fmla="*/ 384464 w 537155"/>
              <a:gd name="connsiteY9" fmla="*/ 246734 h 411066"/>
              <a:gd name="connsiteX10" fmla="*/ 367824 w 537155"/>
              <a:gd name="connsiteY10" fmla="*/ 231615 h 411066"/>
              <a:gd name="connsiteX11" fmla="*/ 366118 w 537155"/>
              <a:gd name="connsiteY11" fmla="*/ 231615 h 411066"/>
              <a:gd name="connsiteX12" fmla="*/ 365264 w 537155"/>
              <a:gd name="connsiteY12" fmla="*/ 217337 h 411066"/>
              <a:gd name="connsiteX13" fmla="*/ 398543 w 537155"/>
              <a:gd name="connsiteY13" fmla="*/ 245474 h 411066"/>
              <a:gd name="connsiteX14" fmla="*/ 391717 w 537155"/>
              <a:gd name="connsiteY14" fmla="*/ 267731 h 411066"/>
              <a:gd name="connsiteX15" fmla="*/ 370384 w 537155"/>
              <a:gd name="connsiteY15" fmla="*/ 278650 h 411066"/>
              <a:gd name="connsiteX16" fmla="*/ 367824 w 537155"/>
              <a:gd name="connsiteY16" fmla="*/ 278650 h 411066"/>
              <a:gd name="connsiteX17" fmla="*/ 336679 w 537155"/>
              <a:gd name="connsiteY17" fmla="*/ 250513 h 411066"/>
              <a:gd name="connsiteX18" fmla="*/ 365264 w 537155"/>
              <a:gd name="connsiteY18" fmla="*/ 217337 h 411066"/>
              <a:gd name="connsiteX19" fmla="*/ 499756 w 537155"/>
              <a:gd name="connsiteY19" fmla="*/ 126976 h 411066"/>
              <a:gd name="connsiteX20" fmla="*/ 494241 w 537155"/>
              <a:gd name="connsiteY20" fmla="*/ 127397 h 411066"/>
              <a:gd name="connsiteX21" fmla="*/ 494665 w 537155"/>
              <a:gd name="connsiteY21" fmla="*/ 131609 h 411066"/>
              <a:gd name="connsiteX22" fmla="*/ 495089 w 537155"/>
              <a:gd name="connsiteY22" fmla="*/ 140032 h 411066"/>
              <a:gd name="connsiteX23" fmla="*/ 477696 w 537155"/>
              <a:gd name="connsiteY23" fmla="*/ 161089 h 411066"/>
              <a:gd name="connsiteX24" fmla="*/ 371639 w 537155"/>
              <a:gd name="connsiteY24" fmla="*/ 170354 h 411066"/>
              <a:gd name="connsiteX25" fmla="*/ 332611 w 537155"/>
              <a:gd name="connsiteY25" fmla="*/ 190569 h 411066"/>
              <a:gd name="connsiteX26" fmla="*/ 319460 w 537155"/>
              <a:gd name="connsiteY26" fmla="*/ 232263 h 411066"/>
              <a:gd name="connsiteX27" fmla="*/ 321581 w 537155"/>
              <a:gd name="connsiteY27" fmla="*/ 255847 h 411066"/>
              <a:gd name="connsiteX28" fmla="*/ 341944 w 537155"/>
              <a:gd name="connsiteY28" fmla="*/ 294171 h 411066"/>
              <a:gd name="connsiteX29" fmla="*/ 383942 w 537155"/>
              <a:gd name="connsiteY29" fmla="*/ 307226 h 411066"/>
              <a:gd name="connsiteX30" fmla="*/ 515452 w 537155"/>
              <a:gd name="connsiteY30" fmla="*/ 295856 h 411066"/>
              <a:gd name="connsiteX31" fmla="*/ 522239 w 537155"/>
              <a:gd name="connsiteY31" fmla="*/ 292065 h 411066"/>
              <a:gd name="connsiteX32" fmla="*/ 524361 w 537155"/>
              <a:gd name="connsiteY32" fmla="*/ 284906 h 411066"/>
              <a:gd name="connsiteX33" fmla="*/ 511210 w 537155"/>
              <a:gd name="connsiteY33" fmla="*/ 136663 h 411066"/>
              <a:gd name="connsiteX34" fmla="*/ 499756 w 537155"/>
              <a:gd name="connsiteY34" fmla="*/ 126976 h 411066"/>
              <a:gd name="connsiteX35" fmla="*/ 470369 w 537155"/>
              <a:gd name="connsiteY35" fmla="*/ 85527 h 411066"/>
              <a:gd name="connsiteX36" fmla="*/ 456851 w 537155"/>
              <a:gd name="connsiteY36" fmla="*/ 86372 h 411066"/>
              <a:gd name="connsiteX37" fmla="*/ 232944 w 537155"/>
              <a:gd name="connsiteY37" fmla="*/ 106235 h 411066"/>
              <a:gd name="connsiteX38" fmla="*/ 231677 w 537155"/>
              <a:gd name="connsiteY38" fmla="*/ 106235 h 411066"/>
              <a:gd name="connsiteX39" fmla="*/ 50017 w 537155"/>
              <a:gd name="connsiteY39" fmla="*/ 121871 h 411066"/>
              <a:gd name="connsiteX40" fmla="*/ 45793 w 537155"/>
              <a:gd name="connsiteY40" fmla="*/ 122294 h 411066"/>
              <a:gd name="connsiteX41" fmla="*/ 17910 w 537155"/>
              <a:gd name="connsiteY41" fmla="*/ 112574 h 411066"/>
              <a:gd name="connsiteX42" fmla="*/ 39033 w 537155"/>
              <a:gd name="connsiteY42" fmla="*/ 355154 h 411066"/>
              <a:gd name="connsiteX43" fmla="*/ 54664 w 537155"/>
              <a:gd name="connsiteY43" fmla="*/ 384737 h 411066"/>
              <a:gd name="connsiteX44" fmla="*/ 86349 w 537155"/>
              <a:gd name="connsiteY44" fmla="*/ 394880 h 411066"/>
              <a:gd name="connsiteX45" fmla="*/ 494450 w 537155"/>
              <a:gd name="connsiteY45" fmla="*/ 359380 h 411066"/>
              <a:gd name="connsiteX46" fmla="*/ 498252 w 537155"/>
              <a:gd name="connsiteY46" fmla="*/ 354309 h 411066"/>
              <a:gd name="connsiteX47" fmla="*/ 494872 w 537155"/>
              <a:gd name="connsiteY47" fmla="*/ 312470 h 411066"/>
              <a:gd name="connsiteX48" fmla="*/ 384187 w 537155"/>
              <a:gd name="connsiteY48" fmla="*/ 322190 h 411066"/>
              <a:gd name="connsiteX49" fmla="*/ 377850 w 537155"/>
              <a:gd name="connsiteY49" fmla="*/ 322613 h 411066"/>
              <a:gd name="connsiteX50" fmla="*/ 331801 w 537155"/>
              <a:gd name="connsiteY50" fmla="*/ 305708 h 411066"/>
              <a:gd name="connsiteX51" fmla="*/ 306876 w 537155"/>
              <a:gd name="connsiteY51" fmla="*/ 257108 h 411066"/>
              <a:gd name="connsiteX52" fmla="*/ 304763 w 537155"/>
              <a:gd name="connsiteY52" fmla="*/ 233864 h 411066"/>
              <a:gd name="connsiteX53" fmla="*/ 320817 w 537155"/>
              <a:gd name="connsiteY53" fmla="*/ 181460 h 411066"/>
              <a:gd name="connsiteX54" fmla="*/ 369400 w 537155"/>
              <a:gd name="connsiteY54" fmla="*/ 156103 h 411066"/>
              <a:gd name="connsiteX55" fmla="*/ 475017 w 537155"/>
              <a:gd name="connsiteY55" fmla="*/ 147228 h 411066"/>
              <a:gd name="connsiteX56" fmla="*/ 479664 w 537155"/>
              <a:gd name="connsiteY56" fmla="*/ 141312 h 411066"/>
              <a:gd name="connsiteX57" fmla="*/ 479241 w 537155"/>
              <a:gd name="connsiteY57" fmla="*/ 136663 h 411066"/>
              <a:gd name="connsiteX58" fmla="*/ 478819 w 537155"/>
              <a:gd name="connsiteY58" fmla="*/ 132859 h 411066"/>
              <a:gd name="connsiteX59" fmla="*/ 477551 w 537155"/>
              <a:gd name="connsiteY59" fmla="*/ 114264 h 411066"/>
              <a:gd name="connsiteX60" fmla="*/ 475439 w 537155"/>
              <a:gd name="connsiteY60" fmla="*/ 89330 h 411066"/>
              <a:gd name="connsiteX61" fmla="*/ 470369 w 537155"/>
              <a:gd name="connsiteY61" fmla="*/ 85527 h 411066"/>
              <a:gd name="connsiteX62" fmla="*/ 419735 w 537155"/>
              <a:gd name="connsiteY62" fmla="*/ 14653 h 411066"/>
              <a:gd name="connsiteX63" fmla="*/ 42909 w 537155"/>
              <a:gd name="connsiteY63" fmla="*/ 47543 h 411066"/>
              <a:gd name="connsiteX64" fmla="*/ 21786 w 537155"/>
              <a:gd name="connsiteY64" fmla="*/ 58506 h 411066"/>
              <a:gd name="connsiteX65" fmla="*/ 14604 w 537155"/>
              <a:gd name="connsiteY65" fmla="*/ 81276 h 411066"/>
              <a:gd name="connsiteX66" fmla="*/ 48401 w 537155"/>
              <a:gd name="connsiteY66" fmla="*/ 109106 h 411066"/>
              <a:gd name="connsiteX67" fmla="*/ 411708 w 537155"/>
              <a:gd name="connsiteY67" fmla="*/ 77481 h 411066"/>
              <a:gd name="connsiteX68" fmla="*/ 410864 w 537155"/>
              <a:gd name="connsiteY68" fmla="*/ 70312 h 411066"/>
              <a:gd name="connsiteX69" fmla="*/ 93180 w 537155"/>
              <a:gd name="connsiteY69" fmla="*/ 98142 h 411066"/>
              <a:gd name="connsiteX70" fmla="*/ 92758 w 537155"/>
              <a:gd name="connsiteY70" fmla="*/ 98142 h 411066"/>
              <a:gd name="connsiteX71" fmla="*/ 85154 w 537155"/>
              <a:gd name="connsiteY71" fmla="*/ 91396 h 411066"/>
              <a:gd name="connsiteX72" fmla="*/ 91491 w 537155"/>
              <a:gd name="connsiteY72" fmla="*/ 83806 h 411066"/>
              <a:gd name="connsiteX73" fmla="*/ 409596 w 537155"/>
              <a:gd name="connsiteY73" fmla="*/ 55976 h 411066"/>
              <a:gd name="connsiteX74" fmla="*/ 409596 w 537155"/>
              <a:gd name="connsiteY74" fmla="*/ 55133 h 411066"/>
              <a:gd name="connsiteX75" fmla="*/ 407484 w 537155"/>
              <a:gd name="connsiteY75" fmla="*/ 50916 h 411066"/>
              <a:gd name="connsiteX76" fmla="*/ 403259 w 537155"/>
              <a:gd name="connsiteY76" fmla="*/ 49229 h 411066"/>
              <a:gd name="connsiteX77" fmla="*/ 53470 w 537155"/>
              <a:gd name="connsiteY77" fmla="*/ 80011 h 411066"/>
              <a:gd name="connsiteX78" fmla="*/ 45443 w 537155"/>
              <a:gd name="connsiteY78" fmla="*/ 73686 h 411066"/>
              <a:gd name="connsiteX79" fmla="*/ 52203 w 537155"/>
              <a:gd name="connsiteY79" fmla="*/ 66096 h 411066"/>
              <a:gd name="connsiteX80" fmla="*/ 401992 w 537155"/>
              <a:gd name="connsiteY80" fmla="*/ 35314 h 411066"/>
              <a:gd name="connsiteX81" fmla="*/ 423960 w 537155"/>
              <a:gd name="connsiteY81" fmla="*/ 53868 h 411066"/>
              <a:gd name="connsiteX82" fmla="*/ 424382 w 537155"/>
              <a:gd name="connsiteY82" fmla="*/ 61879 h 411066"/>
              <a:gd name="connsiteX83" fmla="*/ 425649 w 537155"/>
              <a:gd name="connsiteY83" fmla="*/ 76216 h 411066"/>
              <a:gd name="connsiteX84" fmla="*/ 440858 w 537155"/>
              <a:gd name="connsiteY84" fmla="*/ 74951 h 411066"/>
              <a:gd name="connsiteX85" fmla="*/ 437056 w 537155"/>
              <a:gd name="connsiteY85" fmla="*/ 29411 h 411066"/>
              <a:gd name="connsiteX86" fmla="*/ 431141 w 537155"/>
              <a:gd name="connsiteY86" fmla="*/ 18448 h 411066"/>
              <a:gd name="connsiteX87" fmla="*/ 419735 w 537155"/>
              <a:gd name="connsiteY87" fmla="*/ 14653 h 411066"/>
              <a:gd name="connsiteX88" fmla="*/ 418625 w 537155"/>
              <a:gd name="connsiteY88" fmla="*/ 160 h 411066"/>
              <a:gd name="connsiteX89" fmla="*/ 440608 w 537155"/>
              <a:gd name="connsiteY89" fmla="*/ 6938 h 411066"/>
              <a:gd name="connsiteX90" fmla="*/ 451176 w 537155"/>
              <a:gd name="connsiteY90" fmla="*/ 27695 h 411066"/>
              <a:gd name="connsiteX91" fmla="*/ 455404 w 537155"/>
              <a:gd name="connsiteY91" fmla="*/ 73446 h 411066"/>
              <a:gd name="connsiteX92" fmla="*/ 468932 w 537155"/>
              <a:gd name="connsiteY92" fmla="*/ 72175 h 411066"/>
              <a:gd name="connsiteX93" fmla="*/ 489224 w 537155"/>
              <a:gd name="connsiteY93" fmla="*/ 89119 h 411066"/>
              <a:gd name="connsiteX94" fmla="*/ 491337 w 537155"/>
              <a:gd name="connsiteY94" fmla="*/ 114536 h 411066"/>
              <a:gd name="connsiteX95" fmla="*/ 496833 w 537155"/>
              <a:gd name="connsiteY95" fmla="*/ 113689 h 411066"/>
              <a:gd name="connsiteX96" fmla="*/ 523889 w 537155"/>
              <a:gd name="connsiteY96" fmla="*/ 136141 h 411066"/>
              <a:gd name="connsiteX97" fmla="*/ 536994 w 537155"/>
              <a:gd name="connsiteY97" fmla="*/ 285677 h 411066"/>
              <a:gd name="connsiteX98" fmla="*/ 531075 w 537155"/>
              <a:gd name="connsiteY98" fmla="*/ 303892 h 411066"/>
              <a:gd name="connsiteX99" fmla="*/ 515011 w 537155"/>
              <a:gd name="connsiteY99" fmla="*/ 312364 h 411066"/>
              <a:gd name="connsiteX100" fmla="*/ 508670 w 537155"/>
              <a:gd name="connsiteY100" fmla="*/ 312788 h 411066"/>
              <a:gd name="connsiteX101" fmla="*/ 512475 w 537155"/>
              <a:gd name="connsiteY101" fmla="*/ 354726 h 411066"/>
              <a:gd name="connsiteX102" fmla="*/ 495565 w 537155"/>
              <a:gd name="connsiteY102" fmla="*/ 375059 h 411066"/>
              <a:gd name="connsiteX103" fmla="*/ 87192 w 537155"/>
              <a:gd name="connsiteY103" fmla="*/ 411066 h 411066"/>
              <a:gd name="connsiteX104" fmla="*/ 82119 w 537155"/>
              <a:gd name="connsiteY104" fmla="*/ 411066 h 411066"/>
              <a:gd name="connsiteX105" fmla="*/ 45340 w 537155"/>
              <a:gd name="connsiteY105" fmla="*/ 397934 h 411066"/>
              <a:gd name="connsiteX106" fmla="*/ 24626 w 537155"/>
              <a:gd name="connsiteY106" fmla="*/ 358115 h 411066"/>
              <a:gd name="connsiteX107" fmla="*/ 529 w 537155"/>
              <a:gd name="connsiteY107" fmla="*/ 85730 h 411066"/>
              <a:gd name="connsiteX108" fmla="*/ 952 w 537155"/>
              <a:gd name="connsiteY108" fmla="*/ 85730 h 411066"/>
              <a:gd name="connsiteX109" fmla="*/ 107 w 537155"/>
              <a:gd name="connsiteY109" fmla="*/ 81918 h 411066"/>
              <a:gd name="connsiteX110" fmla="*/ 10675 w 537155"/>
              <a:gd name="connsiteY110" fmla="*/ 48876 h 411066"/>
              <a:gd name="connsiteX111" fmla="*/ 41536 w 537155"/>
              <a:gd name="connsiteY111" fmla="*/ 33202 h 4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37155" h="411066">
                <a:moveTo>
                  <a:pt x="367016" y="241769"/>
                </a:moveTo>
                <a:cubicBezTo>
                  <a:pt x="369785" y="241769"/>
                  <a:pt x="372950" y="244217"/>
                  <a:pt x="373346" y="247889"/>
                </a:cubicBezTo>
                <a:cubicBezTo>
                  <a:pt x="373741" y="251153"/>
                  <a:pt x="370972" y="254009"/>
                  <a:pt x="367807" y="254417"/>
                </a:cubicBezTo>
                <a:cubicBezTo>
                  <a:pt x="364642" y="254417"/>
                  <a:pt x="361872" y="252377"/>
                  <a:pt x="361477" y="248705"/>
                </a:cubicBezTo>
                <a:cubicBezTo>
                  <a:pt x="361081" y="245441"/>
                  <a:pt x="363455" y="242177"/>
                  <a:pt x="367016" y="241769"/>
                </a:cubicBezTo>
                <a:close/>
                <a:moveTo>
                  <a:pt x="366118" y="231615"/>
                </a:moveTo>
                <a:cubicBezTo>
                  <a:pt x="357158" y="232455"/>
                  <a:pt x="350332" y="240434"/>
                  <a:pt x="350758" y="249253"/>
                </a:cubicBezTo>
                <a:cubicBezTo>
                  <a:pt x="352038" y="258492"/>
                  <a:pt x="359718" y="265212"/>
                  <a:pt x="369104" y="264372"/>
                </a:cubicBezTo>
                <a:cubicBezTo>
                  <a:pt x="373798" y="263952"/>
                  <a:pt x="377637" y="261852"/>
                  <a:pt x="380624" y="258492"/>
                </a:cubicBezTo>
                <a:cubicBezTo>
                  <a:pt x="383611" y="255133"/>
                  <a:pt x="384464" y="250933"/>
                  <a:pt x="384464" y="246734"/>
                </a:cubicBezTo>
                <a:cubicBezTo>
                  <a:pt x="383611" y="237915"/>
                  <a:pt x="376357" y="231615"/>
                  <a:pt x="367824" y="231615"/>
                </a:cubicBezTo>
                <a:cubicBezTo>
                  <a:pt x="367398" y="231615"/>
                  <a:pt x="366544" y="231615"/>
                  <a:pt x="366118" y="231615"/>
                </a:cubicBezTo>
                <a:close/>
                <a:moveTo>
                  <a:pt x="365264" y="217337"/>
                </a:moveTo>
                <a:cubicBezTo>
                  <a:pt x="382331" y="215657"/>
                  <a:pt x="397263" y="228676"/>
                  <a:pt x="398543" y="245474"/>
                </a:cubicBezTo>
                <a:cubicBezTo>
                  <a:pt x="399823" y="253453"/>
                  <a:pt x="396837" y="261432"/>
                  <a:pt x="391717" y="267731"/>
                </a:cubicBezTo>
                <a:cubicBezTo>
                  <a:pt x="386170" y="274031"/>
                  <a:pt x="378917" y="277810"/>
                  <a:pt x="370384" y="278650"/>
                </a:cubicBezTo>
                <a:cubicBezTo>
                  <a:pt x="369531" y="278650"/>
                  <a:pt x="368678" y="278650"/>
                  <a:pt x="367824" y="278650"/>
                </a:cubicBezTo>
                <a:cubicBezTo>
                  <a:pt x="352038" y="278650"/>
                  <a:pt x="337959" y="266891"/>
                  <a:pt x="336679" y="250513"/>
                </a:cubicBezTo>
                <a:cubicBezTo>
                  <a:pt x="334972" y="233715"/>
                  <a:pt x="347772" y="219017"/>
                  <a:pt x="365264" y="217337"/>
                </a:cubicBezTo>
                <a:close/>
                <a:moveTo>
                  <a:pt x="499756" y="126976"/>
                </a:moveTo>
                <a:lnTo>
                  <a:pt x="494241" y="127397"/>
                </a:lnTo>
                <a:lnTo>
                  <a:pt x="494665" y="131609"/>
                </a:lnTo>
                <a:lnTo>
                  <a:pt x="495089" y="140032"/>
                </a:lnTo>
                <a:cubicBezTo>
                  <a:pt x="496362" y="150982"/>
                  <a:pt x="488301" y="160247"/>
                  <a:pt x="477696" y="161089"/>
                </a:cubicBezTo>
                <a:lnTo>
                  <a:pt x="371639" y="170354"/>
                </a:lnTo>
                <a:cubicBezTo>
                  <a:pt x="356367" y="171618"/>
                  <a:pt x="342792" y="178777"/>
                  <a:pt x="332611" y="190569"/>
                </a:cubicBezTo>
                <a:cubicBezTo>
                  <a:pt x="322854" y="202361"/>
                  <a:pt x="318187" y="217101"/>
                  <a:pt x="319460" y="232263"/>
                </a:cubicBezTo>
                <a:lnTo>
                  <a:pt x="321581" y="255847"/>
                </a:lnTo>
                <a:cubicBezTo>
                  <a:pt x="322854" y="271008"/>
                  <a:pt x="330065" y="284485"/>
                  <a:pt x="341944" y="294171"/>
                </a:cubicBezTo>
                <a:cubicBezTo>
                  <a:pt x="353822" y="303857"/>
                  <a:pt x="368246" y="308490"/>
                  <a:pt x="383942" y="307226"/>
                </a:cubicBezTo>
                <a:lnTo>
                  <a:pt x="515452" y="295856"/>
                </a:lnTo>
                <a:cubicBezTo>
                  <a:pt x="517997" y="295434"/>
                  <a:pt x="520543" y="294592"/>
                  <a:pt x="522239" y="292065"/>
                </a:cubicBezTo>
                <a:cubicBezTo>
                  <a:pt x="523936" y="289960"/>
                  <a:pt x="524785" y="287854"/>
                  <a:pt x="524361" y="284906"/>
                </a:cubicBezTo>
                <a:lnTo>
                  <a:pt x="511210" y="136663"/>
                </a:lnTo>
                <a:cubicBezTo>
                  <a:pt x="510785" y="130345"/>
                  <a:pt x="505695" y="126134"/>
                  <a:pt x="499756" y="126976"/>
                </a:cubicBezTo>
                <a:close/>
                <a:moveTo>
                  <a:pt x="470369" y="85527"/>
                </a:moveTo>
                <a:lnTo>
                  <a:pt x="456851" y="86372"/>
                </a:lnTo>
                <a:lnTo>
                  <a:pt x="232944" y="106235"/>
                </a:lnTo>
                <a:lnTo>
                  <a:pt x="231677" y="106235"/>
                </a:lnTo>
                <a:lnTo>
                  <a:pt x="50017" y="121871"/>
                </a:lnTo>
                <a:cubicBezTo>
                  <a:pt x="48327" y="122294"/>
                  <a:pt x="47060" y="122294"/>
                  <a:pt x="45793" y="122294"/>
                </a:cubicBezTo>
                <a:cubicBezTo>
                  <a:pt x="35231" y="122294"/>
                  <a:pt x="25514" y="118490"/>
                  <a:pt x="17910" y="112574"/>
                </a:cubicBezTo>
                <a:lnTo>
                  <a:pt x="39033" y="355154"/>
                </a:lnTo>
                <a:cubicBezTo>
                  <a:pt x="40301" y="366987"/>
                  <a:pt x="45793" y="377552"/>
                  <a:pt x="54664" y="384737"/>
                </a:cubicBezTo>
                <a:cubicBezTo>
                  <a:pt x="63536" y="392767"/>
                  <a:pt x="74520" y="396147"/>
                  <a:pt x="86349" y="394880"/>
                </a:cubicBezTo>
                <a:lnTo>
                  <a:pt x="494450" y="359380"/>
                </a:lnTo>
                <a:cubicBezTo>
                  <a:pt x="496985" y="358957"/>
                  <a:pt x="498675" y="356844"/>
                  <a:pt x="498252" y="354309"/>
                </a:cubicBezTo>
                <a:lnTo>
                  <a:pt x="494872" y="312470"/>
                </a:lnTo>
                <a:lnTo>
                  <a:pt x="384187" y="322190"/>
                </a:lnTo>
                <a:cubicBezTo>
                  <a:pt x="382074" y="322190"/>
                  <a:pt x="379962" y="322613"/>
                  <a:pt x="377850" y="322613"/>
                </a:cubicBezTo>
                <a:cubicBezTo>
                  <a:pt x="360951" y="322613"/>
                  <a:pt x="344898" y="316274"/>
                  <a:pt x="331801" y="305708"/>
                </a:cubicBezTo>
                <a:cubicBezTo>
                  <a:pt x="317437" y="293452"/>
                  <a:pt x="308143" y="276125"/>
                  <a:pt x="306876" y="257108"/>
                </a:cubicBezTo>
                <a:lnTo>
                  <a:pt x="304763" y="233864"/>
                </a:lnTo>
                <a:cubicBezTo>
                  <a:pt x="302651" y="214424"/>
                  <a:pt x="308988" y="196251"/>
                  <a:pt x="320817" y="181460"/>
                </a:cubicBezTo>
                <a:cubicBezTo>
                  <a:pt x="333069" y="167091"/>
                  <a:pt x="350390" y="157794"/>
                  <a:pt x="369400" y="156103"/>
                </a:cubicBezTo>
                <a:lnTo>
                  <a:pt x="475017" y="147228"/>
                </a:lnTo>
                <a:cubicBezTo>
                  <a:pt x="477974" y="146806"/>
                  <a:pt x="479664" y="144270"/>
                  <a:pt x="479664" y="141312"/>
                </a:cubicBezTo>
                <a:lnTo>
                  <a:pt x="479241" y="136663"/>
                </a:lnTo>
                <a:lnTo>
                  <a:pt x="478819" y="132859"/>
                </a:lnTo>
                <a:lnTo>
                  <a:pt x="477551" y="114264"/>
                </a:lnTo>
                <a:lnTo>
                  <a:pt x="475439" y="89330"/>
                </a:lnTo>
                <a:cubicBezTo>
                  <a:pt x="475017" y="86794"/>
                  <a:pt x="472904" y="85104"/>
                  <a:pt x="470369" y="85527"/>
                </a:cubicBezTo>
                <a:close/>
                <a:moveTo>
                  <a:pt x="419735" y="14653"/>
                </a:moveTo>
                <a:lnTo>
                  <a:pt x="42909" y="47543"/>
                </a:lnTo>
                <a:cubicBezTo>
                  <a:pt x="34460" y="48386"/>
                  <a:pt x="26856" y="52181"/>
                  <a:pt x="21786" y="58506"/>
                </a:cubicBezTo>
                <a:cubicBezTo>
                  <a:pt x="16717" y="65253"/>
                  <a:pt x="14182" y="72842"/>
                  <a:pt x="14604" y="81276"/>
                </a:cubicBezTo>
                <a:cubicBezTo>
                  <a:pt x="16294" y="98142"/>
                  <a:pt x="31503" y="110792"/>
                  <a:pt x="48401" y="109106"/>
                </a:cubicBezTo>
                <a:lnTo>
                  <a:pt x="411708" y="77481"/>
                </a:lnTo>
                <a:lnTo>
                  <a:pt x="410864" y="70312"/>
                </a:lnTo>
                <a:lnTo>
                  <a:pt x="93180" y="98142"/>
                </a:lnTo>
                <a:cubicBezTo>
                  <a:pt x="92758" y="98142"/>
                  <a:pt x="92758" y="98142"/>
                  <a:pt x="92758" y="98142"/>
                </a:cubicBezTo>
                <a:cubicBezTo>
                  <a:pt x="88533" y="98142"/>
                  <a:pt x="85576" y="95191"/>
                  <a:pt x="85154" y="91396"/>
                </a:cubicBezTo>
                <a:cubicBezTo>
                  <a:pt x="85154" y="87601"/>
                  <a:pt x="88111" y="84227"/>
                  <a:pt x="91491" y="83806"/>
                </a:cubicBezTo>
                <a:lnTo>
                  <a:pt x="409596" y="55976"/>
                </a:lnTo>
                <a:lnTo>
                  <a:pt x="409596" y="55133"/>
                </a:lnTo>
                <a:cubicBezTo>
                  <a:pt x="409596" y="53446"/>
                  <a:pt x="408329" y="51759"/>
                  <a:pt x="407484" y="50916"/>
                </a:cubicBezTo>
                <a:cubicBezTo>
                  <a:pt x="406217" y="50073"/>
                  <a:pt x="404527" y="49229"/>
                  <a:pt x="403259" y="49229"/>
                </a:cubicBezTo>
                <a:lnTo>
                  <a:pt x="53470" y="80011"/>
                </a:lnTo>
                <a:cubicBezTo>
                  <a:pt x="49668" y="80432"/>
                  <a:pt x="45866" y="77481"/>
                  <a:pt x="45443" y="73686"/>
                </a:cubicBezTo>
                <a:cubicBezTo>
                  <a:pt x="45443" y="69469"/>
                  <a:pt x="47978" y="66096"/>
                  <a:pt x="52203" y="66096"/>
                </a:cubicBezTo>
                <a:lnTo>
                  <a:pt x="401992" y="35314"/>
                </a:lnTo>
                <a:cubicBezTo>
                  <a:pt x="412976" y="34471"/>
                  <a:pt x="422692" y="42483"/>
                  <a:pt x="423960" y="53868"/>
                </a:cubicBezTo>
                <a:lnTo>
                  <a:pt x="424382" y="61879"/>
                </a:lnTo>
                <a:lnTo>
                  <a:pt x="425649" y="76216"/>
                </a:lnTo>
                <a:lnTo>
                  <a:pt x="440858" y="74951"/>
                </a:lnTo>
                <a:lnTo>
                  <a:pt x="437056" y="29411"/>
                </a:lnTo>
                <a:cubicBezTo>
                  <a:pt x="436211" y="25194"/>
                  <a:pt x="434521" y="20978"/>
                  <a:pt x="431141" y="18448"/>
                </a:cubicBezTo>
                <a:cubicBezTo>
                  <a:pt x="427762" y="15918"/>
                  <a:pt x="423960" y="14231"/>
                  <a:pt x="419735" y="14653"/>
                </a:cubicBezTo>
                <a:close/>
                <a:moveTo>
                  <a:pt x="418625" y="160"/>
                </a:moveTo>
                <a:cubicBezTo>
                  <a:pt x="426657" y="-687"/>
                  <a:pt x="434267" y="1855"/>
                  <a:pt x="440608" y="6938"/>
                </a:cubicBezTo>
                <a:cubicBezTo>
                  <a:pt x="446949" y="12021"/>
                  <a:pt x="450754" y="19647"/>
                  <a:pt x="451176" y="27695"/>
                </a:cubicBezTo>
                <a:lnTo>
                  <a:pt x="455404" y="73446"/>
                </a:lnTo>
                <a:lnTo>
                  <a:pt x="468932" y="72175"/>
                </a:lnTo>
                <a:cubicBezTo>
                  <a:pt x="479500" y="71328"/>
                  <a:pt x="488378" y="78953"/>
                  <a:pt x="489224" y="89119"/>
                </a:cubicBezTo>
                <a:lnTo>
                  <a:pt x="491337" y="114536"/>
                </a:lnTo>
                <a:lnTo>
                  <a:pt x="496833" y="113689"/>
                </a:lnTo>
                <a:cubicBezTo>
                  <a:pt x="510784" y="112418"/>
                  <a:pt x="522620" y="123008"/>
                  <a:pt x="523889" y="136141"/>
                </a:cubicBezTo>
                <a:lnTo>
                  <a:pt x="536994" y="285677"/>
                </a:lnTo>
                <a:cubicBezTo>
                  <a:pt x="537839" y="292031"/>
                  <a:pt x="535303" y="298809"/>
                  <a:pt x="531075" y="303892"/>
                </a:cubicBezTo>
                <a:cubicBezTo>
                  <a:pt x="527271" y="308552"/>
                  <a:pt x="521352" y="311517"/>
                  <a:pt x="515011" y="312364"/>
                </a:cubicBezTo>
                <a:lnTo>
                  <a:pt x="508670" y="312788"/>
                </a:lnTo>
                <a:lnTo>
                  <a:pt x="512475" y="354726"/>
                </a:lnTo>
                <a:cubicBezTo>
                  <a:pt x="513320" y="365316"/>
                  <a:pt x="505288" y="374212"/>
                  <a:pt x="495565" y="375059"/>
                </a:cubicBezTo>
                <a:lnTo>
                  <a:pt x="87192" y="411066"/>
                </a:lnTo>
                <a:cubicBezTo>
                  <a:pt x="85501" y="411066"/>
                  <a:pt x="83810" y="411066"/>
                  <a:pt x="82119" y="411066"/>
                </a:cubicBezTo>
                <a:cubicBezTo>
                  <a:pt x="68591" y="411066"/>
                  <a:pt x="55486" y="406407"/>
                  <a:pt x="45340" y="397934"/>
                </a:cubicBezTo>
                <a:cubicBezTo>
                  <a:pt x="33081" y="387768"/>
                  <a:pt x="25894" y="373788"/>
                  <a:pt x="24626" y="358115"/>
                </a:cubicBezTo>
                <a:lnTo>
                  <a:pt x="529" y="85730"/>
                </a:lnTo>
                <a:lnTo>
                  <a:pt x="952" y="85730"/>
                </a:lnTo>
                <a:cubicBezTo>
                  <a:pt x="529" y="84460"/>
                  <a:pt x="529" y="83189"/>
                  <a:pt x="107" y="81918"/>
                </a:cubicBezTo>
                <a:cubicBezTo>
                  <a:pt x="-739" y="70057"/>
                  <a:pt x="3488" y="58195"/>
                  <a:pt x="10675" y="48876"/>
                </a:cubicBezTo>
                <a:cubicBezTo>
                  <a:pt x="18707" y="39980"/>
                  <a:pt x="29276" y="34049"/>
                  <a:pt x="41536" y="33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anose="00000500000000000000" pitchFamily="2" charset="0"/>
            </a:endParaRP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EA978B09-3970-44B3-A22A-A4BB97481B1A}"/>
              </a:ext>
            </a:extLst>
          </p:cNvPr>
          <p:cNvSpPr txBox="1"/>
          <p:nvPr/>
        </p:nvSpPr>
        <p:spPr>
          <a:xfrm>
            <a:off x="762000" y="116507"/>
            <a:ext cx="10668000" cy="6772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4700"/>
              </a:lnSpc>
            </a:pPr>
            <a:r>
              <a:rPr lang="es-NI" sz="3700" b="1" spc="-140" dirty="0" err="1">
                <a:solidFill>
                  <a:srgbClr val="040C39"/>
                </a:solidFill>
                <a:latin typeface="Poppins" panose="00000500000000000000" pitchFamily="2" charset="0"/>
              </a:rPr>
              <a:t>Credit</a:t>
            </a:r>
            <a:r>
              <a:rPr lang="es-NI" sz="3700" b="1" spc="-140" dirty="0">
                <a:solidFill>
                  <a:srgbClr val="040C39"/>
                </a:solidFill>
                <a:latin typeface="Poppins" panose="00000500000000000000" pitchFamily="2" charset="0"/>
              </a:rPr>
              <a:t> </a:t>
            </a:r>
            <a:r>
              <a:rPr lang="es-NI" sz="3700" b="1" spc="-140" dirty="0" err="1">
                <a:solidFill>
                  <a:srgbClr val="040C39"/>
                </a:solidFill>
                <a:latin typeface="Poppins" panose="00000500000000000000" pitchFamily="2" charset="0"/>
              </a:rPr>
              <a:t>One</a:t>
            </a:r>
            <a:r>
              <a:rPr lang="es-NI" sz="3700" b="1" spc="-140" dirty="0">
                <a:solidFill>
                  <a:srgbClr val="040C39"/>
                </a:solidFill>
                <a:latin typeface="Poppins" panose="00000500000000000000" pitchFamily="2" charset="0"/>
              </a:rPr>
              <a:t> </a:t>
            </a:r>
            <a:r>
              <a:rPr lang="es-NI" sz="3700" b="1" spc="-140" dirty="0" err="1">
                <a:solidFill>
                  <a:srgbClr val="040C39"/>
                </a:solidFill>
                <a:latin typeface="Poppins" panose="00000500000000000000" pitchFamily="2" charset="0"/>
              </a:rPr>
              <a:t>Backgrownd</a:t>
            </a:r>
            <a:r>
              <a:rPr lang="es-NI" sz="3700" b="1" spc="-140" dirty="0">
                <a:solidFill>
                  <a:srgbClr val="040C39"/>
                </a:solidFill>
                <a:latin typeface="Poppins" panose="00000500000000000000" pitchFamily="2" charset="0"/>
              </a:rPr>
              <a:t> and </a:t>
            </a:r>
            <a:r>
              <a:rPr lang="es-NI" sz="3700" b="1" spc="-140" dirty="0" err="1">
                <a:solidFill>
                  <a:srgbClr val="040C39"/>
                </a:solidFill>
                <a:latin typeface="Poppins" panose="00000500000000000000" pitchFamily="2" charset="0"/>
              </a:rPr>
              <a:t>Goals</a:t>
            </a:r>
            <a:endParaRPr lang="en-US" sz="3700" b="1" spc="-140" dirty="0">
              <a:solidFill>
                <a:srgbClr val="040C39"/>
              </a:solidFill>
              <a:latin typeface="Poppins" panose="00000500000000000000" pitchFamily="2" charset="0"/>
            </a:endParaRP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1BC93189-765C-4908-A395-6D2250E556A7}"/>
              </a:ext>
            </a:extLst>
          </p:cNvPr>
          <p:cNvSpPr txBox="1"/>
          <p:nvPr/>
        </p:nvSpPr>
        <p:spPr>
          <a:xfrm>
            <a:off x="4773846" y="1006849"/>
            <a:ext cx="6427673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spc="-10" dirty="0">
                <a:solidFill>
                  <a:srgbClr val="FFFFFF"/>
                </a:solidFill>
                <a:latin typeface="Poppins" panose="00000500000000000000" pitchFamily="2" charset="0"/>
              </a:rPr>
              <a:t>Various partners use CREDIT ONE As their credit scoring service. </a:t>
            </a:r>
          </a:p>
          <a:p>
            <a:pPr>
              <a:lnSpc>
                <a:spcPts val="1800"/>
              </a:lnSpc>
            </a:pPr>
            <a:r>
              <a:rPr lang="en-US" sz="1600" spc="-10" dirty="0">
                <a:solidFill>
                  <a:srgbClr val="FFFFFF"/>
                </a:solidFill>
                <a:latin typeface="Poppins" panose="00000500000000000000" pitchFamily="2" charset="0"/>
              </a:rPr>
              <a:t>Over the past year and a half, various partners have seen  an increase of loan defaults. </a:t>
            </a:r>
          </a:p>
          <a:p>
            <a:pPr>
              <a:lnSpc>
                <a:spcPts val="1800"/>
              </a:lnSpc>
            </a:pPr>
            <a:endParaRPr lang="en-US" sz="1600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600" spc="-10" dirty="0">
                <a:solidFill>
                  <a:srgbClr val="FFFFFF"/>
                </a:solidFill>
                <a:latin typeface="Poppins" panose="00000500000000000000" pitchFamily="2" charset="0"/>
              </a:rPr>
              <a:t>The Data Science team has been tasked to design and implement a solution that will help understand the current data and be able to predict a business model moving forward.  </a:t>
            </a:r>
          </a:p>
          <a:p>
            <a:pPr>
              <a:lnSpc>
                <a:spcPts val="1800"/>
              </a:lnSpc>
            </a:pPr>
            <a:endParaRPr lang="en-US" sz="1200" spc="-10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FCBBD836-879F-457E-BCC3-319FE2D88FB2}"/>
              </a:ext>
            </a:extLst>
          </p:cNvPr>
          <p:cNvSpPr txBox="1"/>
          <p:nvPr/>
        </p:nvSpPr>
        <p:spPr>
          <a:xfrm>
            <a:off x="2157053" y="1099662"/>
            <a:ext cx="2908631" cy="365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</a:pPr>
            <a:r>
              <a:rPr lang="en-US" sz="2800" b="1" spc="-10" dirty="0" err="1">
                <a:solidFill>
                  <a:srgbClr val="FFFFFF"/>
                </a:solidFill>
                <a:latin typeface="Poppins" panose="00000500000000000000" pitchFamily="2" charset="0"/>
              </a:rPr>
              <a:t>Backgroud</a:t>
            </a:r>
            <a:endParaRPr lang="en-US" sz="28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5970E843-0583-499E-BADD-2F5544C458D0}"/>
              </a:ext>
            </a:extLst>
          </p:cNvPr>
          <p:cNvSpPr txBox="1"/>
          <p:nvPr/>
        </p:nvSpPr>
        <p:spPr>
          <a:xfrm>
            <a:off x="306544" y="4255406"/>
            <a:ext cx="1847477" cy="3947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800"/>
              </a:lnSpc>
            </a:pPr>
            <a:r>
              <a:rPr lang="en-US" sz="3600" b="1" spc="-10" dirty="0">
                <a:solidFill>
                  <a:srgbClr val="FFFFFF"/>
                </a:solidFill>
                <a:latin typeface="Poppins" panose="00000500000000000000" pitchFamily="2" charset="0"/>
              </a:rPr>
              <a:t>Goals: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4B23FF-0E6A-4541-8C2C-1A5FC220458F}"/>
              </a:ext>
            </a:extLst>
          </p:cNvPr>
          <p:cNvSpPr txBox="1"/>
          <p:nvPr/>
        </p:nvSpPr>
        <p:spPr>
          <a:xfrm>
            <a:off x="3783777" y="4013937"/>
            <a:ext cx="7973608" cy="2865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700" b="1" spc="-10" dirty="0">
                <a:solidFill>
                  <a:srgbClr val="FFFFFF"/>
                </a:solidFill>
                <a:latin typeface="Poppins" panose="00000500000000000000" pitchFamily="2" charset="0"/>
              </a:rPr>
              <a:t>Create and Build a model that can help answer questions and predict what factors cause defaults.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700" b="1" spc="-10" dirty="0">
                <a:solidFill>
                  <a:srgbClr val="FFFFFF"/>
                </a:solidFill>
                <a:latin typeface="Poppins" panose="00000500000000000000" pitchFamily="2" charset="0"/>
              </a:rPr>
              <a:t>Is there patterns from Defaulted loans that can help us predict future approval?</a:t>
            </a:r>
          </a:p>
          <a:p>
            <a:pPr>
              <a:lnSpc>
                <a:spcPts val="1800"/>
              </a:lnSpc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700" b="1" spc="-10" dirty="0">
                <a:solidFill>
                  <a:srgbClr val="FFFFFF"/>
                </a:solidFill>
                <a:latin typeface="Poppins" panose="00000500000000000000" pitchFamily="2" charset="0"/>
              </a:rPr>
              <a:t>How much credit to allow if approved?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sz="1700" b="1" spc="-10" dirty="0">
                <a:solidFill>
                  <a:srgbClr val="FFFFFF"/>
                </a:solidFill>
                <a:latin typeface="Poppins" panose="00000500000000000000" pitchFamily="2" charset="0"/>
              </a:rPr>
              <a:t>What factors affect default rates?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en-US" sz="1700" b="1" spc="-10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4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4F531E9D-C68E-A444-9F1C-4D63A0DE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7" y="2624271"/>
            <a:ext cx="2109330" cy="3740765"/>
          </a:xfrm>
          <a:prstGeom prst="roundRect">
            <a:avLst>
              <a:gd name="adj" fmla="val 841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69">
            <a:extLst>
              <a:ext uri="{FF2B5EF4-FFF2-40B4-BE49-F238E27FC236}">
                <a16:creationId xmlns:a16="http://schemas.microsoft.com/office/drawing/2014/main" id="{39DDE2C7-09B7-E54A-9E1E-BA016094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04" y="1726157"/>
            <a:ext cx="1554532" cy="1796226"/>
          </a:xfrm>
          <a:custGeom>
            <a:avLst/>
            <a:gdLst>
              <a:gd name="T0" fmla="*/ 758 w 2496"/>
              <a:gd name="T1" fmla="*/ 1342 h 2882"/>
              <a:gd name="T2" fmla="*/ 33 w 2496"/>
              <a:gd name="T3" fmla="*/ 402 h 2882"/>
              <a:gd name="T4" fmla="*/ 33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3 w 2496"/>
              <a:gd name="T13" fmla="*/ 1232 h 2882"/>
              <a:gd name="T14" fmla="*/ 2333 w 2496"/>
              <a:gd name="T15" fmla="*/ 1232 h 2882"/>
              <a:gd name="T16" fmla="*/ 2333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3 w 2496"/>
              <a:gd name="T29" fmla="*/ 2480 h 2882"/>
              <a:gd name="T30" fmla="*/ 758 w 2496"/>
              <a:gd name="T31" fmla="*/ 1539 h 2882"/>
              <a:gd name="T32" fmla="*/ 758 w 2496"/>
              <a:gd name="T33" fmla="*/ 1539 h 2882"/>
              <a:gd name="T34" fmla="*/ 758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8" y="1342"/>
                </a:moveTo>
                <a:lnTo>
                  <a:pt x="33" y="402"/>
                </a:lnTo>
                <a:lnTo>
                  <a:pt x="33" y="402"/>
                </a:lnTo>
                <a:cubicBezTo>
                  <a:pt x="11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2" y="94"/>
                </a:cubicBezTo>
                <a:lnTo>
                  <a:pt x="2333" y="1232"/>
                </a:lnTo>
                <a:lnTo>
                  <a:pt x="2333" y="1232"/>
                </a:lnTo>
                <a:cubicBezTo>
                  <a:pt x="2495" y="1325"/>
                  <a:pt x="2495" y="1557"/>
                  <a:pt x="2333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1" y="2509"/>
                  <a:pt x="33" y="2480"/>
                </a:cubicBezTo>
                <a:lnTo>
                  <a:pt x="758" y="1539"/>
                </a:lnTo>
                <a:lnTo>
                  <a:pt x="758" y="1539"/>
                </a:lnTo>
                <a:cubicBezTo>
                  <a:pt x="803" y="1481"/>
                  <a:pt x="803" y="1400"/>
                  <a:pt x="758" y="13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A634A741-8B4B-8344-8A4B-D3EBAEFB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66" y="2209546"/>
            <a:ext cx="829450" cy="829450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4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4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A549DABF-E3BE-1148-993B-CBC4348E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24" y="2239757"/>
            <a:ext cx="766281" cy="766279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11650D2E-1764-8D44-A72C-63F056FA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440" y="2624271"/>
            <a:ext cx="2109330" cy="3740765"/>
          </a:xfrm>
          <a:prstGeom prst="roundRect">
            <a:avLst>
              <a:gd name="adj" fmla="val 8035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147">
            <a:extLst>
              <a:ext uri="{FF2B5EF4-FFF2-40B4-BE49-F238E27FC236}">
                <a16:creationId xmlns:a16="http://schemas.microsoft.com/office/drawing/2014/main" id="{FD7FDDAB-17BA-5B45-81B3-9470EA56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139" y="1726157"/>
            <a:ext cx="1554532" cy="1796226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3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3 w 2496"/>
              <a:gd name="T19" fmla="*/ 2788 h 2882"/>
              <a:gd name="T20" fmla="*/ 363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1" y="0"/>
                  <a:pt x="363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3" y="2788"/>
                </a:lnTo>
                <a:lnTo>
                  <a:pt x="363" y="2788"/>
                </a:lnTo>
                <a:cubicBezTo>
                  <a:pt x="201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148">
            <a:extLst>
              <a:ext uri="{FF2B5EF4-FFF2-40B4-BE49-F238E27FC236}">
                <a16:creationId xmlns:a16="http://schemas.microsoft.com/office/drawing/2014/main" id="{9E3BAD45-933D-DC41-B1F1-AC8B89BF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00" y="2209546"/>
            <a:ext cx="829450" cy="829450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149">
            <a:extLst>
              <a:ext uri="{FF2B5EF4-FFF2-40B4-BE49-F238E27FC236}">
                <a16:creationId xmlns:a16="http://schemas.microsoft.com/office/drawing/2014/main" id="{0FC83E4D-AC54-5B4D-9976-B1F53DBF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12" y="2239757"/>
            <a:ext cx="766281" cy="766279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6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6" y="0"/>
                  <a:pt x="0" y="275"/>
                  <a:pt x="0" y="6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F232C23-E14E-5C41-94EA-7C4E9AB8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227" y="2624271"/>
            <a:ext cx="2109330" cy="3740765"/>
          </a:xfrm>
          <a:prstGeom prst="roundRect">
            <a:avLst>
              <a:gd name="adj" fmla="val 8227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5F94F6C2-17EC-B64F-BBBF-6CE45C31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926" y="1726157"/>
            <a:ext cx="1554532" cy="1796226"/>
          </a:xfrm>
          <a:custGeom>
            <a:avLst/>
            <a:gdLst>
              <a:gd name="T0" fmla="*/ 759 w 2496"/>
              <a:gd name="T1" fmla="*/ 1342 h 2882"/>
              <a:gd name="T2" fmla="*/ 34 w 2496"/>
              <a:gd name="T3" fmla="*/ 402 h 2882"/>
              <a:gd name="T4" fmla="*/ 34 w 2496"/>
              <a:gd name="T5" fmla="*/ 402 h 2882"/>
              <a:gd name="T6" fmla="*/ 0 w 2496"/>
              <a:gd name="T7" fmla="*/ 303 h 2882"/>
              <a:gd name="T8" fmla="*/ 0 w 2496"/>
              <a:gd name="T9" fmla="*/ 303 h 2882"/>
              <a:gd name="T10" fmla="*/ 362 w 2496"/>
              <a:gd name="T11" fmla="*/ 94 h 2882"/>
              <a:gd name="T12" fmla="*/ 2334 w 2496"/>
              <a:gd name="T13" fmla="*/ 1232 h 2882"/>
              <a:gd name="T14" fmla="*/ 2334 w 2496"/>
              <a:gd name="T15" fmla="*/ 1232 h 2882"/>
              <a:gd name="T16" fmla="*/ 2334 w 2496"/>
              <a:gd name="T17" fmla="*/ 1651 h 2882"/>
              <a:gd name="T18" fmla="*/ 362 w 2496"/>
              <a:gd name="T19" fmla="*/ 2788 h 2882"/>
              <a:gd name="T20" fmla="*/ 362 w 2496"/>
              <a:gd name="T21" fmla="*/ 2788 h 2882"/>
              <a:gd name="T22" fmla="*/ 0 w 2496"/>
              <a:gd name="T23" fmla="*/ 2579 h 2882"/>
              <a:gd name="T24" fmla="*/ 0 w 2496"/>
              <a:gd name="T25" fmla="*/ 2579 h 2882"/>
              <a:gd name="T26" fmla="*/ 0 w 2496"/>
              <a:gd name="T27" fmla="*/ 2579 h 2882"/>
              <a:gd name="T28" fmla="*/ 34 w 2496"/>
              <a:gd name="T29" fmla="*/ 2480 h 2882"/>
              <a:gd name="T30" fmla="*/ 759 w 2496"/>
              <a:gd name="T31" fmla="*/ 1539 h 2882"/>
              <a:gd name="T32" fmla="*/ 759 w 2496"/>
              <a:gd name="T33" fmla="*/ 1539 h 2882"/>
              <a:gd name="T34" fmla="*/ 759 w 2496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6" h="2882">
                <a:moveTo>
                  <a:pt x="759" y="1342"/>
                </a:moveTo>
                <a:lnTo>
                  <a:pt x="34" y="402"/>
                </a:lnTo>
                <a:lnTo>
                  <a:pt x="34" y="402"/>
                </a:lnTo>
                <a:cubicBezTo>
                  <a:pt x="12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2" y="0"/>
                  <a:pt x="362" y="94"/>
                </a:cubicBezTo>
                <a:lnTo>
                  <a:pt x="2334" y="1232"/>
                </a:lnTo>
                <a:lnTo>
                  <a:pt x="2334" y="1232"/>
                </a:lnTo>
                <a:cubicBezTo>
                  <a:pt x="2495" y="1325"/>
                  <a:pt x="2495" y="1557"/>
                  <a:pt x="2334" y="1651"/>
                </a:cubicBezTo>
                <a:lnTo>
                  <a:pt x="362" y="2788"/>
                </a:lnTo>
                <a:lnTo>
                  <a:pt x="362" y="2788"/>
                </a:lnTo>
                <a:cubicBezTo>
                  <a:pt x="202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2" y="2509"/>
                  <a:pt x="34" y="2480"/>
                </a:cubicBezTo>
                <a:lnTo>
                  <a:pt x="759" y="1539"/>
                </a:lnTo>
                <a:lnTo>
                  <a:pt x="759" y="1539"/>
                </a:lnTo>
                <a:cubicBezTo>
                  <a:pt x="804" y="1481"/>
                  <a:pt x="804" y="1400"/>
                  <a:pt x="759" y="13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2F48B70-4B35-C348-81BB-1400BA71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88" y="2209546"/>
            <a:ext cx="829450" cy="829450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8" y="1332"/>
                  <a:pt x="666" y="1332"/>
                </a:cubicBezTo>
                <a:lnTo>
                  <a:pt x="666" y="1332"/>
                </a:lnTo>
                <a:cubicBezTo>
                  <a:pt x="1033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3" y="0"/>
                  <a:pt x="666" y="0"/>
                </a:cubicBezTo>
                <a:lnTo>
                  <a:pt x="666" y="0"/>
                </a:lnTo>
                <a:cubicBezTo>
                  <a:pt x="298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EB65AAF4-7C8A-6445-8076-2AE3B70A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499" y="2239757"/>
            <a:ext cx="766281" cy="766279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5 w 1230"/>
              <a:gd name="T5" fmla="*/ 1229 h 1230"/>
              <a:gd name="T6" fmla="*/ 615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5 w 1230"/>
              <a:gd name="T13" fmla="*/ 0 h 1230"/>
              <a:gd name="T14" fmla="*/ 615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5" y="1229"/>
                </a:cubicBezTo>
                <a:lnTo>
                  <a:pt x="615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5" y="0"/>
                </a:cubicBezTo>
                <a:lnTo>
                  <a:pt x="615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303">
            <a:extLst>
              <a:ext uri="{FF2B5EF4-FFF2-40B4-BE49-F238E27FC236}">
                <a16:creationId xmlns:a16="http://schemas.microsoft.com/office/drawing/2014/main" id="{D47D8A1D-8DF6-3B4D-B6CA-E20347C1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763" y="2624271"/>
            <a:ext cx="2109330" cy="3740765"/>
          </a:xfrm>
          <a:prstGeom prst="roundRect">
            <a:avLst>
              <a:gd name="adj" fmla="val 841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304">
            <a:extLst>
              <a:ext uri="{FF2B5EF4-FFF2-40B4-BE49-F238E27FC236}">
                <a16:creationId xmlns:a16="http://schemas.microsoft.com/office/drawing/2014/main" id="{798E910E-DECF-484F-88C2-D945CB65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714" y="1726157"/>
            <a:ext cx="1554532" cy="1796226"/>
          </a:xfrm>
          <a:custGeom>
            <a:avLst/>
            <a:gdLst>
              <a:gd name="T0" fmla="*/ 760 w 2497"/>
              <a:gd name="T1" fmla="*/ 1342 h 2882"/>
              <a:gd name="T2" fmla="*/ 35 w 2497"/>
              <a:gd name="T3" fmla="*/ 402 h 2882"/>
              <a:gd name="T4" fmla="*/ 35 w 2497"/>
              <a:gd name="T5" fmla="*/ 402 h 2882"/>
              <a:gd name="T6" fmla="*/ 0 w 2497"/>
              <a:gd name="T7" fmla="*/ 303 h 2882"/>
              <a:gd name="T8" fmla="*/ 0 w 2497"/>
              <a:gd name="T9" fmla="*/ 303 h 2882"/>
              <a:gd name="T10" fmla="*/ 363 w 2497"/>
              <a:gd name="T11" fmla="*/ 94 h 2882"/>
              <a:gd name="T12" fmla="*/ 2335 w 2497"/>
              <a:gd name="T13" fmla="*/ 1232 h 2882"/>
              <a:gd name="T14" fmla="*/ 2335 w 2497"/>
              <a:gd name="T15" fmla="*/ 1232 h 2882"/>
              <a:gd name="T16" fmla="*/ 2335 w 2497"/>
              <a:gd name="T17" fmla="*/ 1651 h 2882"/>
              <a:gd name="T18" fmla="*/ 363 w 2497"/>
              <a:gd name="T19" fmla="*/ 2788 h 2882"/>
              <a:gd name="T20" fmla="*/ 363 w 2497"/>
              <a:gd name="T21" fmla="*/ 2788 h 2882"/>
              <a:gd name="T22" fmla="*/ 0 w 2497"/>
              <a:gd name="T23" fmla="*/ 2579 h 2882"/>
              <a:gd name="T24" fmla="*/ 0 w 2497"/>
              <a:gd name="T25" fmla="*/ 2579 h 2882"/>
              <a:gd name="T26" fmla="*/ 0 w 2497"/>
              <a:gd name="T27" fmla="*/ 2579 h 2882"/>
              <a:gd name="T28" fmla="*/ 35 w 2497"/>
              <a:gd name="T29" fmla="*/ 2480 h 2882"/>
              <a:gd name="T30" fmla="*/ 760 w 2497"/>
              <a:gd name="T31" fmla="*/ 1539 h 2882"/>
              <a:gd name="T32" fmla="*/ 760 w 2497"/>
              <a:gd name="T33" fmla="*/ 1539 h 2882"/>
              <a:gd name="T34" fmla="*/ 760 w 2497"/>
              <a:gd name="T35" fmla="*/ 1342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7" h="2882">
                <a:moveTo>
                  <a:pt x="760" y="1342"/>
                </a:moveTo>
                <a:lnTo>
                  <a:pt x="35" y="402"/>
                </a:lnTo>
                <a:lnTo>
                  <a:pt x="35" y="402"/>
                </a:lnTo>
                <a:cubicBezTo>
                  <a:pt x="13" y="373"/>
                  <a:pt x="0" y="339"/>
                  <a:pt x="0" y="303"/>
                </a:cubicBezTo>
                <a:lnTo>
                  <a:pt x="0" y="303"/>
                </a:lnTo>
                <a:cubicBezTo>
                  <a:pt x="0" y="117"/>
                  <a:pt x="202" y="0"/>
                  <a:pt x="363" y="94"/>
                </a:cubicBezTo>
                <a:lnTo>
                  <a:pt x="2335" y="1232"/>
                </a:lnTo>
                <a:lnTo>
                  <a:pt x="2335" y="1232"/>
                </a:lnTo>
                <a:cubicBezTo>
                  <a:pt x="2496" y="1325"/>
                  <a:pt x="2496" y="1557"/>
                  <a:pt x="2335" y="1651"/>
                </a:cubicBezTo>
                <a:lnTo>
                  <a:pt x="363" y="2788"/>
                </a:lnTo>
                <a:lnTo>
                  <a:pt x="363" y="2788"/>
                </a:lnTo>
                <a:cubicBezTo>
                  <a:pt x="202" y="2881"/>
                  <a:pt x="0" y="2764"/>
                  <a:pt x="0" y="2579"/>
                </a:cubicBezTo>
                <a:lnTo>
                  <a:pt x="0" y="2579"/>
                </a:lnTo>
                <a:lnTo>
                  <a:pt x="0" y="2579"/>
                </a:lnTo>
                <a:cubicBezTo>
                  <a:pt x="0" y="2543"/>
                  <a:pt x="13" y="2509"/>
                  <a:pt x="35" y="2480"/>
                </a:cubicBezTo>
                <a:lnTo>
                  <a:pt x="760" y="1539"/>
                </a:lnTo>
                <a:lnTo>
                  <a:pt x="760" y="1539"/>
                </a:lnTo>
                <a:cubicBezTo>
                  <a:pt x="805" y="1481"/>
                  <a:pt x="805" y="1400"/>
                  <a:pt x="760" y="1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305">
            <a:extLst>
              <a:ext uri="{FF2B5EF4-FFF2-40B4-BE49-F238E27FC236}">
                <a16:creationId xmlns:a16="http://schemas.microsoft.com/office/drawing/2014/main" id="{5197D0BA-E57F-C241-98DB-BA56C224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076" y="2209546"/>
            <a:ext cx="829450" cy="829450"/>
          </a:xfrm>
          <a:custGeom>
            <a:avLst/>
            <a:gdLst>
              <a:gd name="T0" fmla="*/ 0 w 1333"/>
              <a:gd name="T1" fmla="*/ 666 h 1333"/>
              <a:gd name="T2" fmla="*/ 0 w 1333"/>
              <a:gd name="T3" fmla="*/ 666 h 1333"/>
              <a:gd name="T4" fmla="*/ 666 w 1333"/>
              <a:gd name="T5" fmla="*/ 1332 h 1333"/>
              <a:gd name="T6" fmla="*/ 666 w 1333"/>
              <a:gd name="T7" fmla="*/ 1332 h 1333"/>
              <a:gd name="T8" fmla="*/ 1332 w 1333"/>
              <a:gd name="T9" fmla="*/ 666 h 1333"/>
              <a:gd name="T10" fmla="*/ 1332 w 1333"/>
              <a:gd name="T11" fmla="*/ 666 h 1333"/>
              <a:gd name="T12" fmla="*/ 666 w 1333"/>
              <a:gd name="T13" fmla="*/ 0 h 1333"/>
              <a:gd name="T14" fmla="*/ 666 w 1333"/>
              <a:gd name="T15" fmla="*/ 0 h 1333"/>
              <a:gd name="T16" fmla="*/ 0 w 1333"/>
              <a:gd name="T17" fmla="*/ 666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3" h="1333">
                <a:moveTo>
                  <a:pt x="0" y="666"/>
                </a:moveTo>
                <a:lnTo>
                  <a:pt x="0" y="666"/>
                </a:lnTo>
                <a:cubicBezTo>
                  <a:pt x="0" y="1034"/>
                  <a:pt x="299" y="1332"/>
                  <a:pt x="666" y="1332"/>
                </a:cubicBezTo>
                <a:lnTo>
                  <a:pt x="666" y="1332"/>
                </a:lnTo>
                <a:cubicBezTo>
                  <a:pt x="1034" y="1332"/>
                  <a:pt x="1332" y="1034"/>
                  <a:pt x="1332" y="666"/>
                </a:cubicBezTo>
                <a:lnTo>
                  <a:pt x="1332" y="666"/>
                </a:lnTo>
                <a:cubicBezTo>
                  <a:pt x="1332" y="298"/>
                  <a:pt x="1034" y="0"/>
                  <a:pt x="666" y="0"/>
                </a:cubicBezTo>
                <a:lnTo>
                  <a:pt x="666" y="0"/>
                </a:lnTo>
                <a:cubicBezTo>
                  <a:pt x="299" y="0"/>
                  <a:pt x="0" y="298"/>
                  <a:pt x="0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Freeform 306">
            <a:extLst>
              <a:ext uri="{FF2B5EF4-FFF2-40B4-BE49-F238E27FC236}">
                <a16:creationId xmlns:a16="http://schemas.microsoft.com/office/drawing/2014/main" id="{13ED1E3F-113C-7245-A6A6-E713E35E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33" y="2239757"/>
            <a:ext cx="766279" cy="766279"/>
          </a:xfrm>
          <a:custGeom>
            <a:avLst/>
            <a:gdLst>
              <a:gd name="T0" fmla="*/ 0 w 1230"/>
              <a:gd name="T1" fmla="*/ 615 h 1230"/>
              <a:gd name="T2" fmla="*/ 0 w 1230"/>
              <a:gd name="T3" fmla="*/ 615 h 1230"/>
              <a:gd name="T4" fmla="*/ 614 w 1230"/>
              <a:gd name="T5" fmla="*/ 1229 h 1230"/>
              <a:gd name="T6" fmla="*/ 614 w 1230"/>
              <a:gd name="T7" fmla="*/ 1229 h 1230"/>
              <a:gd name="T8" fmla="*/ 1229 w 1230"/>
              <a:gd name="T9" fmla="*/ 615 h 1230"/>
              <a:gd name="T10" fmla="*/ 1229 w 1230"/>
              <a:gd name="T11" fmla="*/ 615 h 1230"/>
              <a:gd name="T12" fmla="*/ 614 w 1230"/>
              <a:gd name="T13" fmla="*/ 0 h 1230"/>
              <a:gd name="T14" fmla="*/ 614 w 1230"/>
              <a:gd name="T15" fmla="*/ 0 h 1230"/>
              <a:gd name="T16" fmla="*/ 0 w 1230"/>
              <a:gd name="T17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0" h="1230">
                <a:moveTo>
                  <a:pt x="0" y="615"/>
                </a:moveTo>
                <a:lnTo>
                  <a:pt x="0" y="615"/>
                </a:lnTo>
                <a:cubicBezTo>
                  <a:pt x="0" y="954"/>
                  <a:pt x="275" y="1229"/>
                  <a:pt x="614" y="1229"/>
                </a:cubicBezTo>
                <a:lnTo>
                  <a:pt x="614" y="1229"/>
                </a:lnTo>
                <a:cubicBezTo>
                  <a:pt x="954" y="1229"/>
                  <a:pt x="1229" y="954"/>
                  <a:pt x="1229" y="615"/>
                </a:cubicBezTo>
                <a:lnTo>
                  <a:pt x="1229" y="615"/>
                </a:lnTo>
                <a:cubicBezTo>
                  <a:pt x="1229" y="275"/>
                  <a:pt x="954" y="0"/>
                  <a:pt x="614" y="0"/>
                </a:cubicBezTo>
                <a:lnTo>
                  <a:pt x="614" y="0"/>
                </a:lnTo>
                <a:cubicBezTo>
                  <a:pt x="275" y="0"/>
                  <a:pt x="0" y="275"/>
                  <a:pt x="0" y="6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F8436-687E-B645-AEC1-631878171CF5}"/>
              </a:ext>
            </a:extLst>
          </p:cNvPr>
          <p:cNvSpPr txBox="1"/>
          <p:nvPr/>
        </p:nvSpPr>
        <p:spPr>
          <a:xfrm>
            <a:off x="762000" y="-138602"/>
            <a:ext cx="10668000" cy="11292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latin typeface="Poppins" panose="00000500000000000000" pitchFamily="2" charset="0"/>
                <a:cs typeface="Poppins" panose="00000500000000000000" pitchFamily="2" charset="0"/>
              </a:rPr>
              <a:t>Data Science Process (DSP)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2CF9C-7E9D-BA43-AD69-A22113B56293}"/>
              </a:ext>
            </a:extLst>
          </p:cNvPr>
          <p:cNvSpPr txBox="1"/>
          <p:nvPr/>
        </p:nvSpPr>
        <p:spPr>
          <a:xfrm>
            <a:off x="762001" y="918735"/>
            <a:ext cx="10668000" cy="3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3010D-361E-A24D-A6D1-8AE0EB4CB003}"/>
              </a:ext>
            </a:extLst>
          </p:cNvPr>
          <p:cNvSpPr txBox="1"/>
          <p:nvPr/>
        </p:nvSpPr>
        <p:spPr>
          <a:xfrm>
            <a:off x="1359837" y="3767155"/>
            <a:ext cx="185485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6BD29-F697-BF4A-82B1-A8E4EB212235}"/>
              </a:ext>
            </a:extLst>
          </p:cNvPr>
          <p:cNvSpPr txBox="1"/>
          <p:nvPr/>
        </p:nvSpPr>
        <p:spPr>
          <a:xfrm>
            <a:off x="1359837" y="4115795"/>
            <a:ext cx="1854851" cy="14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Confirm dataset provided is current.</a:t>
            </a:r>
          </a:p>
          <a:p>
            <a:pPr algn="ctr">
              <a:lnSpc>
                <a:spcPts val="1800"/>
              </a:lnSpc>
            </a:pPr>
            <a:endParaRPr lang="en-US" sz="1200" spc="-1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Familiarize with the different variables and the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A72B-1F72-924F-8CE6-01E66F22DB4C}"/>
              </a:ext>
            </a:extLst>
          </p:cNvPr>
          <p:cNvSpPr txBox="1"/>
          <p:nvPr/>
        </p:nvSpPr>
        <p:spPr>
          <a:xfrm>
            <a:off x="1402835" y="2071143"/>
            <a:ext cx="745658" cy="112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3A682-173E-104D-8BDE-3749AF49A0B0}"/>
              </a:ext>
            </a:extLst>
          </p:cNvPr>
          <p:cNvSpPr txBox="1"/>
          <p:nvPr/>
        </p:nvSpPr>
        <p:spPr>
          <a:xfrm>
            <a:off x="3903012" y="3505545"/>
            <a:ext cx="18548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Pre-Process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461CD-917F-7E41-B1D3-C03B17AE66D1}"/>
              </a:ext>
            </a:extLst>
          </p:cNvPr>
          <p:cNvSpPr txBox="1"/>
          <p:nvPr/>
        </p:nvSpPr>
        <p:spPr>
          <a:xfrm>
            <a:off x="3903012" y="4115795"/>
            <a:ext cx="1854851" cy="192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Clean the data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Remove duplicates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Convert categorial variables into integer variables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Decide which features to analyze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spc="-1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058B8-FA2E-7D40-9EB9-1498C47E7981}"/>
              </a:ext>
            </a:extLst>
          </p:cNvPr>
          <p:cNvSpPr txBox="1"/>
          <p:nvPr/>
        </p:nvSpPr>
        <p:spPr>
          <a:xfrm>
            <a:off x="3946010" y="2071143"/>
            <a:ext cx="745658" cy="112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7F1D2-6955-4346-8988-05D1EB541BFE}"/>
              </a:ext>
            </a:extLst>
          </p:cNvPr>
          <p:cNvSpPr txBox="1"/>
          <p:nvPr/>
        </p:nvSpPr>
        <p:spPr>
          <a:xfrm>
            <a:off x="6439043" y="3505545"/>
            <a:ext cx="18548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Analyze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D8BA9-8960-0444-B65B-A0231807248C}"/>
              </a:ext>
            </a:extLst>
          </p:cNvPr>
          <p:cNvSpPr txBox="1"/>
          <p:nvPr/>
        </p:nvSpPr>
        <p:spPr>
          <a:xfrm>
            <a:off x="6439043" y="4115795"/>
            <a:ext cx="1854851" cy="192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Develop Classification Models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Find Models with the highest accuracy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Analyze coefficients of the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C5EED-898E-D84A-9B73-313A28A53194}"/>
              </a:ext>
            </a:extLst>
          </p:cNvPr>
          <p:cNvSpPr txBox="1"/>
          <p:nvPr/>
        </p:nvSpPr>
        <p:spPr>
          <a:xfrm>
            <a:off x="6482041" y="2071143"/>
            <a:ext cx="745658" cy="112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1E5D6-1030-8748-9B01-819B969D30E4}"/>
              </a:ext>
            </a:extLst>
          </p:cNvPr>
          <p:cNvSpPr txBox="1"/>
          <p:nvPr/>
        </p:nvSpPr>
        <p:spPr>
          <a:xfrm>
            <a:off x="8978438" y="3767155"/>
            <a:ext cx="185485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0A91D-510A-024A-82E4-64158D1D8FED}"/>
              </a:ext>
            </a:extLst>
          </p:cNvPr>
          <p:cNvSpPr txBox="1"/>
          <p:nvPr/>
        </p:nvSpPr>
        <p:spPr>
          <a:xfrm>
            <a:off x="8978438" y="4115795"/>
            <a:ext cx="1854851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Create Visualizations</a:t>
            </a:r>
          </a:p>
          <a:p>
            <a:pPr marL="171450" indent="-1714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Results of predictions and accuracy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DE176-10EB-7449-8FE5-66716D635DA9}"/>
              </a:ext>
            </a:extLst>
          </p:cNvPr>
          <p:cNvSpPr txBox="1"/>
          <p:nvPr/>
        </p:nvSpPr>
        <p:spPr>
          <a:xfrm>
            <a:off x="9021436" y="2071143"/>
            <a:ext cx="745658" cy="112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324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Python Logo | Python Software Foundation">
            <a:extLst>
              <a:ext uri="{FF2B5EF4-FFF2-40B4-BE49-F238E27FC236}">
                <a16:creationId xmlns:a16="http://schemas.microsoft.com/office/drawing/2014/main" id="{FACB2ADB-CDDC-42D8-9DB1-30DA8E4B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2" y="207767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47" y="874888"/>
            <a:ext cx="4680065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PT Serif" charset="0"/>
                <a:ea typeface="PT Serif" charset="0"/>
                <a:cs typeface="PT Serif" charset="0"/>
              </a:rPr>
              <a:t>Model Building Tools</a:t>
            </a:r>
            <a:br>
              <a:rPr lang="en-US" sz="4400" dirty="0">
                <a:latin typeface="PT Serif" charset="0"/>
                <a:ea typeface="PT Serif" charset="0"/>
                <a:cs typeface="PT Serif" charset="0"/>
              </a:rPr>
            </a:br>
            <a:endParaRPr lang="en-US" sz="4400" dirty="0">
              <a:latin typeface="PT Serif" charset="0"/>
              <a:ea typeface="PT Serif" charset="0"/>
              <a:cs typeface="PT Serif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7" y="4306824"/>
            <a:ext cx="2329945" cy="1254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" y="4711513"/>
            <a:ext cx="2584669" cy="10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46" y="2325645"/>
            <a:ext cx="2458172" cy="145075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175715" y="1162373"/>
            <a:ext cx="9022" cy="4907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redit One Bank - Wikipedia">
            <a:extLst>
              <a:ext uri="{FF2B5EF4-FFF2-40B4-BE49-F238E27FC236}">
                <a16:creationId xmlns:a16="http://schemas.microsoft.com/office/drawing/2014/main" id="{B0349A29-75AD-4A9F-8F33-8B7BA6EA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50" y="280035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60B6444-7FBC-43C1-8174-D6A6BEA24FB6}"/>
              </a:ext>
            </a:extLst>
          </p:cNvPr>
          <p:cNvSpPr txBox="1">
            <a:spLocks/>
          </p:cNvSpPr>
          <p:nvPr/>
        </p:nvSpPr>
        <p:spPr>
          <a:xfrm>
            <a:off x="7247312" y="626917"/>
            <a:ext cx="468006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PT Serif" charset="0"/>
                <a:ea typeface="PT Serif" charset="0"/>
                <a:cs typeface="PT Serif" charset="0"/>
              </a:rPr>
              <a:t>Database</a:t>
            </a:r>
            <a:br>
              <a:rPr lang="en-US" sz="4400" dirty="0">
                <a:latin typeface="PT Serif" charset="0"/>
                <a:ea typeface="PT Serif" charset="0"/>
                <a:cs typeface="PT Serif" charset="0"/>
              </a:rPr>
            </a:br>
            <a:endParaRPr lang="en-US" sz="4400" dirty="0">
              <a:latin typeface="PT Serif" charset="0"/>
              <a:ea typeface="PT Serif" charset="0"/>
              <a:cs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0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92AE7-DAA9-3942-B5CC-12DBE1F9366E}"/>
              </a:ext>
            </a:extLst>
          </p:cNvPr>
          <p:cNvSpPr txBox="1"/>
          <p:nvPr/>
        </p:nvSpPr>
        <p:spPr>
          <a:xfrm>
            <a:off x="4647543" y="306186"/>
            <a:ext cx="2896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Sources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609AE-EEC0-8548-8A87-EE8FFBCBDBAC}"/>
              </a:ext>
            </a:extLst>
          </p:cNvPr>
          <p:cNvSpPr txBox="1"/>
          <p:nvPr/>
        </p:nvSpPr>
        <p:spPr>
          <a:xfrm>
            <a:off x="3365938" y="787593"/>
            <a:ext cx="546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Features that were collected from the dataset provided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CF2A0-0A3A-5B4B-987B-C59BFE8F83E5}"/>
              </a:ext>
            </a:extLst>
          </p:cNvPr>
          <p:cNvSpPr/>
          <p:nvPr/>
        </p:nvSpPr>
        <p:spPr>
          <a:xfrm>
            <a:off x="1261977" y="1431349"/>
            <a:ext cx="10168023" cy="7290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FBEDCC-DCB3-6341-8D43-1BA97F54E02E}"/>
              </a:ext>
            </a:extLst>
          </p:cNvPr>
          <p:cNvSpPr/>
          <p:nvPr/>
        </p:nvSpPr>
        <p:spPr>
          <a:xfrm>
            <a:off x="762000" y="1295425"/>
            <a:ext cx="1000897" cy="100089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008AD0-43EC-5F45-A9AB-275F2716EBCA}"/>
              </a:ext>
            </a:extLst>
          </p:cNvPr>
          <p:cNvSpPr/>
          <p:nvPr/>
        </p:nvSpPr>
        <p:spPr>
          <a:xfrm>
            <a:off x="762000" y="2340594"/>
            <a:ext cx="1000897" cy="1000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F9EF5-D138-BB49-A035-E017D83FEAB7}"/>
              </a:ext>
            </a:extLst>
          </p:cNvPr>
          <p:cNvSpPr/>
          <p:nvPr/>
        </p:nvSpPr>
        <p:spPr>
          <a:xfrm>
            <a:off x="1261977" y="3521688"/>
            <a:ext cx="10168023" cy="7290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51B600-7F2B-5240-8931-3B932CD02210}"/>
              </a:ext>
            </a:extLst>
          </p:cNvPr>
          <p:cNvSpPr/>
          <p:nvPr/>
        </p:nvSpPr>
        <p:spPr>
          <a:xfrm>
            <a:off x="762000" y="3385764"/>
            <a:ext cx="1000897" cy="100089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AC147-9744-044E-AA70-58668FF1C85B}"/>
              </a:ext>
            </a:extLst>
          </p:cNvPr>
          <p:cNvSpPr/>
          <p:nvPr/>
        </p:nvSpPr>
        <p:spPr>
          <a:xfrm>
            <a:off x="1261977" y="4566858"/>
            <a:ext cx="10168023" cy="7290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A62B68-91C0-184F-9AA9-C93A2AB71B44}"/>
              </a:ext>
            </a:extLst>
          </p:cNvPr>
          <p:cNvSpPr/>
          <p:nvPr/>
        </p:nvSpPr>
        <p:spPr>
          <a:xfrm>
            <a:off x="762000" y="4430933"/>
            <a:ext cx="1000897" cy="1000897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endParaRPr 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0435A9-E4AE-2340-86B5-57616FF07081}"/>
              </a:ext>
            </a:extLst>
          </p:cNvPr>
          <p:cNvSpPr txBox="1"/>
          <p:nvPr/>
        </p:nvSpPr>
        <p:spPr>
          <a:xfrm>
            <a:off x="1817342" y="1503486"/>
            <a:ext cx="18245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Client Personal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E7896-8CE1-284E-B2C2-5666BE8F9AF1}"/>
              </a:ext>
            </a:extLst>
          </p:cNvPr>
          <p:cNvSpPr txBox="1"/>
          <p:nvPr/>
        </p:nvSpPr>
        <p:spPr>
          <a:xfrm>
            <a:off x="1754826" y="2636363"/>
            <a:ext cx="198405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Payment History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466C7-5810-3547-8176-1AB9BF96AF82}"/>
              </a:ext>
            </a:extLst>
          </p:cNvPr>
          <p:cNvSpPr txBox="1"/>
          <p:nvPr/>
        </p:nvSpPr>
        <p:spPr>
          <a:xfrm>
            <a:off x="1894285" y="3590828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Amount of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Bill Statement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92EA8-0DCC-B448-A18D-57DD85D47321}"/>
              </a:ext>
            </a:extLst>
          </p:cNvPr>
          <p:cNvSpPr txBox="1"/>
          <p:nvPr/>
        </p:nvSpPr>
        <p:spPr>
          <a:xfrm>
            <a:off x="1992948" y="4638994"/>
            <a:ext cx="147332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Client’s Behavior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158619E-7860-F441-8FC3-C2AAB5D94B72}"/>
              </a:ext>
            </a:extLst>
          </p:cNvPr>
          <p:cNvSpPr txBox="1">
            <a:spLocks/>
          </p:cNvSpPr>
          <p:nvPr/>
        </p:nvSpPr>
        <p:spPr>
          <a:xfrm>
            <a:off x="3814006" y="166984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ID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ED9AA92-F59F-7E49-945D-0D7B4C3C97A2}"/>
              </a:ext>
            </a:extLst>
          </p:cNvPr>
          <p:cNvSpPr txBox="1">
            <a:spLocks/>
          </p:cNvSpPr>
          <p:nvPr/>
        </p:nvSpPr>
        <p:spPr>
          <a:xfrm>
            <a:off x="5747427" y="166984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Limit Balance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1E002FF-CEFA-874C-AC37-5C0E133002B4}"/>
              </a:ext>
            </a:extLst>
          </p:cNvPr>
          <p:cNvSpPr txBox="1">
            <a:spLocks/>
          </p:cNvSpPr>
          <p:nvPr/>
        </p:nvSpPr>
        <p:spPr>
          <a:xfrm>
            <a:off x="7680847" y="166984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Sex, Age, Marriage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4BF6E54-4303-DB46-97CB-4107781FA6B3}"/>
              </a:ext>
            </a:extLst>
          </p:cNvPr>
          <p:cNvSpPr txBox="1">
            <a:spLocks/>
          </p:cNvSpPr>
          <p:nvPr/>
        </p:nvSpPr>
        <p:spPr>
          <a:xfrm>
            <a:off x="9614268" y="166984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Education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72227A6-93E7-2849-8CCB-F6A8259FD86A}"/>
              </a:ext>
            </a:extLst>
          </p:cNvPr>
          <p:cNvSpPr txBox="1">
            <a:spLocks/>
          </p:cNvSpPr>
          <p:nvPr/>
        </p:nvSpPr>
        <p:spPr>
          <a:xfrm>
            <a:off x="3814006" y="2715014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Repayment Status:</a:t>
            </a:r>
            <a:endParaRPr lang="en-US" sz="1200" dirty="0"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63132BD-5945-7C4B-898D-0DE01967FAE6}"/>
              </a:ext>
            </a:extLst>
          </p:cNvPr>
          <p:cNvSpPr txBox="1">
            <a:spLocks/>
          </p:cNvSpPr>
          <p:nvPr/>
        </p:nvSpPr>
        <p:spPr>
          <a:xfrm>
            <a:off x="5747427" y="2484182"/>
            <a:ext cx="1698044" cy="713722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Measured By: Paid in full, use, payment delay status.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828548A-0E2E-384B-BFCD-DE9AA89C39A0}"/>
              </a:ext>
            </a:extLst>
          </p:cNvPr>
          <p:cNvSpPr txBox="1">
            <a:spLocks/>
          </p:cNvSpPr>
          <p:nvPr/>
        </p:nvSpPr>
        <p:spPr>
          <a:xfrm>
            <a:off x="3814006" y="376018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Amount on monthly bill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1A37FFC-645C-984D-8221-42584DD57E51}"/>
              </a:ext>
            </a:extLst>
          </p:cNvPr>
          <p:cNvSpPr txBox="1">
            <a:spLocks/>
          </p:cNvSpPr>
          <p:nvPr/>
        </p:nvSpPr>
        <p:spPr>
          <a:xfrm>
            <a:off x="5747427" y="3644769"/>
            <a:ext cx="1698044" cy="48288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Calculated in dollar amount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7E0BF4F-4565-5E4D-B9AF-1ABDF44F00BE}"/>
              </a:ext>
            </a:extLst>
          </p:cNvPr>
          <p:cNvSpPr txBox="1">
            <a:spLocks/>
          </p:cNvSpPr>
          <p:nvPr/>
        </p:nvSpPr>
        <p:spPr>
          <a:xfrm>
            <a:off x="7680847" y="3760185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Tracked for each month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E4105B1-A7FF-AB44-A924-9AC05D9C8F2F}"/>
              </a:ext>
            </a:extLst>
          </p:cNvPr>
          <p:cNvSpPr txBox="1">
            <a:spLocks/>
          </p:cNvSpPr>
          <p:nvPr/>
        </p:nvSpPr>
        <p:spPr>
          <a:xfrm>
            <a:off x="3840122" y="4819908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Default Status</a:t>
            </a:r>
          </a:p>
        </p:txBody>
      </p:sp>
      <p:sp>
        <p:nvSpPr>
          <p:cNvPr id="56" name="Freeform 932">
            <a:extLst>
              <a:ext uri="{FF2B5EF4-FFF2-40B4-BE49-F238E27FC236}">
                <a16:creationId xmlns:a16="http://schemas.microsoft.com/office/drawing/2014/main" id="{44CBD212-3DDE-BE45-8C54-4DC48F51F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240" y="1568985"/>
            <a:ext cx="452418" cy="453777"/>
          </a:xfrm>
          <a:custGeom>
            <a:avLst/>
            <a:gdLst>
              <a:gd name="T0" fmla="*/ 1815354 w 291035"/>
              <a:gd name="T1" fmla="*/ 2604568 h 291380"/>
              <a:gd name="T2" fmla="*/ 1713203 w 291035"/>
              <a:gd name="T3" fmla="*/ 2604568 h 291380"/>
              <a:gd name="T4" fmla="*/ 2265533 w 291035"/>
              <a:gd name="T5" fmla="*/ 2316933 h 291380"/>
              <a:gd name="T6" fmla="*/ 2559449 w 291035"/>
              <a:gd name="T7" fmla="*/ 2610120 h 291380"/>
              <a:gd name="T8" fmla="*/ 2265533 w 291035"/>
              <a:gd name="T9" fmla="*/ 2316933 h 291380"/>
              <a:gd name="T10" fmla="*/ 689932 w 291035"/>
              <a:gd name="T11" fmla="*/ 2610120 h 291380"/>
              <a:gd name="T12" fmla="*/ 979888 w 291035"/>
              <a:gd name="T13" fmla="*/ 2316933 h 291380"/>
              <a:gd name="T14" fmla="*/ 1412063 w 291035"/>
              <a:gd name="T15" fmla="*/ 2062633 h 291380"/>
              <a:gd name="T16" fmla="*/ 1837316 w 291035"/>
              <a:gd name="T17" fmla="*/ 3140014 h 291380"/>
              <a:gd name="T18" fmla="*/ 1412063 w 291035"/>
              <a:gd name="T19" fmla="*/ 2062633 h 291380"/>
              <a:gd name="T20" fmla="*/ 2265533 w 291035"/>
              <a:gd name="T21" fmla="*/ 2216540 h 291380"/>
              <a:gd name="T22" fmla="*/ 2559449 w 291035"/>
              <a:gd name="T23" fmla="*/ 2055886 h 291380"/>
              <a:gd name="T24" fmla="*/ 689932 w 291035"/>
              <a:gd name="T25" fmla="*/ 2055886 h 291380"/>
              <a:gd name="T26" fmla="*/ 979888 w 291035"/>
              <a:gd name="T27" fmla="*/ 2216540 h 291380"/>
              <a:gd name="T28" fmla="*/ 689932 w 291035"/>
              <a:gd name="T29" fmla="*/ 2055886 h 291380"/>
              <a:gd name="T30" fmla="*/ 2607120 w 291035"/>
              <a:gd name="T31" fmla="*/ 1955485 h 291380"/>
              <a:gd name="T32" fmla="*/ 2654775 w 291035"/>
              <a:gd name="T33" fmla="*/ 2610120 h 291380"/>
              <a:gd name="T34" fmla="*/ 2718324 w 291035"/>
              <a:gd name="T35" fmla="*/ 2662353 h 291380"/>
              <a:gd name="T36" fmla="*/ 2154329 w 291035"/>
              <a:gd name="T37" fmla="*/ 2710538 h 291380"/>
              <a:gd name="T38" fmla="*/ 2154329 w 291035"/>
              <a:gd name="T39" fmla="*/ 2610120 h 291380"/>
              <a:gd name="T40" fmla="*/ 2170208 w 291035"/>
              <a:gd name="T41" fmla="*/ 2003669 h 291380"/>
              <a:gd name="T42" fmla="*/ 642282 w 291035"/>
              <a:gd name="T43" fmla="*/ 1955485 h 291380"/>
              <a:gd name="T44" fmla="*/ 1079182 w 291035"/>
              <a:gd name="T45" fmla="*/ 2003669 h 291380"/>
              <a:gd name="T46" fmla="*/ 1095077 w 291035"/>
              <a:gd name="T47" fmla="*/ 2610120 h 291380"/>
              <a:gd name="T48" fmla="*/ 1095077 w 291035"/>
              <a:gd name="T49" fmla="*/ 2710538 h 291380"/>
              <a:gd name="T50" fmla="*/ 527093 w 291035"/>
              <a:gd name="T51" fmla="*/ 2662353 h 291380"/>
              <a:gd name="T52" fmla="*/ 590642 w 291035"/>
              <a:gd name="T53" fmla="*/ 2610120 h 291380"/>
              <a:gd name="T54" fmla="*/ 642282 w 291035"/>
              <a:gd name="T55" fmla="*/ 1955485 h 291380"/>
              <a:gd name="T56" fmla="*/ 361032 w 291035"/>
              <a:gd name="T57" fmla="*/ 3140014 h 291380"/>
              <a:gd name="T58" fmla="*/ 1311781 w 291035"/>
              <a:gd name="T59" fmla="*/ 2062633 h 291380"/>
              <a:gd name="T60" fmla="*/ 1247589 w 291035"/>
              <a:gd name="T61" fmla="*/ 2010566 h 291380"/>
              <a:gd name="T62" fmla="*/ 1953651 w 291035"/>
              <a:gd name="T63" fmla="*/ 1962499 h 291380"/>
              <a:gd name="T64" fmla="*/ 1953651 w 291035"/>
              <a:gd name="T65" fmla="*/ 2062633 h 291380"/>
              <a:gd name="T66" fmla="*/ 1937599 w 291035"/>
              <a:gd name="T67" fmla="*/ 3140014 h 291380"/>
              <a:gd name="T68" fmla="*/ 2884323 w 291035"/>
              <a:gd name="T69" fmla="*/ 1602055 h 291380"/>
              <a:gd name="T70" fmla="*/ 1633550 w 291035"/>
              <a:gd name="T71" fmla="*/ 695694 h 291380"/>
              <a:gd name="T72" fmla="*/ 1418940 w 291035"/>
              <a:gd name="T73" fmla="*/ 1181184 h 291380"/>
              <a:gd name="T74" fmla="*/ 1848151 w 291035"/>
              <a:gd name="T75" fmla="*/ 906589 h 291380"/>
              <a:gd name="T76" fmla="*/ 1633550 w 291035"/>
              <a:gd name="T77" fmla="*/ 596186 h 291380"/>
              <a:gd name="T78" fmla="*/ 1949381 w 291035"/>
              <a:gd name="T79" fmla="*/ 1181184 h 291380"/>
              <a:gd name="T80" fmla="*/ 2010121 w 291035"/>
              <a:gd name="T81" fmla="*/ 1228944 h 291380"/>
              <a:gd name="T82" fmla="*/ 1301513 w 291035"/>
              <a:gd name="T83" fmla="*/ 1280680 h 291380"/>
              <a:gd name="T84" fmla="*/ 1301513 w 291035"/>
              <a:gd name="T85" fmla="*/ 1181184 h 291380"/>
              <a:gd name="T86" fmla="*/ 1317719 w 291035"/>
              <a:gd name="T87" fmla="*/ 906589 h 291380"/>
              <a:gd name="T88" fmla="*/ 1624691 w 291035"/>
              <a:gd name="T89" fmla="*/ 116152 h 291380"/>
              <a:gd name="T90" fmla="*/ 3072873 w 291035"/>
              <a:gd name="T91" fmla="*/ 1505921 h 291380"/>
              <a:gd name="T92" fmla="*/ 641857 w 291035"/>
              <a:gd name="T93" fmla="*/ 96120 h 291380"/>
              <a:gd name="T94" fmla="*/ 938703 w 291035"/>
              <a:gd name="T95" fmla="*/ 636829 h 291380"/>
              <a:gd name="T96" fmla="*/ 641857 w 291035"/>
              <a:gd name="T97" fmla="*/ 96120 h 291380"/>
              <a:gd name="T98" fmla="*/ 1087136 w 291035"/>
              <a:gd name="T99" fmla="*/ 0 h 291380"/>
              <a:gd name="T100" fmla="*/ 1087136 w 291035"/>
              <a:gd name="T101" fmla="*/ 96120 h 291380"/>
              <a:gd name="T102" fmla="*/ 1034998 w 291035"/>
              <a:gd name="T103" fmla="*/ 544703 h 291380"/>
              <a:gd name="T104" fmla="*/ 1656811 w 291035"/>
              <a:gd name="T105" fmla="*/ 12039 h 291380"/>
              <a:gd name="T106" fmla="*/ 3241363 w 291035"/>
              <a:gd name="T107" fmla="*/ 1574005 h 291380"/>
              <a:gd name="T108" fmla="*/ 2984620 w 291035"/>
              <a:gd name="T109" fmla="*/ 1602055 h 291380"/>
              <a:gd name="T110" fmla="*/ 3197241 w 291035"/>
              <a:gd name="T111" fmla="*/ 3140014 h 291380"/>
              <a:gd name="T112" fmla="*/ 3197241 w 291035"/>
              <a:gd name="T113" fmla="*/ 3240141 h 291380"/>
              <a:gd name="T114" fmla="*/ 0 w 291035"/>
              <a:gd name="T115" fmla="*/ 3192074 h 291380"/>
              <a:gd name="T116" fmla="*/ 264761 w 291035"/>
              <a:gd name="T117" fmla="*/ 3140014 h 291380"/>
              <a:gd name="T118" fmla="*/ 52125 w 291035"/>
              <a:gd name="T119" fmla="*/ 1602055 h 291380"/>
              <a:gd name="T120" fmla="*/ 16024 w 291035"/>
              <a:gd name="T121" fmla="*/ 1517941 h 291380"/>
              <a:gd name="T122" fmla="*/ 545575 w 291035"/>
              <a:gd name="T123" fmla="*/ 96120 h 291380"/>
              <a:gd name="T124" fmla="*/ 445290 w 291035"/>
              <a:gd name="T125" fmla="*/ 48077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57" name="Freeform 945">
            <a:extLst>
              <a:ext uri="{FF2B5EF4-FFF2-40B4-BE49-F238E27FC236}">
                <a16:creationId xmlns:a16="http://schemas.microsoft.com/office/drawing/2014/main" id="{19A8049E-F523-E341-B1C2-17D584798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1074" y="5751022"/>
            <a:ext cx="362749" cy="451059"/>
          </a:xfrm>
          <a:custGeom>
            <a:avLst/>
            <a:gdLst>
              <a:gd name="T0" fmla="*/ 632245 w 232462"/>
              <a:gd name="T1" fmla="*/ 3076609 h 289974"/>
              <a:gd name="T2" fmla="*/ 1993938 w 232462"/>
              <a:gd name="T3" fmla="*/ 3076609 h 289974"/>
              <a:gd name="T4" fmla="*/ 2091190 w 232462"/>
              <a:gd name="T5" fmla="*/ 2375186 h 289974"/>
              <a:gd name="T6" fmla="*/ 2038519 w 232462"/>
              <a:gd name="T7" fmla="*/ 3199466 h 289974"/>
              <a:gd name="T8" fmla="*/ 603868 w 232462"/>
              <a:gd name="T9" fmla="*/ 3195485 h 289974"/>
              <a:gd name="T10" fmla="*/ 534968 w 232462"/>
              <a:gd name="T11" fmla="*/ 2375186 h 289974"/>
              <a:gd name="T12" fmla="*/ 1193690 w 232462"/>
              <a:gd name="T13" fmla="*/ 1084957 h 289974"/>
              <a:gd name="T14" fmla="*/ 1084413 w 232462"/>
              <a:gd name="T15" fmla="*/ 1332847 h 289974"/>
              <a:gd name="T16" fmla="*/ 1290835 w 232462"/>
              <a:gd name="T17" fmla="*/ 1516759 h 289974"/>
              <a:gd name="T18" fmla="*/ 1529635 w 232462"/>
              <a:gd name="T19" fmla="*/ 1376818 h 289974"/>
              <a:gd name="T20" fmla="*/ 1468921 w 232462"/>
              <a:gd name="T21" fmla="*/ 1108951 h 289974"/>
              <a:gd name="T22" fmla="*/ 1270596 w 232462"/>
              <a:gd name="T23" fmla="*/ 713128 h 289974"/>
              <a:gd name="T24" fmla="*/ 1849413 w 232462"/>
              <a:gd name="T25" fmla="*/ 1064956 h 289974"/>
              <a:gd name="T26" fmla="*/ 1630824 w 232462"/>
              <a:gd name="T27" fmla="*/ 1384830 h 289974"/>
              <a:gd name="T28" fmla="*/ 1618692 w 232462"/>
              <a:gd name="T29" fmla="*/ 1772641 h 289974"/>
              <a:gd name="T30" fmla="*/ 987257 w 232462"/>
              <a:gd name="T31" fmla="*/ 1776636 h 289974"/>
              <a:gd name="T32" fmla="*/ 995349 w 232462"/>
              <a:gd name="T33" fmla="*/ 1384830 h 289974"/>
              <a:gd name="T34" fmla="*/ 776770 w 232462"/>
              <a:gd name="T35" fmla="*/ 1064956 h 289974"/>
              <a:gd name="T36" fmla="*/ 1306159 w 232462"/>
              <a:gd name="T37" fmla="*/ 482625 h 289974"/>
              <a:gd name="T38" fmla="*/ 2119160 w 232462"/>
              <a:gd name="T39" fmla="*/ 1276673 h 289974"/>
              <a:gd name="T40" fmla="*/ 2216743 w 232462"/>
              <a:gd name="T41" fmla="*/ 1276673 h 289974"/>
              <a:gd name="T42" fmla="*/ 1306159 w 232462"/>
              <a:gd name="T43" fmla="*/ 383378 h 289974"/>
              <a:gd name="T44" fmla="*/ 1083222 w 232462"/>
              <a:gd name="T45" fmla="*/ 251380 h 289974"/>
              <a:gd name="T46" fmla="*/ 700781 w 232462"/>
              <a:gd name="T47" fmla="*/ 417639 h 289974"/>
              <a:gd name="T48" fmla="*/ 407860 w 232462"/>
              <a:gd name="T49" fmla="*/ 710574 h 289974"/>
              <a:gd name="T50" fmla="*/ 253257 w 232462"/>
              <a:gd name="T51" fmla="*/ 1090626 h 289974"/>
              <a:gd name="T52" fmla="*/ 261393 w 232462"/>
              <a:gd name="T53" fmla="*/ 1498350 h 289974"/>
              <a:gd name="T54" fmla="*/ 428191 w 232462"/>
              <a:gd name="T55" fmla="*/ 1874447 h 289974"/>
              <a:gd name="T56" fmla="*/ 733337 w 232462"/>
              <a:gd name="T57" fmla="*/ 2159477 h 289974"/>
              <a:gd name="T58" fmla="*/ 1095420 w 232462"/>
              <a:gd name="T59" fmla="*/ 2298020 h 289974"/>
              <a:gd name="T60" fmla="*/ 1506329 w 232462"/>
              <a:gd name="T61" fmla="*/ 2309889 h 289974"/>
              <a:gd name="T62" fmla="*/ 1896907 w 232462"/>
              <a:gd name="T63" fmla="*/ 2159477 h 289974"/>
              <a:gd name="T64" fmla="*/ 2197968 w 232462"/>
              <a:gd name="T65" fmla="*/ 1874447 h 289974"/>
              <a:gd name="T66" fmla="*/ 2368839 w 232462"/>
              <a:gd name="T67" fmla="*/ 1498350 h 289974"/>
              <a:gd name="T68" fmla="*/ 2372910 w 232462"/>
              <a:gd name="T69" fmla="*/ 1090626 h 289974"/>
              <a:gd name="T70" fmla="*/ 2222381 w 232462"/>
              <a:gd name="T71" fmla="*/ 710574 h 289974"/>
              <a:gd name="T72" fmla="*/ 1929440 w 232462"/>
              <a:gd name="T73" fmla="*/ 417639 h 289974"/>
              <a:gd name="T74" fmla="*/ 1546995 w 232462"/>
              <a:gd name="T75" fmla="*/ 251380 h 289974"/>
              <a:gd name="T76" fmla="*/ 1282577 w 232462"/>
              <a:gd name="T77" fmla="*/ 5940 h 289974"/>
              <a:gd name="T78" fmla="*/ 1787059 w 232462"/>
              <a:gd name="T79" fmla="*/ 93038 h 289974"/>
              <a:gd name="T80" fmla="*/ 2214256 w 232462"/>
              <a:gd name="T81" fmla="*/ 358253 h 289974"/>
              <a:gd name="T82" fmla="*/ 2507166 w 232462"/>
              <a:gd name="T83" fmla="*/ 762044 h 289974"/>
              <a:gd name="T84" fmla="*/ 2617013 w 232462"/>
              <a:gd name="T85" fmla="*/ 1245006 h 289974"/>
              <a:gd name="T86" fmla="*/ 2531574 w 232462"/>
              <a:gd name="T87" fmla="*/ 1735895 h 289974"/>
              <a:gd name="T88" fmla="*/ 2258976 w 232462"/>
              <a:gd name="T89" fmla="*/ 2151533 h 289974"/>
              <a:gd name="T90" fmla="*/ 1839944 w 232462"/>
              <a:gd name="T91" fmla="*/ 2436573 h 289974"/>
              <a:gd name="T92" fmla="*/ 1343589 w 232462"/>
              <a:gd name="T93" fmla="*/ 2543461 h 289974"/>
              <a:gd name="T94" fmla="*/ 1083222 w 232462"/>
              <a:gd name="T95" fmla="*/ 2400937 h 289974"/>
              <a:gd name="T96" fmla="*/ 660104 w 232462"/>
              <a:gd name="T97" fmla="*/ 2226766 h 289974"/>
              <a:gd name="T98" fmla="*/ 334636 w 232462"/>
              <a:gd name="T99" fmla="*/ 1910073 h 289974"/>
              <a:gd name="T100" fmla="*/ 159692 w 232462"/>
              <a:gd name="T101" fmla="*/ 1498350 h 289974"/>
              <a:gd name="T102" fmla="*/ 159692 w 232462"/>
              <a:gd name="T103" fmla="*/ 1051026 h 289974"/>
              <a:gd name="T104" fmla="*/ 334636 w 232462"/>
              <a:gd name="T105" fmla="*/ 639327 h 289974"/>
              <a:gd name="T106" fmla="*/ 660104 w 232462"/>
              <a:gd name="T107" fmla="*/ 322629 h 289974"/>
              <a:gd name="T108" fmla="*/ 1083222 w 232462"/>
              <a:gd name="T109" fmla="*/ 152424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59" name="Freeform 960">
            <a:extLst>
              <a:ext uri="{FF2B5EF4-FFF2-40B4-BE49-F238E27FC236}">
                <a16:creationId xmlns:a16="http://schemas.microsoft.com/office/drawing/2014/main" id="{315D0112-4A60-5C44-BE87-623E1F922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240" y="3660169"/>
            <a:ext cx="452418" cy="453777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07133E2-F5D7-4C14-8C96-FB072DC30577}"/>
              </a:ext>
            </a:extLst>
          </p:cNvPr>
          <p:cNvSpPr txBox="1">
            <a:spLocks/>
          </p:cNvSpPr>
          <p:nvPr/>
        </p:nvSpPr>
        <p:spPr>
          <a:xfrm>
            <a:off x="7680847" y="2757986"/>
            <a:ext cx="1698044" cy="25205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Payment Status: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B360EA2-3748-4A0A-ACE5-258F0499ECD2}"/>
              </a:ext>
            </a:extLst>
          </p:cNvPr>
          <p:cNvSpPr txBox="1">
            <a:spLocks/>
          </p:cNvSpPr>
          <p:nvPr/>
        </p:nvSpPr>
        <p:spPr>
          <a:xfrm>
            <a:off x="9588152" y="2361891"/>
            <a:ext cx="1698044" cy="98148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Calculated in Dollar amount. 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Amount paid each month</a:t>
            </a:r>
          </a:p>
        </p:txBody>
      </p:sp>
    </p:spTree>
    <p:extLst>
      <p:ext uri="{BB962C8B-B14F-4D97-AF65-F5344CB8AC3E}">
        <p14:creationId xmlns:p14="http://schemas.microsoft.com/office/powerpoint/2010/main" val="321536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3D789-345C-9046-93D8-20359F287525}"/>
              </a:ext>
            </a:extLst>
          </p:cNvPr>
          <p:cNvSpPr txBox="1"/>
          <p:nvPr/>
        </p:nvSpPr>
        <p:spPr>
          <a:xfrm>
            <a:off x="4484839" y="306186"/>
            <a:ext cx="3222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4434-B553-7F45-82DC-67CF3F66177C}"/>
              </a:ext>
            </a:extLst>
          </p:cNvPr>
          <p:cNvSpPr txBox="1"/>
          <p:nvPr/>
        </p:nvSpPr>
        <p:spPr>
          <a:xfrm>
            <a:off x="4987368" y="787593"/>
            <a:ext cx="221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Data Science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1A3AD-9FD3-4827-929A-44B8A17CC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790300"/>
              </p:ext>
            </p:extLst>
          </p:nvPr>
        </p:nvGraphicFramePr>
        <p:xfrm>
          <a:off x="2032000" y="1545999"/>
          <a:ext cx="8128000" cy="459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6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AFA341-FB03-41A9-ACFF-AA7942844CF0}"/>
              </a:ext>
            </a:extLst>
          </p:cNvPr>
          <p:cNvSpPr/>
          <p:nvPr/>
        </p:nvSpPr>
        <p:spPr>
          <a:xfrm>
            <a:off x="1096878" y="882528"/>
            <a:ext cx="1823755" cy="1631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437492-3A2C-4897-9B07-0A56F9199285}"/>
              </a:ext>
            </a:extLst>
          </p:cNvPr>
          <p:cNvSpPr/>
          <p:nvPr/>
        </p:nvSpPr>
        <p:spPr>
          <a:xfrm>
            <a:off x="1096878" y="4343693"/>
            <a:ext cx="1823755" cy="1631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9916D3-EAB9-435C-8CA9-D8DF022706B1}"/>
              </a:ext>
            </a:extLst>
          </p:cNvPr>
          <p:cNvSpPr/>
          <p:nvPr/>
        </p:nvSpPr>
        <p:spPr>
          <a:xfrm>
            <a:off x="1096878" y="2602486"/>
            <a:ext cx="1823755" cy="1631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CD689-BB00-4CE1-BEC9-BBA1DF91BB74}"/>
              </a:ext>
            </a:extLst>
          </p:cNvPr>
          <p:cNvSpPr txBox="1"/>
          <p:nvPr/>
        </p:nvSpPr>
        <p:spPr>
          <a:xfrm>
            <a:off x="3135130" y="1336395"/>
            <a:ext cx="3175367" cy="79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b="1" spc="-10" dirty="0">
                <a:latin typeface="Poppins" pitchFamily="2" charset="77"/>
                <a:cs typeface="Poppins" pitchFamily="2" charset="77"/>
              </a:rPr>
              <a:t>We have 23 variables to build an effective model.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19FF8-6157-4585-B08B-02E93792A2AD}"/>
              </a:ext>
            </a:extLst>
          </p:cNvPr>
          <p:cNvSpPr txBox="1"/>
          <p:nvPr/>
        </p:nvSpPr>
        <p:spPr>
          <a:xfrm>
            <a:off x="3135130" y="3182394"/>
            <a:ext cx="3175367" cy="79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b="1" spc="-10" dirty="0">
                <a:latin typeface="Poppins" pitchFamily="2" charset="77"/>
                <a:cs typeface="Poppins" pitchFamily="2" charset="77"/>
              </a:rPr>
              <a:t>The data is clean , with minimal missing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13E69-CD4C-46E5-97A4-87572D24FB0E}"/>
              </a:ext>
            </a:extLst>
          </p:cNvPr>
          <p:cNvSpPr txBox="1"/>
          <p:nvPr/>
        </p:nvSpPr>
        <p:spPr>
          <a:xfrm>
            <a:off x="7469188" y="2940405"/>
            <a:ext cx="3960813" cy="9771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11500" b="1" spc="-29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sz="5750" dirty="0"/>
              <a:t>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E95BE-7F43-40FC-93D5-47F92B2A8E14}"/>
              </a:ext>
            </a:extLst>
          </p:cNvPr>
          <p:cNvSpPr txBox="1"/>
          <p:nvPr/>
        </p:nvSpPr>
        <p:spPr>
          <a:xfrm>
            <a:off x="1517486" y="1259836"/>
            <a:ext cx="98254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spc="-14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92CE3-FA34-49E6-BD0A-76413179F208}"/>
              </a:ext>
            </a:extLst>
          </p:cNvPr>
          <p:cNvSpPr txBox="1"/>
          <p:nvPr/>
        </p:nvSpPr>
        <p:spPr>
          <a:xfrm>
            <a:off x="1517486" y="2979795"/>
            <a:ext cx="98254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spc="-14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DF3FB-A12A-4C61-B5F9-F3F4408C35CC}"/>
              </a:ext>
            </a:extLst>
          </p:cNvPr>
          <p:cNvSpPr txBox="1"/>
          <p:nvPr/>
        </p:nvSpPr>
        <p:spPr>
          <a:xfrm>
            <a:off x="1517486" y="4721001"/>
            <a:ext cx="98254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 b="1" spc="-145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88178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4220</TotalTime>
  <Words>330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Lato Light</vt:lpstr>
      <vt:lpstr>Poppins</vt:lpstr>
      <vt:lpstr>Poppins Light</vt:lpstr>
      <vt:lpstr>PT Serif</vt:lpstr>
      <vt:lpstr>Wingdings</vt:lpstr>
      <vt:lpstr>Retrospect</vt:lpstr>
      <vt:lpstr>CreditOne Loan Default Predictablilites </vt:lpstr>
      <vt:lpstr>PowerPoint Presentation</vt:lpstr>
      <vt:lpstr>PowerPoint Presentation</vt:lpstr>
      <vt:lpstr>Model Building Tools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 Loan Default Predictablilites </dc:title>
  <dc:creator>Mayen, Maria Cristal</dc:creator>
  <cp:lastModifiedBy>Mayen, Maria Cristal</cp:lastModifiedBy>
  <cp:revision>1</cp:revision>
  <dcterms:created xsi:type="dcterms:W3CDTF">2022-04-30T00:10:15Z</dcterms:created>
  <dcterms:modified xsi:type="dcterms:W3CDTF">2022-05-03T01:33:10Z</dcterms:modified>
</cp:coreProperties>
</file>