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1570F-7D9F-47A7-AEFB-D9AEBFD4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A504B9-D971-4A96-9094-4519941F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D793-D021-4484-9666-D2421D2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1228F-27B0-420F-8CE6-618AE5A2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AD7F0-9709-4EE9-83D3-9ADDF763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4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1411A-5197-477B-B0F7-8BE47D8D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85A0BB-DC0C-4F0F-8916-BDA73849B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5824F-BC10-437D-8191-4891EC8C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1509-5B25-470A-82B7-0E6620C9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AEB432-6A81-42C7-8CF7-6C4A120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8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C44C0-D0A2-4788-A56E-CEA8D4146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C6A42-A880-40C3-A41B-84E1471F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89763-976E-48CF-8659-30A29620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3B9AE4-A7B7-4C9A-94E6-B060A7F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F78FC-A1EF-4354-A6F5-5EEE2A90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F43C3-703F-4B53-BF24-CE9A6046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22A72-4BFF-4250-BCD5-0E3D5643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B9B82-2932-41BA-ACA0-8A852C4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AFD56-2292-4065-BF98-CABA5FDB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8498B-73A0-40B9-8BE9-E355E3B4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1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45CF-87AD-4492-9FB2-B77E43E2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739378-CFC0-4382-85BA-29209E12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FE859-9C14-40BD-A2BA-A493AB0E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0FAEA-3BFD-48FD-8D46-2F1504F8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6A021-37D6-45CC-BB25-0EB01032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40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0BAF4-C29E-4503-81F7-DE7FA7D1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EF666-7F53-4008-88EA-1A9A320D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9E3083-F8BA-43F6-895B-7355DBC6C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68E217-337A-4915-8676-B5C2FE08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6BD04-F843-426F-BC9A-9FDD29F9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D0099-6075-4901-AF7B-54B2413D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12BAA-4895-4FC5-886D-E5802164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C507C1-0306-4BB4-964C-0212E774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B77BE-9082-4B56-84DA-DADFF24D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A690DE-E248-44B0-9582-B33A55E3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9A09AE-F8F8-4FE4-A353-4DC19C00D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672F89-C98D-4011-85A0-BB99F4AB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EB7440-3CBA-47BB-A983-F6D536A8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ADD7F7-496C-4B89-B1B7-C1E251C6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5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D41B2-98C2-4AB6-97E4-F9DEE7FE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7EBDF4-11DD-42CE-B23C-4F8D819C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6F35CE-8B71-42FA-93D1-5AEB8585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4D5E06-A6F6-4433-9191-C39E6DA9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62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082A6F-9EA8-433B-862F-A890DD86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66E-E916-4BA0-8606-CAAE838F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FEFDF4-4356-4599-A99B-A338B19C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5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50830-A73E-49D6-B2A6-51B3D34A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E718A-D1DE-4D44-BC60-3D0B7D0D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1B400-25AA-4F0B-8DC0-79E2AD58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6DFCBC-3668-4244-96C1-55D086BD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39729-8202-4195-8D21-BC7CF520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041EA8-0911-41D3-BDE0-C767CB3F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191B-98DC-42FC-867B-E6BBFD51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A89A61-7E48-489C-AC9C-AD59FAC39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CBCE85-02B6-4A19-8566-39C5B5EB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6209E3-D7F6-49CF-871D-9A4CD17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CFF5D-C4CD-4D0E-8F3C-F704B5B1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034374-5119-4539-B222-0B7071F4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2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262A8E-4053-4C1E-97CB-BFB9917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96DC57-D340-4407-8EF5-3105EEF6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DD9AA-7F60-4B15-8A26-F6D21EAF7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5462-5B28-48D0-B240-5C7C7E52EB8B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BB115-23DE-42DC-80C9-262970AA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90E5F-9DFD-49BA-9945-E2FC99599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38A91-8BD6-46A8-BC89-218089FF0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VANT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619D8-3B07-41D4-99AC-7F7B82DD6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26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7937-2C25-4732-96B6-C5637895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Descrição do projeto (V. 1.0)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AFA07-1112-44EF-B18C-00F0643E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de um VANT quadricóptero que poderá ser operado por controle remoto ou poderá ter sua trajetória pré-definida, funcionando então de forma autônoma.</a:t>
            </a:r>
          </a:p>
        </p:txBody>
      </p:sp>
    </p:spTree>
    <p:extLst>
      <p:ext uri="{BB962C8B-B14F-4D97-AF65-F5344CB8AC3E}">
        <p14:creationId xmlns:p14="http://schemas.microsoft.com/office/powerpoint/2010/main" val="41043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1FDB-6ACA-4770-9E59-041DA7C1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Funcionamento básico – Comunicação (V. 1.0)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A3215-5B35-4C6C-BB18-1F170E83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Tanto o VANT quando a base contarão com 1 ESP32 T-</a:t>
            </a:r>
            <a:r>
              <a:rPr lang="pt-BR" dirty="0" err="1"/>
              <a:t>beam</a:t>
            </a:r>
            <a:r>
              <a:rPr lang="pt-BR" dirty="0"/>
              <a:t> e eles se comunicarão por </a:t>
            </a:r>
            <a:r>
              <a:rPr lang="pt-BR" dirty="0" err="1"/>
              <a:t>LoRa</a:t>
            </a:r>
            <a:r>
              <a:rPr lang="pt-BR" dirty="0"/>
              <a:t>.</a:t>
            </a:r>
          </a:p>
          <a:p>
            <a:r>
              <a:rPr lang="pt-BR" dirty="0"/>
              <a:t>No modo de controle remoto os dados transmitidos serão do tipo: inclinação x, inclinação y e potência.</a:t>
            </a:r>
          </a:p>
          <a:p>
            <a:r>
              <a:rPr lang="pt-BR" dirty="0"/>
              <a:t>No modo autônomo ...</a:t>
            </a:r>
          </a:p>
        </p:txBody>
      </p:sp>
    </p:spTree>
    <p:extLst>
      <p:ext uri="{BB962C8B-B14F-4D97-AF65-F5344CB8AC3E}">
        <p14:creationId xmlns:p14="http://schemas.microsoft.com/office/powerpoint/2010/main" val="4225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772C-76E3-4A52-AB0E-8DEC90E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Funcionamento básico – IMU (V. 1.0)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831B4-614E-424A-8B78-C5307F91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principais sentidos do VANT virão do GY-91, que inclui acelerômetro, giroscópio e magnetômetro. Este será conectado no ESP32 Bordo.</a:t>
            </a:r>
          </a:p>
        </p:txBody>
      </p:sp>
    </p:spTree>
    <p:extLst>
      <p:ext uri="{BB962C8B-B14F-4D97-AF65-F5344CB8AC3E}">
        <p14:creationId xmlns:p14="http://schemas.microsoft.com/office/powerpoint/2010/main" val="13688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D540B-77CE-47BC-BF88-B4965F08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Funcionamento básico – Motores (V. 1.0) 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5148A-C6E2-4411-AF69-0E136C2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motores serão conectados ao ESC </a:t>
            </a:r>
            <a:r>
              <a:rPr lang="pt-BR" dirty="0" err="1"/>
              <a:t>Mamba</a:t>
            </a:r>
            <a:r>
              <a:rPr lang="pt-BR" dirty="0"/>
              <a:t> F405, o qual se comunicará com o ESP32 Bordo via protocolo DSHOT 600..</a:t>
            </a:r>
          </a:p>
          <a:p>
            <a:r>
              <a:rPr lang="pt-BR" dirty="0"/>
              <a:t>O controle dos motores acontecerá por PID.</a:t>
            </a:r>
          </a:p>
        </p:txBody>
      </p:sp>
    </p:spTree>
    <p:extLst>
      <p:ext uri="{BB962C8B-B14F-4D97-AF65-F5344CB8AC3E}">
        <p14:creationId xmlns:p14="http://schemas.microsoft.com/office/powerpoint/2010/main" val="23618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8765C-C2E8-4F3F-9B46-4B4433CC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Funcionamento básico – Geolocalização (V. 1.0)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19843-1C64-4243-93B5-F6A75AFE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ESP32 T-</a:t>
            </a:r>
            <a:r>
              <a:rPr lang="pt-BR" dirty="0" err="1"/>
              <a:t>beam</a:t>
            </a:r>
            <a:r>
              <a:rPr lang="pt-BR" dirty="0"/>
              <a:t> conta com o módulo GPS NEO-6M o qual será responsável </a:t>
            </a:r>
          </a:p>
        </p:txBody>
      </p:sp>
    </p:spTree>
    <p:extLst>
      <p:ext uri="{BB962C8B-B14F-4D97-AF65-F5344CB8AC3E}">
        <p14:creationId xmlns:p14="http://schemas.microsoft.com/office/powerpoint/2010/main" val="1440526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181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VANT</vt:lpstr>
      <vt:lpstr>Descrição do projeto (V. 1.0)</vt:lpstr>
      <vt:lpstr>Funcionamento básico – Comunicação (V. 1.0)</vt:lpstr>
      <vt:lpstr>Funcionamento básico – IMU (V. 1.0)</vt:lpstr>
      <vt:lpstr>Funcionamento básico – Motores (V. 1.0)  </vt:lpstr>
      <vt:lpstr>Funcionamento básico – Geolocalização (V. 1.0)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NewDrone</dc:title>
  <dc:creator>Matheus Mazzarino</dc:creator>
  <cp:lastModifiedBy>Matheus Mazzarino</cp:lastModifiedBy>
  <cp:revision>7</cp:revision>
  <dcterms:created xsi:type="dcterms:W3CDTF">2021-06-15T11:14:03Z</dcterms:created>
  <dcterms:modified xsi:type="dcterms:W3CDTF">2021-06-16T01:42:32Z</dcterms:modified>
</cp:coreProperties>
</file>