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>
        <p:scale>
          <a:sx n="121" d="100"/>
          <a:sy n="121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42FF-885A-9349-96E5-875C2C06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678C7-99EE-D343-9C29-0A7C49A43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B937-6F0F-824A-9438-7A14AF14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60AD-CFAC-9940-8FFF-0852B673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DDAE-129F-C346-850F-1B6F973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5FD5-123C-AD47-80E0-2B88D83E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BDE27-0B03-5541-9042-418C3042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CC5E-DE21-D14A-B975-04E24C6B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0944-4048-0148-B2C8-C96CE8CF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5DC8-9D73-0548-B62D-303CF54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B825F-D098-0342-A4B2-20F3AAEB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776C-594B-5C48-9CC2-0C2D2950A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411D-66F2-694A-9CCD-F00C258F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D6DD-F275-124A-B545-37945019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6D95-F475-AF41-8EE4-E57DB7B9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B825-74F9-434E-899B-FA4EBDE8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2FB0-3A9A-2C44-8EC4-EC383A36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1EFC-92C2-1A47-B270-060C358C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EA1D-EE06-7740-8607-C885BE4B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5A4E-3D2D-4A4A-BD8F-4289464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B7EC-7B64-6A47-A36A-0C1AB61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A2B3-B6C6-B641-8957-C27F3E08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200B4-D5B7-A844-B008-402C8C0B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7AD-F6A5-5F40-A2E3-7354BE47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03C0-1428-4F4E-987B-66F3BEC0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6F1E-DBC0-004F-8F4D-F47A4062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6E84-44E5-CE4C-BB60-9A504B59C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1C4E1-4E0B-D948-AFE9-C94AB00C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F1A4-4DE7-FE4B-9D9B-6C800B8E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90D1F-3363-E04A-9612-D6C78101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F22E8-D747-A842-A394-D0F4A21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505-5FA9-8048-A60F-D0022F8B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15C23-4EEE-FD4E-B032-FF54A676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7860E-D7A3-6F4E-ADEF-AB06893EF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3E146-E5CF-E94D-9589-B9C1CD445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89FBA-AB13-4E47-B184-881828B4F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7491F-6F10-944E-96E7-D468DF05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CAC8F-8FC4-6C4C-B99B-C341E77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A3ACC-E23B-A046-806D-7358EC5D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93C4-422E-BD48-BB59-961499FA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D1F72-5C45-F54B-945C-1FF5D06C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98F46-84C0-C54D-BD9D-292D627F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EF95-EAF6-2A43-8CD2-D0F4F57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6AF44-A1CB-A547-810F-731B9E74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ADCB-DEBF-3848-82EA-651BA8A5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85F4-0323-9D47-A6D5-5A450029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7592-C8A2-A148-94B6-B48D6C2E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8A5B-F215-0743-ACEC-50C6822D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8D182-0F34-F749-9055-6AC304DB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F67B-F6E4-C34A-B5B7-E492E10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BA633-001E-F249-95D2-FAF8A34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8E995-8265-BD4D-A973-714F2AED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D7A5-9E6D-C143-9876-F004E470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532B7-0261-624A-847A-056982B20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0339-D6AC-F642-8F51-B89BA696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D51F-418C-7644-B92E-6AD4843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619D-C9DE-2542-B41E-5B238D22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001DC-062E-B04A-A1D7-F2F2798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F829F-5E96-7042-854B-260498E1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06328-7A4D-F942-A8B8-CACD6933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4A5E-0C92-0947-B38E-885DCBF3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DC42-2EBF-4944-8527-15785B2C171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EEED6-1B5F-204F-AE13-D0C55862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96D8-0970-1747-99DD-848305AB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2F77-1D8E-624C-A4D3-36EB78A1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34" Type="http://schemas.openxmlformats.org/officeDocument/2006/relationships/image" Target="../media/image41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23.png"/><Relationship Id="rId33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15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24" Type="http://schemas.openxmlformats.org/officeDocument/2006/relationships/image" Target="../media/image34.png"/><Relationship Id="rId32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17.png"/><Relationship Id="rId28" Type="http://schemas.openxmlformats.org/officeDocument/2006/relationships/image" Target="../media/image35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31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1.png"/><Relationship Id="rId22" Type="http://schemas.openxmlformats.org/officeDocument/2006/relationships/image" Target="../media/image33.png"/><Relationship Id="rId27" Type="http://schemas.openxmlformats.org/officeDocument/2006/relationships/image" Target="../media/image25.png"/><Relationship Id="rId30" Type="http://schemas.openxmlformats.org/officeDocument/2006/relationships/image" Target="../media/image37.png"/><Relationship Id="rId8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15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24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17.png"/><Relationship Id="rId28" Type="http://schemas.openxmlformats.org/officeDocument/2006/relationships/image" Target="../media/image35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1.png"/><Relationship Id="rId22" Type="http://schemas.openxmlformats.org/officeDocument/2006/relationships/image" Target="../media/image33.png"/><Relationship Id="rId27" Type="http://schemas.openxmlformats.org/officeDocument/2006/relationships/image" Target="../media/image25.png"/><Relationship Id="rId3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BA7E-901A-8745-8FE9-B9781320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365BD-A30B-014D-BD37-AB9F71F9F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530B794-2E8A-5241-95FA-95D484AB9F0A}"/>
              </a:ext>
            </a:extLst>
          </p:cNvPr>
          <p:cNvGrpSpPr/>
          <p:nvPr/>
        </p:nvGrpSpPr>
        <p:grpSpPr>
          <a:xfrm>
            <a:off x="1502727" y="580793"/>
            <a:ext cx="9248847" cy="5535385"/>
            <a:chOff x="809040" y="76297"/>
            <a:chExt cx="9248847" cy="55353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04C950-F3A0-454B-A12E-E9E6B564AC53}"/>
                </a:ext>
              </a:extLst>
            </p:cNvPr>
            <p:cNvSpPr txBox="1"/>
            <p:nvPr/>
          </p:nvSpPr>
          <p:spPr>
            <a:xfrm>
              <a:off x="4389101" y="351109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9641BAEE-8F26-4C4F-B6B8-50C80F1350C5}"/>
                </a:ext>
              </a:extLst>
            </p:cNvPr>
            <p:cNvSpPr/>
            <p:nvPr/>
          </p:nvSpPr>
          <p:spPr>
            <a:xfrm>
              <a:off x="6674316" y="3504087"/>
              <a:ext cx="1093141" cy="369332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02652A4C-554C-C041-96A9-BEBCD674439F}"/>
                </a:ext>
              </a:extLst>
            </p:cNvPr>
            <p:cNvSpPr/>
            <p:nvPr/>
          </p:nvSpPr>
          <p:spPr>
            <a:xfrm>
              <a:off x="4342246" y="3229479"/>
              <a:ext cx="914400" cy="91440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53E04-768E-234A-A942-7B9E0296E9CD}"/>
                </a:ext>
              </a:extLst>
            </p:cNvPr>
            <p:cNvSpPr txBox="1"/>
            <p:nvPr/>
          </p:nvSpPr>
          <p:spPr>
            <a:xfrm>
              <a:off x="6828557" y="3481487"/>
              <a:ext cx="875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canLike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9B226-123B-FA43-86F9-FC4FFF68B837}"/>
                </a:ext>
              </a:extLst>
            </p:cNvPr>
            <p:cNvSpPr txBox="1"/>
            <p:nvPr/>
          </p:nvSpPr>
          <p:spPr>
            <a:xfrm>
              <a:off x="9102176" y="3372590"/>
              <a:ext cx="9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Another</a:t>
              </a:r>
            </a:p>
            <a:p>
              <a:r>
                <a:rPr lang="en-US" dirty="0"/>
                <a:t>Human</a:t>
              </a:r>
            </a:p>
          </p:txBody>
        </p:sp>
        <p:sp>
          <p:nvSpPr>
            <p:cNvPr id="24" name="Donut 23">
              <a:extLst>
                <a:ext uri="{FF2B5EF4-FFF2-40B4-BE49-F238E27FC236}">
                  <a16:creationId xmlns:a16="http://schemas.microsoft.com/office/drawing/2014/main" id="{D97C07CE-E213-7A41-B9E5-905683597C08}"/>
                </a:ext>
              </a:extLst>
            </p:cNvPr>
            <p:cNvSpPr/>
            <p:nvPr/>
          </p:nvSpPr>
          <p:spPr>
            <a:xfrm>
              <a:off x="9111705" y="3229479"/>
              <a:ext cx="914400" cy="91440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7352A4F-E295-7C4F-BA9B-82372D98B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6646" y="3695756"/>
              <a:ext cx="1422282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FB12DF-A8BA-D749-96EA-CDD43FBE503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767457" y="3688753"/>
              <a:ext cx="1325769" cy="700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E27EEC-A82A-4D47-85B3-80CCD29510B8}"/>
                </a:ext>
              </a:extLst>
            </p:cNvPr>
            <p:cNvSpPr txBox="1"/>
            <p:nvPr/>
          </p:nvSpPr>
          <p:spPr>
            <a:xfrm>
              <a:off x="5385929" y="36922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0FEA1A-AF67-374C-9CB1-D1DE8A3386FC}"/>
                </a:ext>
              </a:extLst>
            </p:cNvPr>
            <p:cNvSpPr txBox="1"/>
            <p:nvPr/>
          </p:nvSpPr>
          <p:spPr>
            <a:xfrm>
              <a:off x="8140335" y="3670397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094CD0FF-D6B8-DF49-9C7A-CB95BF45CBC7}"/>
                </a:ext>
              </a:extLst>
            </p:cNvPr>
            <p:cNvSpPr/>
            <p:nvPr/>
          </p:nvSpPr>
          <p:spPr>
            <a:xfrm>
              <a:off x="2566252" y="3526761"/>
              <a:ext cx="818966" cy="369333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9D84E-CA05-8247-BB75-81D38D32202C}"/>
                </a:ext>
              </a:extLst>
            </p:cNvPr>
            <p:cNvSpPr txBox="1"/>
            <p:nvPr/>
          </p:nvSpPr>
          <p:spPr>
            <a:xfrm>
              <a:off x="2590693" y="3525657"/>
              <a:ext cx="75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canBe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347BF-55B0-EA4F-8AFE-48496BAAB82E}"/>
                </a:ext>
              </a:extLst>
            </p:cNvPr>
            <p:cNvCxnSpPr>
              <a:cxnSpLocks/>
            </p:cNvCxnSpPr>
            <p:nvPr/>
          </p:nvCxnSpPr>
          <p:spPr>
            <a:xfrm>
              <a:off x="3370608" y="3710323"/>
              <a:ext cx="969490" cy="1336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EC30A1-38B2-6D48-A561-FF92E04C4A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0440" y="3355542"/>
              <a:ext cx="1087346" cy="17011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6C58B3C-C9A6-FB44-B6B8-3656A248C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0439" y="3896094"/>
              <a:ext cx="1087347" cy="2369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285AC6-8F13-7D45-90B5-AFA3F22114C6}"/>
                </a:ext>
              </a:extLst>
            </p:cNvPr>
            <p:cNvSpPr txBox="1"/>
            <p:nvPr/>
          </p:nvSpPr>
          <p:spPr>
            <a:xfrm>
              <a:off x="959800" y="281014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</a:t>
              </a:r>
            </a:p>
          </p:txBody>
        </p:sp>
        <p:sp>
          <p:nvSpPr>
            <p:cNvPr id="70" name="Donut 69">
              <a:extLst>
                <a:ext uri="{FF2B5EF4-FFF2-40B4-BE49-F238E27FC236}">
                  <a16:creationId xmlns:a16="http://schemas.microsoft.com/office/drawing/2014/main" id="{B3EEFEDE-5BEF-F847-A43B-F826AEA69FE7}"/>
                </a:ext>
              </a:extLst>
            </p:cNvPr>
            <p:cNvSpPr/>
            <p:nvPr/>
          </p:nvSpPr>
          <p:spPr>
            <a:xfrm rot="5400000">
              <a:off x="820302" y="2509085"/>
              <a:ext cx="914400" cy="91440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93001-1051-8D49-8F81-AF68CB6F1F1B}"/>
                </a:ext>
              </a:extLst>
            </p:cNvPr>
            <p:cNvSpPr txBox="1"/>
            <p:nvPr/>
          </p:nvSpPr>
          <p:spPr>
            <a:xfrm>
              <a:off x="809040" y="4354793"/>
              <a:ext cx="918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Woman</a:t>
              </a:r>
            </a:p>
          </p:txBody>
        </p:sp>
        <p:sp>
          <p:nvSpPr>
            <p:cNvPr id="72" name="Donut 71">
              <a:extLst>
                <a:ext uri="{FF2B5EF4-FFF2-40B4-BE49-F238E27FC236}">
                  <a16:creationId xmlns:a16="http://schemas.microsoft.com/office/drawing/2014/main" id="{7E542E6C-6C0F-9643-86E1-B21EDD7B9AB3}"/>
                </a:ext>
              </a:extLst>
            </p:cNvPr>
            <p:cNvSpPr/>
            <p:nvPr/>
          </p:nvSpPr>
          <p:spPr>
            <a:xfrm rot="5400000">
              <a:off x="827309" y="4080070"/>
              <a:ext cx="914400" cy="91440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ame 77">
              <a:extLst>
                <a:ext uri="{FF2B5EF4-FFF2-40B4-BE49-F238E27FC236}">
                  <a16:creationId xmlns:a16="http://schemas.microsoft.com/office/drawing/2014/main" id="{CBC41AAA-9BF3-E14F-8669-8FBA62D6A3BE}"/>
                </a:ext>
              </a:extLst>
            </p:cNvPr>
            <p:cNvSpPr/>
            <p:nvPr/>
          </p:nvSpPr>
          <p:spPr>
            <a:xfrm>
              <a:off x="6671413" y="2473640"/>
              <a:ext cx="1093141" cy="369332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8656B6-03B1-A841-8715-9AFA3E1C58F7}"/>
                </a:ext>
              </a:extLst>
            </p:cNvPr>
            <p:cNvSpPr txBox="1"/>
            <p:nvPr/>
          </p:nvSpPr>
          <p:spPr>
            <a:xfrm>
              <a:off x="6680691" y="2451040"/>
              <a:ext cx="108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canMarry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A66F78-9493-A641-8E03-8B7CC7F0B63E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H="1">
              <a:off x="5144921" y="2658306"/>
              <a:ext cx="1526492" cy="75583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DF8E405-0F05-9440-9CFC-1924784B3CA0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7764554" y="2658306"/>
              <a:ext cx="1334719" cy="8047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2B2E5A-F409-2843-BE93-39537A01DB7D}"/>
                </a:ext>
              </a:extLst>
            </p:cNvPr>
            <p:cNvSpPr txBox="1"/>
            <p:nvPr/>
          </p:nvSpPr>
          <p:spPr>
            <a:xfrm>
              <a:off x="4977151" y="277103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0D3CBA1-F486-1042-98B5-C0A463543793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H="1" flipV="1">
              <a:off x="7217984" y="2842972"/>
              <a:ext cx="3878" cy="63851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C4A70-9312-0A42-AE10-667DC9B7DB31}"/>
                </a:ext>
              </a:extLst>
            </p:cNvPr>
            <p:cNvSpPr txBox="1"/>
            <p:nvPr/>
          </p:nvSpPr>
          <p:spPr>
            <a:xfrm>
              <a:off x="7182578" y="3128223"/>
              <a:ext cx="1556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subPropertyOf</a:t>
              </a:r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37A517-8236-734F-8907-C80290B62F36}"/>
                </a:ext>
              </a:extLst>
            </p:cNvPr>
            <p:cNvSpPr txBox="1"/>
            <p:nvPr/>
          </p:nvSpPr>
          <p:spPr>
            <a:xfrm>
              <a:off x="7961816" y="2523942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03" name="Frame 102">
              <a:extLst>
                <a:ext uri="{FF2B5EF4-FFF2-40B4-BE49-F238E27FC236}">
                  <a16:creationId xmlns:a16="http://schemas.microsoft.com/office/drawing/2014/main" id="{E654779D-EB2C-A44E-A792-83B57BA7130F}"/>
                </a:ext>
              </a:extLst>
            </p:cNvPr>
            <p:cNvSpPr/>
            <p:nvPr/>
          </p:nvSpPr>
          <p:spPr>
            <a:xfrm>
              <a:off x="5408830" y="1125699"/>
              <a:ext cx="1093141" cy="369332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9CB4C9-A890-C84B-B114-BA51109671E4}"/>
                </a:ext>
              </a:extLst>
            </p:cNvPr>
            <p:cNvSpPr txBox="1"/>
            <p:nvPr/>
          </p:nvSpPr>
          <p:spPr>
            <a:xfrm>
              <a:off x="5422275" y="1103099"/>
              <a:ext cx="1115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canFather</a:t>
              </a:r>
              <a:endParaRPr lang="en-US" dirty="0"/>
            </a:p>
          </p:txBody>
        </p:sp>
        <p:sp>
          <p:nvSpPr>
            <p:cNvPr id="105" name="Frame 104">
              <a:extLst>
                <a:ext uri="{FF2B5EF4-FFF2-40B4-BE49-F238E27FC236}">
                  <a16:creationId xmlns:a16="http://schemas.microsoft.com/office/drawing/2014/main" id="{0A797142-EFE7-9C4E-9DF4-CC0C4780F252}"/>
                </a:ext>
              </a:extLst>
            </p:cNvPr>
            <p:cNvSpPr/>
            <p:nvPr/>
          </p:nvSpPr>
          <p:spPr>
            <a:xfrm>
              <a:off x="5252736" y="5242350"/>
              <a:ext cx="1152509" cy="369332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AD5201F-D89D-6641-B5F5-507539301560}"/>
                </a:ext>
              </a:extLst>
            </p:cNvPr>
            <p:cNvSpPr txBox="1"/>
            <p:nvPr/>
          </p:nvSpPr>
          <p:spPr>
            <a:xfrm>
              <a:off x="5231716" y="5216990"/>
              <a:ext cx="122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canMother</a:t>
              </a:r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1726C8B-B119-7F4D-8279-A8BDA047F6E1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flipH="1">
              <a:off x="1705423" y="1287765"/>
              <a:ext cx="3716852" cy="153741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C8F414C-F5BA-C54C-8AAD-8A0FA41C903B}"/>
                </a:ext>
              </a:extLst>
            </p:cNvPr>
            <p:cNvCxnSpPr>
              <a:cxnSpLocks/>
            </p:cNvCxnSpPr>
            <p:nvPr/>
          </p:nvCxnSpPr>
          <p:spPr>
            <a:xfrm>
              <a:off x="6501207" y="1279299"/>
              <a:ext cx="3003238" cy="192758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0663DB6-34D7-2743-B902-9F95E3FCFF21}"/>
                </a:ext>
              </a:extLst>
            </p:cNvPr>
            <p:cNvSpPr txBox="1"/>
            <p:nvPr/>
          </p:nvSpPr>
          <p:spPr>
            <a:xfrm>
              <a:off x="7794267" y="1840391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C6FD9DE-68EC-FD4C-974F-488404151215}"/>
                </a:ext>
              </a:extLst>
            </p:cNvPr>
            <p:cNvSpPr txBox="1"/>
            <p:nvPr/>
          </p:nvSpPr>
          <p:spPr>
            <a:xfrm>
              <a:off x="3292266" y="1535298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E8EFA47-A03B-C54C-8E80-6C2CFC0DF10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 flipV="1">
              <a:off x="1727820" y="4696620"/>
              <a:ext cx="3503896" cy="70503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8C78419-E081-2340-B652-B608E5602C0D}"/>
                </a:ext>
              </a:extLst>
            </p:cNvPr>
            <p:cNvSpPr txBox="1"/>
            <p:nvPr/>
          </p:nvSpPr>
          <p:spPr>
            <a:xfrm>
              <a:off x="3254276" y="5130053"/>
              <a:ext cx="89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857FFE-248F-684C-B34C-D03F2B8F7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245" y="4133086"/>
              <a:ext cx="3033886" cy="129126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88A3FF-8299-2546-94E5-5B94543BAE44}"/>
                </a:ext>
              </a:extLst>
            </p:cNvPr>
            <p:cNvSpPr txBox="1"/>
            <p:nvPr/>
          </p:nvSpPr>
          <p:spPr>
            <a:xfrm>
              <a:off x="7662155" y="4847658"/>
              <a:ext cx="71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889B956-86FA-1740-8F37-C68F69435606}"/>
                </a:ext>
              </a:extLst>
            </p:cNvPr>
            <p:cNvSpPr txBox="1"/>
            <p:nvPr/>
          </p:nvSpPr>
          <p:spPr>
            <a:xfrm>
              <a:off x="3411089" y="3723573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814D15-6049-014C-A77B-8DDED2FBB0BA}"/>
                </a:ext>
              </a:extLst>
            </p:cNvPr>
            <p:cNvSpPr txBox="1"/>
            <p:nvPr/>
          </p:nvSpPr>
          <p:spPr>
            <a:xfrm>
              <a:off x="1812245" y="3991889"/>
              <a:ext cx="71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4063ED-8459-CB4C-9E57-6BE71C7CDD9B}"/>
                </a:ext>
              </a:extLst>
            </p:cNvPr>
            <p:cNvSpPr txBox="1"/>
            <p:nvPr/>
          </p:nvSpPr>
          <p:spPr>
            <a:xfrm>
              <a:off x="1847036" y="3100034"/>
              <a:ext cx="71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40" name="Frame 139">
              <a:extLst>
                <a:ext uri="{FF2B5EF4-FFF2-40B4-BE49-F238E27FC236}">
                  <a16:creationId xmlns:a16="http://schemas.microsoft.com/office/drawing/2014/main" id="{C9673608-10AD-6A4E-B301-8FB970726D1A}"/>
                </a:ext>
              </a:extLst>
            </p:cNvPr>
            <p:cNvSpPr/>
            <p:nvPr/>
          </p:nvSpPr>
          <p:spPr>
            <a:xfrm>
              <a:off x="1514905" y="1330508"/>
              <a:ext cx="1093141" cy="369332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BA10656-A85E-8047-BB13-3314536E68E0}"/>
                </a:ext>
              </a:extLst>
            </p:cNvPr>
            <p:cNvSpPr txBox="1"/>
            <p:nvPr/>
          </p:nvSpPr>
          <p:spPr>
            <a:xfrm>
              <a:off x="1559880" y="1318418"/>
              <a:ext cx="10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BirthYear</a:t>
              </a:r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EA65342-2CBB-9B46-A1F8-FC29E5A6C680}"/>
                </a:ext>
              </a:extLst>
            </p:cNvPr>
            <p:cNvCxnSpPr>
              <a:cxnSpLocks/>
              <a:stCxn id="141" idx="2"/>
            </p:cNvCxnSpPr>
            <p:nvPr/>
          </p:nvCxnSpPr>
          <p:spPr>
            <a:xfrm>
              <a:off x="2081562" y="1687750"/>
              <a:ext cx="2393080" cy="169017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ECF0741-44A0-F54B-8356-F76716E28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4112" y="632063"/>
              <a:ext cx="678578" cy="686357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909B8A-F0FD-384C-BE39-61C3C9560A9B}"/>
                </a:ext>
              </a:extLst>
            </p:cNvPr>
            <p:cNvSpPr txBox="1"/>
            <p:nvPr/>
          </p:nvSpPr>
          <p:spPr>
            <a:xfrm>
              <a:off x="2762946" y="348831"/>
              <a:ext cx="853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Literals</a:t>
              </a:r>
            </a:p>
          </p:txBody>
        </p:sp>
        <p:sp>
          <p:nvSpPr>
            <p:cNvPr id="152" name="Donut 151">
              <a:extLst>
                <a:ext uri="{FF2B5EF4-FFF2-40B4-BE49-F238E27FC236}">
                  <a16:creationId xmlns:a16="http://schemas.microsoft.com/office/drawing/2014/main" id="{FC449EC9-869F-FF47-881B-727ED292337D}"/>
                </a:ext>
              </a:extLst>
            </p:cNvPr>
            <p:cNvSpPr/>
            <p:nvPr/>
          </p:nvSpPr>
          <p:spPr>
            <a:xfrm rot="5400000">
              <a:off x="2732690" y="76297"/>
              <a:ext cx="914400" cy="91440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81CD3B4-4199-6247-9EDE-290533AAD974}"/>
                </a:ext>
              </a:extLst>
            </p:cNvPr>
            <p:cNvSpPr txBox="1"/>
            <p:nvPr/>
          </p:nvSpPr>
          <p:spPr>
            <a:xfrm>
              <a:off x="3292266" y="2339276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2FA68A-F803-8C4D-82CA-B6F64212B3A2}"/>
                </a:ext>
              </a:extLst>
            </p:cNvPr>
            <p:cNvSpPr txBox="1"/>
            <p:nvPr/>
          </p:nvSpPr>
          <p:spPr>
            <a:xfrm>
              <a:off x="1812245" y="659070"/>
              <a:ext cx="715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57" name="Frame 156">
              <a:extLst>
                <a:ext uri="{FF2B5EF4-FFF2-40B4-BE49-F238E27FC236}">
                  <a16:creationId xmlns:a16="http://schemas.microsoft.com/office/drawing/2014/main" id="{A2825427-0442-D24F-9FBF-EB3DABF45F6E}"/>
                </a:ext>
              </a:extLst>
            </p:cNvPr>
            <p:cNvSpPr/>
            <p:nvPr/>
          </p:nvSpPr>
          <p:spPr>
            <a:xfrm>
              <a:off x="5913364" y="4336110"/>
              <a:ext cx="1152509" cy="369332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DAD650C-1BF0-E149-AA11-669141F9850C}"/>
                </a:ext>
              </a:extLst>
            </p:cNvPr>
            <p:cNvSpPr txBox="1"/>
            <p:nvPr/>
          </p:nvSpPr>
          <p:spPr>
            <a:xfrm>
              <a:off x="5917745" y="4310750"/>
              <a:ext cx="122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isParentOf</a:t>
              </a:r>
              <a:endParaRPr lang="en-US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07726186-C772-C44A-9DF8-106621054C62}"/>
                </a:ext>
              </a:extLst>
            </p:cNvPr>
            <p:cNvCxnSpPr>
              <a:cxnSpLocks/>
              <a:stCxn id="157" idx="1"/>
            </p:cNvCxnSpPr>
            <p:nvPr/>
          </p:nvCxnSpPr>
          <p:spPr>
            <a:xfrm flipH="1" flipV="1">
              <a:off x="4917980" y="4143880"/>
              <a:ext cx="995384" cy="37689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BCA0FAA-3029-0F4F-AF25-2CAB2A59E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453" y="3962833"/>
              <a:ext cx="2078526" cy="56616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7849A26-2179-8E49-B42B-0D04A7AE7A7C}"/>
                </a:ext>
              </a:extLst>
            </p:cNvPr>
            <p:cNvSpPr txBox="1"/>
            <p:nvPr/>
          </p:nvSpPr>
          <p:spPr>
            <a:xfrm>
              <a:off x="7494290" y="4270965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2A1F205-8C90-294F-BC57-63EF67A04BD8}"/>
                </a:ext>
              </a:extLst>
            </p:cNvPr>
            <p:cNvSpPr txBox="1"/>
            <p:nvPr/>
          </p:nvSpPr>
          <p:spPr>
            <a:xfrm>
              <a:off x="4812300" y="4319723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810917C-73CF-8546-A800-A893C18AE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060" y="4688953"/>
              <a:ext cx="676185" cy="55381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8A0CACB-F619-BA4A-B99C-10AB64970721}"/>
                </a:ext>
              </a:extLst>
            </p:cNvPr>
            <p:cNvSpPr txBox="1"/>
            <p:nvPr/>
          </p:nvSpPr>
          <p:spPr>
            <a:xfrm>
              <a:off x="4625749" y="4781194"/>
              <a:ext cx="155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subPropertyOf</a:t>
              </a:r>
              <a:endParaRPr lang="en-US" dirty="0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89049C8-7F81-6241-97DD-CB56D1F48334}"/>
                </a:ext>
              </a:extLst>
            </p:cNvPr>
            <p:cNvCxnSpPr>
              <a:cxnSpLocks/>
              <a:stCxn id="104" idx="2"/>
              <a:endCxn id="158" idx="0"/>
            </p:cNvCxnSpPr>
            <p:nvPr/>
          </p:nvCxnSpPr>
          <p:spPr>
            <a:xfrm>
              <a:off x="5979960" y="1472431"/>
              <a:ext cx="550266" cy="283831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3EA8606-2F64-D64D-8C4D-D44C28A1176D}"/>
                </a:ext>
              </a:extLst>
            </p:cNvPr>
            <p:cNvSpPr txBox="1"/>
            <p:nvPr/>
          </p:nvSpPr>
          <p:spPr>
            <a:xfrm>
              <a:off x="4556607" y="1990430"/>
              <a:ext cx="155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subPropertyOf</a:t>
              </a:r>
              <a:endParaRPr lang="en-US" dirty="0"/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FF5E37E-5514-044C-BA78-A8B1AF1B7E5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421505" y="4566083"/>
            <a:ext cx="2815800" cy="4778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4CBAA69-DC42-C146-9E00-E05D5734E9C0}"/>
              </a:ext>
            </a:extLst>
          </p:cNvPr>
          <p:cNvCxnSpPr>
            <a:cxnSpLocks/>
          </p:cNvCxnSpPr>
          <p:nvPr/>
        </p:nvCxnSpPr>
        <p:spPr>
          <a:xfrm>
            <a:off x="2421505" y="3580209"/>
            <a:ext cx="2608344" cy="4425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D4B0233-40BD-504A-A862-5B004AD3383D}"/>
              </a:ext>
            </a:extLst>
          </p:cNvPr>
          <p:cNvSpPr txBox="1"/>
          <p:nvPr/>
        </p:nvSpPr>
        <p:spPr>
          <a:xfrm>
            <a:off x="3402676" y="47879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A58296C-ACDC-C64A-A7FE-D821502108D9}"/>
              </a:ext>
            </a:extLst>
          </p:cNvPr>
          <p:cNvSpPr txBox="1"/>
          <p:nvPr/>
        </p:nvSpPr>
        <p:spPr>
          <a:xfrm>
            <a:off x="3284380" y="34249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4C950-F3A0-454B-A12E-E9E6B564AC53}"/>
              </a:ext>
            </a:extLst>
          </p:cNvPr>
          <p:cNvSpPr txBox="1"/>
          <p:nvPr/>
        </p:nvSpPr>
        <p:spPr>
          <a:xfrm>
            <a:off x="6007918" y="170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2652A4C-554C-C041-96A9-BEBCD674439F}"/>
              </a:ext>
            </a:extLst>
          </p:cNvPr>
          <p:cNvSpPr/>
          <p:nvPr/>
        </p:nvSpPr>
        <p:spPr>
          <a:xfrm>
            <a:off x="5701561" y="143958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E4742-7364-6542-A964-D36BF6529E94}"/>
              </a:ext>
            </a:extLst>
          </p:cNvPr>
          <p:cNvSpPr txBox="1"/>
          <p:nvPr/>
        </p:nvSpPr>
        <p:spPr>
          <a:xfrm>
            <a:off x="1249279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3774DC89-F55D-F243-ADD9-05FB8D175FBE}"/>
              </a:ext>
            </a:extLst>
          </p:cNvPr>
          <p:cNvSpPr/>
          <p:nvPr/>
        </p:nvSpPr>
        <p:spPr>
          <a:xfrm>
            <a:off x="1001431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F1E8-EDC7-244E-9665-969483ACEAAD}"/>
              </a:ext>
            </a:extLst>
          </p:cNvPr>
          <p:cNvSpPr txBox="1"/>
          <p:nvPr/>
        </p:nvSpPr>
        <p:spPr>
          <a:xfrm>
            <a:off x="2574770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3A06D54C-AA1E-F942-AD95-4EB43DFF981C}"/>
              </a:ext>
            </a:extLst>
          </p:cNvPr>
          <p:cNvSpPr/>
          <p:nvPr/>
        </p:nvSpPr>
        <p:spPr>
          <a:xfrm>
            <a:off x="2348633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9B226-123B-FA43-86F9-FC4FFF68B837}"/>
              </a:ext>
            </a:extLst>
          </p:cNvPr>
          <p:cNvSpPr txBox="1"/>
          <p:nvPr/>
        </p:nvSpPr>
        <p:spPr>
          <a:xfrm>
            <a:off x="8573728" y="25596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</a:t>
            </a: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D97C07CE-E213-7A41-B9E5-905683597C08}"/>
              </a:ext>
            </a:extLst>
          </p:cNvPr>
          <p:cNvSpPr/>
          <p:nvPr/>
        </p:nvSpPr>
        <p:spPr>
          <a:xfrm>
            <a:off x="8361146" y="228714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AE822-29C4-AC42-A013-B78A79C66903}"/>
              </a:ext>
            </a:extLst>
          </p:cNvPr>
          <p:cNvSpPr txBox="1"/>
          <p:nvPr/>
        </p:nvSpPr>
        <p:spPr>
          <a:xfrm>
            <a:off x="1955928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0277BFEF-FF01-AB43-AC88-F314AA492E74}"/>
              </a:ext>
            </a:extLst>
          </p:cNvPr>
          <p:cNvSpPr/>
          <p:nvPr/>
        </p:nvSpPr>
        <p:spPr>
          <a:xfrm>
            <a:off x="1708905" y="333893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F444E7-66CD-9F4E-A4FC-DD7235BF466D}"/>
              </a:ext>
            </a:extLst>
          </p:cNvPr>
          <p:cNvSpPr txBox="1"/>
          <p:nvPr/>
        </p:nvSpPr>
        <p:spPr>
          <a:xfrm>
            <a:off x="4648118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BA4D8C0F-FF95-C840-98BA-BFB64DDE940D}"/>
              </a:ext>
            </a:extLst>
          </p:cNvPr>
          <p:cNvSpPr/>
          <p:nvPr/>
        </p:nvSpPr>
        <p:spPr>
          <a:xfrm>
            <a:off x="4435584" y="3338277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18148-DA1B-F84B-B760-E9010F4D9574}"/>
              </a:ext>
            </a:extLst>
          </p:cNvPr>
          <p:cNvSpPr txBox="1"/>
          <p:nvPr/>
        </p:nvSpPr>
        <p:spPr>
          <a:xfrm>
            <a:off x="3236369" y="2526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7691EEBE-154D-674D-AE28-BA94E9EE5C4F}"/>
              </a:ext>
            </a:extLst>
          </p:cNvPr>
          <p:cNvSpPr/>
          <p:nvPr/>
        </p:nvSpPr>
        <p:spPr>
          <a:xfrm>
            <a:off x="2988521" y="225362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B4D48-E8D8-064E-9636-B3163152DB7C}"/>
              </a:ext>
            </a:extLst>
          </p:cNvPr>
          <p:cNvCxnSpPr>
            <a:cxnSpLocks/>
          </p:cNvCxnSpPr>
          <p:nvPr/>
        </p:nvCxnSpPr>
        <p:spPr>
          <a:xfrm flipH="1">
            <a:off x="3867655" y="2024688"/>
            <a:ext cx="1872044" cy="46978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3A024-5AAC-CA41-BE05-AB1C170A2500}"/>
              </a:ext>
            </a:extLst>
          </p:cNvPr>
          <p:cNvSpPr txBox="1"/>
          <p:nvPr/>
        </p:nvSpPr>
        <p:spPr>
          <a:xfrm>
            <a:off x="3979625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D033B4A3-9B14-184C-AFB8-E9CBF585FB26}"/>
              </a:ext>
            </a:extLst>
          </p:cNvPr>
          <p:cNvSpPr/>
          <p:nvPr/>
        </p:nvSpPr>
        <p:spPr>
          <a:xfrm>
            <a:off x="3733718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546669-1314-6A47-8B27-81698A0E9FF0}"/>
              </a:ext>
            </a:extLst>
          </p:cNvPr>
          <p:cNvSpPr txBox="1"/>
          <p:nvPr/>
        </p:nvSpPr>
        <p:spPr>
          <a:xfrm>
            <a:off x="5251177" y="495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-28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A4BE35E7-A0A8-7343-A8CA-138BF9155AE0}"/>
              </a:ext>
            </a:extLst>
          </p:cNvPr>
          <p:cNvSpPr/>
          <p:nvPr/>
        </p:nvSpPr>
        <p:spPr>
          <a:xfrm>
            <a:off x="5080920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F640C-9BF7-A34B-A8B9-EF77CA1F837C}"/>
              </a:ext>
            </a:extLst>
          </p:cNvPr>
          <p:cNvSpPr txBox="1"/>
          <p:nvPr/>
        </p:nvSpPr>
        <p:spPr>
          <a:xfrm>
            <a:off x="6694911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C900315B-6BEF-964E-AA5D-7A6F1BDDF9D4}"/>
              </a:ext>
            </a:extLst>
          </p:cNvPr>
          <p:cNvSpPr/>
          <p:nvPr/>
        </p:nvSpPr>
        <p:spPr>
          <a:xfrm>
            <a:off x="6428122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8E762-01C4-9044-95EE-E06E4DEEC01F}"/>
              </a:ext>
            </a:extLst>
          </p:cNvPr>
          <p:cNvSpPr txBox="1"/>
          <p:nvPr/>
        </p:nvSpPr>
        <p:spPr>
          <a:xfrm>
            <a:off x="7996015" y="49571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2" name="Donut 51">
            <a:extLst>
              <a:ext uri="{FF2B5EF4-FFF2-40B4-BE49-F238E27FC236}">
                <a16:creationId xmlns:a16="http://schemas.microsoft.com/office/drawing/2014/main" id="{51C9D15B-CD0F-BF4D-8DC4-4CA3ECDAE48A}"/>
              </a:ext>
            </a:extLst>
          </p:cNvPr>
          <p:cNvSpPr/>
          <p:nvPr/>
        </p:nvSpPr>
        <p:spPr>
          <a:xfrm>
            <a:off x="7775324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EE509-8DAC-B84D-9E7C-A686039C0718}"/>
              </a:ext>
            </a:extLst>
          </p:cNvPr>
          <p:cNvSpPr txBox="1"/>
          <p:nvPr/>
        </p:nvSpPr>
        <p:spPr>
          <a:xfrm>
            <a:off x="9372612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4" name="Donut 53">
            <a:extLst>
              <a:ext uri="{FF2B5EF4-FFF2-40B4-BE49-F238E27FC236}">
                <a16:creationId xmlns:a16="http://schemas.microsoft.com/office/drawing/2014/main" id="{BB850556-6C00-844D-BD7F-F493C7D50AD7}"/>
              </a:ext>
            </a:extLst>
          </p:cNvPr>
          <p:cNvSpPr/>
          <p:nvPr/>
        </p:nvSpPr>
        <p:spPr>
          <a:xfrm>
            <a:off x="9160409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4D331-9419-974A-A3A4-FAC9B1886E1B}"/>
              </a:ext>
            </a:extLst>
          </p:cNvPr>
          <p:cNvSpPr txBox="1"/>
          <p:nvPr/>
        </p:nvSpPr>
        <p:spPr>
          <a:xfrm>
            <a:off x="10698103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6" name="Donut 55">
            <a:extLst>
              <a:ext uri="{FF2B5EF4-FFF2-40B4-BE49-F238E27FC236}">
                <a16:creationId xmlns:a16="http://schemas.microsoft.com/office/drawing/2014/main" id="{ADB672F4-E8C9-4447-AA81-2A2668646BEF}"/>
              </a:ext>
            </a:extLst>
          </p:cNvPr>
          <p:cNvSpPr/>
          <p:nvPr/>
        </p:nvSpPr>
        <p:spPr>
          <a:xfrm>
            <a:off x="10507611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67D10A-A5DE-9C44-A0FD-0946A0962A8D}"/>
              </a:ext>
            </a:extLst>
          </p:cNvPr>
          <p:cNvSpPr txBox="1"/>
          <p:nvPr/>
        </p:nvSpPr>
        <p:spPr>
          <a:xfrm>
            <a:off x="7317906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CDA8991B-83F1-F743-9D9C-F078638CE1A0}"/>
              </a:ext>
            </a:extLst>
          </p:cNvPr>
          <p:cNvSpPr/>
          <p:nvPr/>
        </p:nvSpPr>
        <p:spPr>
          <a:xfrm>
            <a:off x="7057024" y="3336524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9939C-2AA8-A249-B874-2B13292CB540}"/>
              </a:ext>
            </a:extLst>
          </p:cNvPr>
          <p:cNvSpPr txBox="1"/>
          <p:nvPr/>
        </p:nvSpPr>
        <p:spPr>
          <a:xfrm>
            <a:off x="9971141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-21</a:t>
            </a: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A885EAE4-663E-5942-8D33-5968B91B3382}"/>
              </a:ext>
            </a:extLst>
          </p:cNvPr>
          <p:cNvSpPr/>
          <p:nvPr/>
        </p:nvSpPr>
        <p:spPr>
          <a:xfrm>
            <a:off x="9783703" y="3335870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BC71A9-0C9F-5442-A7CC-F58778C32E7E}"/>
              </a:ext>
            </a:extLst>
          </p:cNvPr>
          <p:cNvCxnSpPr>
            <a:cxnSpLocks/>
          </p:cNvCxnSpPr>
          <p:nvPr/>
        </p:nvCxnSpPr>
        <p:spPr>
          <a:xfrm>
            <a:off x="6605179" y="1969911"/>
            <a:ext cx="1801773" cy="607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52C374-66AD-7346-942C-79C6B6DB191C}"/>
              </a:ext>
            </a:extLst>
          </p:cNvPr>
          <p:cNvCxnSpPr>
            <a:cxnSpLocks/>
          </p:cNvCxnSpPr>
          <p:nvPr/>
        </p:nvCxnSpPr>
        <p:spPr>
          <a:xfrm flipH="1">
            <a:off x="2491197" y="3055426"/>
            <a:ext cx="634478" cy="4925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0386DD-F786-5047-B00F-48D5AFD2B7F8}"/>
              </a:ext>
            </a:extLst>
          </p:cNvPr>
          <p:cNvCxnSpPr>
            <a:cxnSpLocks/>
          </p:cNvCxnSpPr>
          <p:nvPr/>
        </p:nvCxnSpPr>
        <p:spPr>
          <a:xfrm>
            <a:off x="3769455" y="3055426"/>
            <a:ext cx="714127" cy="5652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B35C82-4296-B94F-AC0F-E0ED49F737C0}"/>
              </a:ext>
            </a:extLst>
          </p:cNvPr>
          <p:cNvCxnSpPr>
            <a:cxnSpLocks/>
          </p:cNvCxnSpPr>
          <p:nvPr/>
        </p:nvCxnSpPr>
        <p:spPr>
          <a:xfrm flipH="1">
            <a:off x="7888565" y="3055426"/>
            <a:ext cx="580184" cy="4925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7361DA-C407-E944-AF8E-4701E835F61E}"/>
              </a:ext>
            </a:extLst>
          </p:cNvPr>
          <p:cNvCxnSpPr>
            <a:cxnSpLocks/>
          </p:cNvCxnSpPr>
          <p:nvPr/>
        </p:nvCxnSpPr>
        <p:spPr>
          <a:xfrm>
            <a:off x="9174869" y="3055426"/>
            <a:ext cx="633340" cy="54744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202988-01B6-2F43-88E5-6F670AABE4C1}"/>
              </a:ext>
            </a:extLst>
          </p:cNvPr>
          <p:cNvCxnSpPr>
            <a:cxnSpLocks/>
          </p:cNvCxnSpPr>
          <p:nvPr/>
        </p:nvCxnSpPr>
        <p:spPr>
          <a:xfrm flipH="1">
            <a:off x="1493899" y="4151882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0435C-BE97-4648-8C40-9D99B3633B3D}"/>
              </a:ext>
            </a:extLst>
          </p:cNvPr>
          <p:cNvCxnSpPr>
            <a:cxnSpLocks/>
          </p:cNvCxnSpPr>
          <p:nvPr/>
        </p:nvCxnSpPr>
        <p:spPr>
          <a:xfrm>
            <a:off x="2435549" y="4151882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D78C73-4E30-EE42-9090-DF85142675CA}"/>
              </a:ext>
            </a:extLst>
          </p:cNvPr>
          <p:cNvCxnSpPr>
            <a:cxnSpLocks/>
          </p:cNvCxnSpPr>
          <p:nvPr/>
        </p:nvCxnSpPr>
        <p:spPr>
          <a:xfrm flipH="1">
            <a:off x="109063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4119D7-8738-B540-B659-B206F5CB0D25}"/>
              </a:ext>
            </a:extLst>
          </p:cNvPr>
          <p:cNvCxnSpPr>
            <a:cxnSpLocks/>
          </p:cNvCxnSpPr>
          <p:nvPr/>
        </p:nvCxnSpPr>
        <p:spPr>
          <a:xfrm>
            <a:off x="166798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2393D1-11C5-5F42-9EF2-D30BB78E2C79}"/>
              </a:ext>
            </a:extLst>
          </p:cNvPr>
          <p:cNvCxnSpPr>
            <a:cxnSpLocks/>
          </p:cNvCxnSpPr>
          <p:nvPr/>
        </p:nvCxnSpPr>
        <p:spPr>
          <a:xfrm flipH="1">
            <a:off x="2435549" y="5533238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C6875C-85A9-854B-BC1C-1DC6C5D8F256}"/>
              </a:ext>
            </a:extLst>
          </p:cNvPr>
          <p:cNvCxnSpPr>
            <a:cxnSpLocks/>
          </p:cNvCxnSpPr>
          <p:nvPr/>
        </p:nvCxnSpPr>
        <p:spPr>
          <a:xfrm>
            <a:off x="3012894" y="5538654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4DC8C17-FC44-C248-BED4-A787B30A718F}"/>
              </a:ext>
            </a:extLst>
          </p:cNvPr>
          <p:cNvCxnSpPr>
            <a:cxnSpLocks/>
          </p:cNvCxnSpPr>
          <p:nvPr/>
        </p:nvCxnSpPr>
        <p:spPr>
          <a:xfrm flipH="1">
            <a:off x="3825210" y="5527822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EC31F-6D9A-6942-A6E5-9C27F2DA607D}"/>
              </a:ext>
            </a:extLst>
          </p:cNvPr>
          <p:cNvCxnSpPr>
            <a:cxnSpLocks/>
          </p:cNvCxnSpPr>
          <p:nvPr/>
        </p:nvCxnSpPr>
        <p:spPr>
          <a:xfrm>
            <a:off x="4402555" y="5533238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EFC8F0-1E2D-3442-8AF9-3FCE6D7C81B0}"/>
              </a:ext>
            </a:extLst>
          </p:cNvPr>
          <p:cNvCxnSpPr>
            <a:cxnSpLocks/>
          </p:cNvCxnSpPr>
          <p:nvPr/>
        </p:nvCxnSpPr>
        <p:spPr>
          <a:xfrm flipH="1">
            <a:off x="5170762" y="5533238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AFF4CE-E11F-9F46-B71C-4FB6E3B77E87}"/>
              </a:ext>
            </a:extLst>
          </p:cNvPr>
          <p:cNvCxnSpPr>
            <a:cxnSpLocks/>
          </p:cNvCxnSpPr>
          <p:nvPr/>
        </p:nvCxnSpPr>
        <p:spPr>
          <a:xfrm>
            <a:off x="5748107" y="5538654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91241B-A5CF-D54B-85D1-7A23205E2395}"/>
              </a:ext>
            </a:extLst>
          </p:cNvPr>
          <p:cNvCxnSpPr>
            <a:cxnSpLocks/>
          </p:cNvCxnSpPr>
          <p:nvPr/>
        </p:nvCxnSpPr>
        <p:spPr>
          <a:xfrm flipH="1">
            <a:off x="655148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3F354C-AFB6-C445-8EEE-49A6BE5B5872}"/>
              </a:ext>
            </a:extLst>
          </p:cNvPr>
          <p:cNvCxnSpPr>
            <a:cxnSpLocks/>
          </p:cNvCxnSpPr>
          <p:nvPr/>
        </p:nvCxnSpPr>
        <p:spPr>
          <a:xfrm>
            <a:off x="712883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685761-A3BC-E14A-86D8-0757CABB870F}"/>
              </a:ext>
            </a:extLst>
          </p:cNvPr>
          <p:cNvCxnSpPr>
            <a:cxnSpLocks/>
          </p:cNvCxnSpPr>
          <p:nvPr/>
        </p:nvCxnSpPr>
        <p:spPr>
          <a:xfrm flipH="1">
            <a:off x="7895288" y="5538654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DADFA9-7A40-A149-B709-92253713F0A7}"/>
              </a:ext>
            </a:extLst>
          </p:cNvPr>
          <p:cNvCxnSpPr>
            <a:cxnSpLocks/>
          </p:cNvCxnSpPr>
          <p:nvPr/>
        </p:nvCxnSpPr>
        <p:spPr>
          <a:xfrm>
            <a:off x="8472633" y="5544070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8204-703E-B34F-A550-30DBE0FCF4F2}"/>
              </a:ext>
            </a:extLst>
          </p:cNvPr>
          <p:cNvCxnSpPr>
            <a:cxnSpLocks/>
          </p:cNvCxnSpPr>
          <p:nvPr/>
        </p:nvCxnSpPr>
        <p:spPr>
          <a:xfrm flipH="1">
            <a:off x="9242127" y="5555109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AE28ED-31E6-F54C-A8C6-7D3E96BF3A99}"/>
              </a:ext>
            </a:extLst>
          </p:cNvPr>
          <p:cNvCxnSpPr>
            <a:cxnSpLocks/>
          </p:cNvCxnSpPr>
          <p:nvPr/>
        </p:nvCxnSpPr>
        <p:spPr>
          <a:xfrm>
            <a:off x="9819472" y="5560525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43CFB5-7344-2C47-8A69-12BBF15D7E2A}"/>
              </a:ext>
            </a:extLst>
          </p:cNvPr>
          <p:cNvCxnSpPr>
            <a:cxnSpLocks/>
          </p:cNvCxnSpPr>
          <p:nvPr/>
        </p:nvCxnSpPr>
        <p:spPr>
          <a:xfrm flipH="1">
            <a:off x="10609994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8C8B17-9BB7-7E40-B6E0-A3AF269FD4D8}"/>
              </a:ext>
            </a:extLst>
          </p:cNvPr>
          <p:cNvCxnSpPr>
            <a:cxnSpLocks/>
          </p:cNvCxnSpPr>
          <p:nvPr/>
        </p:nvCxnSpPr>
        <p:spPr>
          <a:xfrm>
            <a:off x="11187339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A0D802-9E86-BA40-AD90-BBA9A3E99232}"/>
              </a:ext>
            </a:extLst>
          </p:cNvPr>
          <p:cNvSpPr/>
          <p:nvPr/>
        </p:nvSpPr>
        <p:spPr>
          <a:xfrm>
            <a:off x="752854" y="5993362"/>
            <a:ext cx="1103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127          71      87           31       59             3      43            99    100          42       0             58     30           88       72          130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023B80-46A9-D647-996E-BF21014CEC2A}"/>
              </a:ext>
            </a:extLst>
          </p:cNvPr>
          <p:cNvCxnSpPr>
            <a:cxnSpLocks/>
          </p:cNvCxnSpPr>
          <p:nvPr/>
        </p:nvCxnSpPr>
        <p:spPr>
          <a:xfrm flipH="1">
            <a:off x="4208186" y="4170956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79F51DE-F008-9641-BF18-B823A749C95B}"/>
              </a:ext>
            </a:extLst>
          </p:cNvPr>
          <p:cNvCxnSpPr>
            <a:cxnSpLocks/>
          </p:cNvCxnSpPr>
          <p:nvPr/>
        </p:nvCxnSpPr>
        <p:spPr>
          <a:xfrm>
            <a:off x="5149836" y="4170956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567A64-2DBA-1F4D-A3A1-860B60E85FB3}"/>
              </a:ext>
            </a:extLst>
          </p:cNvPr>
          <p:cNvCxnSpPr>
            <a:cxnSpLocks/>
          </p:cNvCxnSpPr>
          <p:nvPr/>
        </p:nvCxnSpPr>
        <p:spPr>
          <a:xfrm flipH="1">
            <a:off x="6872125" y="4158467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0505B05-7B00-644F-93CA-B7A166E567F0}"/>
              </a:ext>
            </a:extLst>
          </p:cNvPr>
          <p:cNvCxnSpPr>
            <a:cxnSpLocks/>
          </p:cNvCxnSpPr>
          <p:nvPr/>
        </p:nvCxnSpPr>
        <p:spPr>
          <a:xfrm>
            <a:off x="7813775" y="4158467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FF9E3D-EFEE-9C41-A785-E824EF558D1D}"/>
              </a:ext>
            </a:extLst>
          </p:cNvPr>
          <p:cNvCxnSpPr>
            <a:cxnSpLocks/>
          </p:cNvCxnSpPr>
          <p:nvPr/>
        </p:nvCxnSpPr>
        <p:spPr>
          <a:xfrm flipH="1">
            <a:off x="9603844" y="4154459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5FD118-46D9-2941-A5C2-1C47DA09A2D6}"/>
              </a:ext>
            </a:extLst>
          </p:cNvPr>
          <p:cNvCxnSpPr>
            <a:cxnSpLocks/>
          </p:cNvCxnSpPr>
          <p:nvPr/>
        </p:nvCxnSpPr>
        <p:spPr>
          <a:xfrm>
            <a:off x="10545494" y="4154459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201BA74-9A41-0644-95BA-98F5ECF97908}"/>
              </a:ext>
            </a:extLst>
          </p:cNvPr>
          <p:cNvSpPr txBox="1"/>
          <p:nvPr/>
        </p:nvSpPr>
        <p:spPr>
          <a:xfrm>
            <a:off x="5970748" y="3318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</a:t>
            </a:r>
          </a:p>
        </p:txBody>
      </p:sp>
      <p:sp>
        <p:nvSpPr>
          <p:cNvPr id="146" name="Donut 145">
            <a:extLst>
              <a:ext uri="{FF2B5EF4-FFF2-40B4-BE49-F238E27FC236}">
                <a16:creationId xmlns:a16="http://schemas.microsoft.com/office/drawing/2014/main" id="{1BAF7E00-A05F-6843-892A-842DD396A64D}"/>
              </a:ext>
            </a:extLst>
          </p:cNvPr>
          <p:cNvSpPr/>
          <p:nvPr/>
        </p:nvSpPr>
        <p:spPr>
          <a:xfrm>
            <a:off x="5697844" y="6427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2144FE-6A4C-E044-B444-8A3B11CB2653}"/>
              </a:ext>
            </a:extLst>
          </p:cNvPr>
          <p:cNvCxnSpPr>
            <a:cxnSpLocks/>
          </p:cNvCxnSpPr>
          <p:nvPr/>
        </p:nvCxnSpPr>
        <p:spPr>
          <a:xfrm>
            <a:off x="6151435" y="966779"/>
            <a:ext cx="0" cy="48415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/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/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/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/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/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/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/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/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/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/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/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/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/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/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/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/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/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/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/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/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/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/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/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/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/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/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/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/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/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/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45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4C950-F3A0-454B-A12E-E9E6B564AC53}"/>
              </a:ext>
            </a:extLst>
          </p:cNvPr>
          <p:cNvSpPr txBox="1"/>
          <p:nvPr/>
        </p:nvSpPr>
        <p:spPr>
          <a:xfrm>
            <a:off x="6007918" y="170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2652A4C-554C-C041-96A9-BEBCD674439F}"/>
              </a:ext>
            </a:extLst>
          </p:cNvPr>
          <p:cNvSpPr/>
          <p:nvPr/>
        </p:nvSpPr>
        <p:spPr>
          <a:xfrm>
            <a:off x="5701561" y="143958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E4742-7364-6542-A964-D36BF6529E94}"/>
              </a:ext>
            </a:extLst>
          </p:cNvPr>
          <p:cNvSpPr txBox="1"/>
          <p:nvPr/>
        </p:nvSpPr>
        <p:spPr>
          <a:xfrm>
            <a:off x="1249279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3774DC89-F55D-F243-ADD9-05FB8D175FBE}"/>
              </a:ext>
            </a:extLst>
          </p:cNvPr>
          <p:cNvSpPr/>
          <p:nvPr/>
        </p:nvSpPr>
        <p:spPr>
          <a:xfrm>
            <a:off x="1001431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F1E8-EDC7-244E-9665-969483ACEAAD}"/>
              </a:ext>
            </a:extLst>
          </p:cNvPr>
          <p:cNvSpPr txBox="1"/>
          <p:nvPr/>
        </p:nvSpPr>
        <p:spPr>
          <a:xfrm>
            <a:off x="2574770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3A06D54C-AA1E-F942-AD95-4EB43DFF981C}"/>
              </a:ext>
            </a:extLst>
          </p:cNvPr>
          <p:cNvSpPr/>
          <p:nvPr/>
        </p:nvSpPr>
        <p:spPr>
          <a:xfrm>
            <a:off x="2348633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9B226-123B-FA43-86F9-FC4FFF68B837}"/>
              </a:ext>
            </a:extLst>
          </p:cNvPr>
          <p:cNvSpPr txBox="1"/>
          <p:nvPr/>
        </p:nvSpPr>
        <p:spPr>
          <a:xfrm>
            <a:off x="8573728" y="25596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</a:t>
            </a: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D97C07CE-E213-7A41-B9E5-905683597C08}"/>
              </a:ext>
            </a:extLst>
          </p:cNvPr>
          <p:cNvSpPr/>
          <p:nvPr/>
        </p:nvSpPr>
        <p:spPr>
          <a:xfrm>
            <a:off x="8361146" y="228714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AE822-29C4-AC42-A013-B78A79C66903}"/>
              </a:ext>
            </a:extLst>
          </p:cNvPr>
          <p:cNvSpPr txBox="1"/>
          <p:nvPr/>
        </p:nvSpPr>
        <p:spPr>
          <a:xfrm>
            <a:off x="1955928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0277BFEF-FF01-AB43-AC88-F314AA492E74}"/>
              </a:ext>
            </a:extLst>
          </p:cNvPr>
          <p:cNvSpPr/>
          <p:nvPr/>
        </p:nvSpPr>
        <p:spPr>
          <a:xfrm>
            <a:off x="1708905" y="333893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F444E7-66CD-9F4E-A4FC-DD7235BF466D}"/>
              </a:ext>
            </a:extLst>
          </p:cNvPr>
          <p:cNvSpPr txBox="1"/>
          <p:nvPr/>
        </p:nvSpPr>
        <p:spPr>
          <a:xfrm>
            <a:off x="4648118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BA4D8C0F-FF95-C840-98BA-BFB64DDE940D}"/>
              </a:ext>
            </a:extLst>
          </p:cNvPr>
          <p:cNvSpPr/>
          <p:nvPr/>
        </p:nvSpPr>
        <p:spPr>
          <a:xfrm>
            <a:off x="4435584" y="3338277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18148-DA1B-F84B-B760-E9010F4D9574}"/>
              </a:ext>
            </a:extLst>
          </p:cNvPr>
          <p:cNvSpPr txBox="1"/>
          <p:nvPr/>
        </p:nvSpPr>
        <p:spPr>
          <a:xfrm>
            <a:off x="3236369" y="2526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7691EEBE-154D-674D-AE28-BA94E9EE5C4F}"/>
              </a:ext>
            </a:extLst>
          </p:cNvPr>
          <p:cNvSpPr/>
          <p:nvPr/>
        </p:nvSpPr>
        <p:spPr>
          <a:xfrm>
            <a:off x="2988521" y="225362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B4D48-E8D8-064E-9636-B3163152DB7C}"/>
              </a:ext>
            </a:extLst>
          </p:cNvPr>
          <p:cNvCxnSpPr>
            <a:cxnSpLocks/>
          </p:cNvCxnSpPr>
          <p:nvPr/>
        </p:nvCxnSpPr>
        <p:spPr>
          <a:xfrm flipH="1">
            <a:off x="3867655" y="2024688"/>
            <a:ext cx="1872044" cy="46978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3A024-5AAC-CA41-BE05-AB1C170A2500}"/>
              </a:ext>
            </a:extLst>
          </p:cNvPr>
          <p:cNvSpPr txBox="1"/>
          <p:nvPr/>
        </p:nvSpPr>
        <p:spPr>
          <a:xfrm>
            <a:off x="3979625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D033B4A3-9B14-184C-AFB8-E9CBF585FB26}"/>
              </a:ext>
            </a:extLst>
          </p:cNvPr>
          <p:cNvSpPr/>
          <p:nvPr/>
        </p:nvSpPr>
        <p:spPr>
          <a:xfrm>
            <a:off x="3733718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546669-1314-6A47-8B27-81698A0E9FF0}"/>
              </a:ext>
            </a:extLst>
          </p:cNvPr>
          <p:cNvSpPr txBox="1"/>
          <p:nvPr/>
        </p:nvSpPr>
        <p:spPr>
          <a:xfrm>
            <a:off x="5251177" y="495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-28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A4BE35E7-A0A8-7343-A8CA-138BF9155AE0}"/>
              </a:ext>
            </a:extLst>
          </p:cNvPr>
          <p:cNvSpPr/>
          <p:nvPr/>
        </p:nvSpPr>
        <p:spPr>
          <a:xfrm>
            <a:off x="5080920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F640C-9BF7-A34B-A8B9-EF77CA1F837C}"/>
              </a:ext>
            </a:extLst>
          </p:cNvPr>
          <p:cNvSpPr txBox="1"/>
          <p:nvPr/>
        </p:nvSpPr>
        <p:spPr>
          <a:xfrm>
            <a:off x="6694911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C900315B-6BEF-964E-AA5D-7A6F1BDDF9D4}"/>
              </a:ext>
            </a:extLst>
          </p:cNvPr>
          <p:cNvSpPr/>
          <p:nvPr/>
        </p:nvSpPr>
        <p:spPr>
          <a:xfrm>
            <a:off x="6428122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8E762-01C4-9044-95EE-E06E4DEEC01F}"/>
              </a:ext>
            </a:extLst>
          </p:cNvPr>
          <p:cNvSpPr txBox="1"/>
          <p:nvPr/>
        </p:nvSpPr>
        <p:spPr>
          <a:xfrm>
            <a:off x="7996015" y="49571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2" name="Donut 51">
            <a:extLst>
              <a:ext uri="{FF2B5EF4-FFF2-40B4-BE49-F238E27FC236}">
                <a16:creationId xmlns:a16="http://schemas.microsoft.com/office/drawing/2014/main" id="{51C9D15B-CD0F-BF4D-8DC4-4CA3ECDAE48A}"/>
              </a:ext>
            </a:extLst>
          </p:cNvPr>
          <p:cNvSpPr/>
          <p:nvPr/>
        </p:nvSpPr>
        <p:spPr>
          <a:xfrm>
            <a:off x="7775324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EE509-8DAC-B84D-9E7C-A686039C0718}"/>
              </a:ext>
            </a:extLst>
          </p:cNvPr>
          <p:cNvSpPr txBox="1"/>
          <p:nvPr/>
        </p:nvSpPr>
        <p:spPr>
          <a:xfrm>
            <a:off x="9372612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4" name="Donut 53">
            <a:extLst>
              <a:ext uri="{FF2B5EF4-FFF2-40B4-BE49-F238E27FC236}">
                <a16:creationId xmlns:a16="http://schemas.microsoft.com/office/drawing/2014/main" id="{BB850556-6C00-844D-BD7F-F493C7D50AD7}"/>
              </a:ext>
            </a:extLst>
          </p:cNvPr>
          <p:cNvSpPr/>
          <p:nvPr/>
        </p:nvSpPr>
        <p:spPr>
          <a:xfrm>
            <a:off x="9160409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4D331-9419-974A-A3A4-FAC9B1886E1B}"/>
              </a:ext>
            </a:extLst>
          </p:cNvPr>
          <p:cNvSpPr txBox="1"/>
          <p:nvPr/>
        </p:nvSpPr>
        <p:spPr>
          <a:xfrm>
            <a:off x="10698103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6" name="Donut 55">
            <a:extLst>
              <a:ext uri="{FF2B5EF4-FFF2-40B4-BE49-F238E27FC236}">
                <a16:creationId xmlns:a16="http://schemas.microsoft.com/office/drawing/2014/main" id="{ADB672F4-E8C9-4447-AA81-2A2668646BEF}"/>
              </a:ext>
            </a:extLst>
          </p:cNvPr>
          <p:cNvSpPr/>
          <p:nvPr/>
        </p:nvSpPr>
        <p:spPr>
          <a:xfrm>
            <a:off x="10507611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67D10A-A5DE-9C44-A0FD-0946A0962A8D}"/>
              </a:ext>
            </a:extLst>
          </p:cNvPr>
          <p:cNvSpPr txBox="1"/>
          <p:nvPr/>
        </p:nvSpPr>
        <p:spPr>
          <a:xfrm>
            <a:off x="7317906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CDA8991B-83F1-F743-9D9C-F078638CE1A0}"/>
              </a:ext>
            </a:extLst>
          </p:cNvPr>
          <p:cNvSpPr/>
          <p:nvPr/>
        </p:nvSpPr>
        <p:spPr>
          <a:xfrm>
            <a:off x="7057024" y="3336524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9939C-2AA8-A249-B874-2B13292CB540}"/>
              </a:ext>
            </a:extLst>
          </p:cNvPr>
          <p:cNvSpPr txBox="1"/>
          <p:nvPr/>
        </p:nvSpPr>
        <p:spPr>
          <a:xfrm>
            <a:off x="9971141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-21</a:t>
            </a: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A885EAE4-663E-5942-8D33-5968B91B3382}"/>
              </a:ext>
            </a:extLst>
          </p:cNvPr>
          <p:cNvSpPr/>
          <p:nvPr/>
        </p:nvSpPr>
        <p:spPr>
          <a:xfrm>
            <a:off x="9783703" y="3335870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BC71A9-0C9F-5442-A7CC-F58778C32E7E}"/>
              </a:ext>
            </a:extLst>
          </p:cNvPr>
          <p:cNvCxnSpPr>
            <a:cxnSpLocks/>
          </p:cNvCxnSpPr>
          <p:nvPr/>
        </p:nvCxnSpPr>
        <p:spPr>
          <a:xfrm>
            <a:off x="6605179" y="1969911"/>
            <a:ext cx="1801773" cy="607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52C374-66AD-7346-942C-79C6B6DB191C}"/>
              </a:ext>
            </a:extLst>
          </p:cNvPr>
          <p:cNvCxnSpPr>
            <a:cxnSpLocks/>
          </p:cNvCxnSpPr>
          <p:nvPr/>
        </p:nvCxnSpPr>
        <p:spPr>
          <a:xfrm flipH="1">
            <a:off x="2491197" y="3055426"/>
            <a:ext cx="634478" cy="49253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0386DD-F786-5047-B00F-48D5AFD2B7F8}"/>
              </a:ext>
            </a:extLst>
          </p:cNvPr>
          <p:cNvCxnSpPr>
            <a:cxnSpLocks/>
          </p:cNvCxnSpPr>
          <p:nvPr/>
        </p:nvCxnSpPr>
        <p:spPr>
          <a:xfrm>
            <a:off x="3769455" y="3055426"/>
            <a:ext cx="714127" cy="5652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B35C82-4296-B94F-AC0F-E0ED49F737C0}"/>
              </a:ext>
            </a:extLst>
          </p:cNvPr>
          <p:cNvCxnSpPr>
            <a:cxnSpLocks/>
          </p:cNvCxnSpPr>
          <p:nvPr/>
        </p:nvCxnSpPr>
        <p:spPr>
          <a:xfrm flipH="1">
            <a:off x="7888565" y="3055426"/>
            <a:ext cx="580184" cy="4925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7361DA-C407-E944-AF8E-4701E835F61E}"/>
              </a:ext>
            </a:extLst>
          </p:cNvPr>
          <p:cNvCxnSpPr>
            <a:cxnSpLocks/>
          </p:cNvCxnSpPr>
          <p:nvPr/>
        </p:nvCxnSpPr>
        <p:spPr>
          <a:xfrm>
            <a:off x="9174869" y="3055426"/>
            <a:ext cx="633340" cy="54744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202988-01B6-2F43-88E5-6F670AABE4C1}"/>
              </a:ext>
            </a:extLst>
          </p:cNvPr>
          <p:cNvCxnSpPr>
            <a:cxnSpLocks/>
          </p:cNvCxnSpPr>
          <p:nvPr/>
        </p:nvCxnSpPr>
        <p:spPr>
          <a:xfrm flipH="1">
            <a:off x="1493899" y="4151882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0435C-BE97-4648-8C40-9D99B3633B3D}"/>
              </a:ext>
            </a:extLst>
          </p:cNvPr>
          <p:cNvCxnSpPr>
            <a:cxnSpLocks/>
          </p:cNvCxnSpPr>
          <p:nvPr/>
        </p:nvCxnSpPr>
        <p:spPr>
          <a:xfrm>
            <a:off x="2435549" y="4151882"/>
            <a:ext cx="315297" cy="53525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D78C73-4E30-EE42-9090-DF85142675CA}"/>
              </a:ext>
            </a:extLst>
          </p:cNvPr>
          <p:cNvCxnSpPr>
            <a:cxnSpLocks/>
          </p:cNvCxnSpPr>
          <p:nvPr/>
        </p:nvCxnSpPr>
        <p:spPr>
          <a:xfrm flipH="1">
            <a:off x="109063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4119D7-8738-B540-B659-B206F5CB0D25}"/>
              </a:ext>
            </a:extLst>
          </p:cNvPr>
          <p:cNvCxnSpPr>
            <a:cxnSpLocks/>
          </p:cNvCxnSpPr>
          <p:nvPr/>
        </p:nvCxnSpPr>
        <p:spPr>
          <a:xfrm>
            <a:off x="166798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2393D1-11C5-5F42-9EF2-D30BB78E2C79}"/>
              </a:ext>
            </a:extLst>
          </p:cNvPr>
          <p:cNvCxnSpPr>
            <a:cxnSpLocks/>
          </p:cNvCxnSpPr>
          <p:nvPr/>
        </p:nvCxnSpPr>
        <p:spPr>
          <a:xfrm flipH="1">
            <a:off x="2435549" y="5533238"/>
            <a:ext cx="128962" cy="3196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C6875C-85A9-854B-BC1C-1DC6C5D8F256}"/>
              </a:ext>
            </a:extLst>
          </p:cNvPr>
          <p:cNvCxnSpPr>
            <a:cxnSpLocks/>
          </p:cNvCxnSpPr>
          <p:nvPr/>
        </p:nvCxnSpPr>
        <p:spPr>
          <a:xfrm>
            <a:off x="3012894" y="5538654"/>
            <a:ext cx="127249" cy="32537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4DC8C17-FC44-C248-BED4-A787B30A718F}"/>
              </a:ext>
            </a:extLst>
          </p:cNvPr>
          <p:cNvCxnSpPr>
            <a:cxnSpLocks/>
          </p:cNvCxnSpPr>
          <p:nvPr/>
        </p:nvCxnSpPr>
        <p:spPr>
          <a:xfrm flipH="1">
            <a:off x="3825210" y="5527822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EC31F-6D9A-6942-A6E5-9C27F2DA607D}"/>
              </a:ext>
            </a:extLst>
          </p:cNvPr>
          <p:cNvCxnSpPr>
            <a:cxnSpLocks/>
          </p:cNvCxnSpPr>
          <p:nvPr/>
        </p:nvCxnSpPr>
        <p:spPr>
          <a:xfrm>
            <a:off x="4402555" y="5533238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EFC8F0-1E2D-3442-8AF9-3FCE6D7C81B0}"/>
              </a:ext>
            </a:extLst>
          </p:cNvPr>
          <p:cNvCxnSpPr>
            <a:cxnSpLocks/>
          </p:cNvCxnSpPr>
          <p:nvPr/>
        </p:nvCxnSpPr>
        <p:spPr>
          <a:xfrm flipH="1">
            <a:off x="5170762" y="5533238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AFF4CE-E11F-9F46-B71C-4FB6E3B77E87}"/>
              </a:ext>
            </a:extLst>
          </p:cNvPr>
          <p:cNvCxnSpPr>
            <a:cxnSpLocks/>
          </p:cNvCxnSpPr>
          <p:nvPr/>
        </p:nvCxnSpPr>
        <p:spPr>
          <a:xfrm>
            <a:off x="5748107" y="5538654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91241B-A5CF-D54B-85D1-7A23205E2395}"/>
              </a:ext>
            </a:extLst>
          </p:cNvPr>
          <p:cNvCxnSpPr>
            <a:cxnSpLocks/>
          </p:cNvCxnSpPr>
          <p:nvPr/>
        </p:nvCxnSpPr>
        <p:spPr>
          <a:xfrm flipH="1">
            <a:off x="655148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3F354C-AFB6-C445-8EEE-49A6BE5B5872}"/>
              </a:ext>
            </a:extLst>
          </p:cNvPr>
          <p:cNvCxnSpPr>
            <a:cxnSpLocks/>
          </p:cNvCxnSpPr>
          <p:nvPr/>
        </p:nvCxnSpPr>
        <p:spPr>
          <a:xfrm>
            <a:off x="712883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685761-A3BC-E14A-86D8-0757CABB870F}"/>
              </a:ext>
            </a:extLst>
          </p:cNvPr>
          <p:cNvCxnSpPr>
            <a:cxnSpLocks/>
          </p:cNvCxnSpPr>
          <p:nvPr/>
        </p:nvCxnSpPr>
        <p:spPr>
          <a:xfrm flipH="1">
            <a:off x="7895288" y="5538654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DADFA9-7A40-A149-B709-92253713F0A7}"/>
              </a:ext>
            </a:extLst>
          </p:cNvPr>
          <p:cNvCxnSpPr>
            <a:cxnSpLocks/>
          </p:cNvCxnSpPr>
          <p:nvPr/>
        </p:nvCxnSpPr>
        <p:spPr>
          <a:xfrm>
            <a:off x="8472633" y="5544070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8204-703E-B34F-A550-30DBE0FCF4F2}"/>
              </a:ext>
            </a:extLst>
          </p:cNvPr>
          <p:cNvCxnSpPr>
            <a:cxnSpLocks/>
          </p:cNvCxnSpPr>
          <p:nvPr/>
        </p:nvCxnSpPr>
        <p:spPr>
          <a:xfrm flipH="1">
            <a:off x="9242127" y="5555109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AE28ED-31E6-F54C-A8C6-7D3E96BF3A99}"/>
              </a:ext>
            </a:extLst>
          </p:cNvPr>
          <p:cNvCxnSpPr>
            <a:cxnSpLocks/>
          </p:cNvCxnSpPr>
          <p:nvPr/>
        </p:nvCxnSpPr>
        <p:spPr>
          <a:xfrm>
            <a:off x="9819472" y="5560525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43CFB5-7344-2C47-8A69-12BBF15D7E2A}"/>
              </a:ext>
            </a:extLst>
          </p:cNvPr>
          <p:cNvCxnSpPr>
            <a:cxnSpLocks/>
          </p:cNvCxnSpPr>
          <p:nvPr/>
        </p:nvCxnSpPr>
        <p:spPr>
          <a:xfrm flipH="1">
            <a:off x="10609994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8C8B17-9BB7-7E40-B6E0-A3AF269FD4D8}"/>
              </a:ext>
            </a:extLst>
          </p:cNvPr>
          <p:cNvCxnSpPr>
            <a:cxnSpLocks/>
          </p:cNvCxnSpPr>
          <p:nvPr/>
        </p:nvCxnSpPr>
        <p:spPr>
          <a:xfrm>
            <a:off x="11187339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A0D802-9E86-BA40-AD90-BBA9A3E99232}"/>
              </a:ext>
            </a:extLst>
          </p:cNvPr>
          <p:cNvSpPr/>
          <p:nvPr/>
        </p:nvSpPr>
        <p:spPr>
          <a:xfrm>
            <a:off x="752854" y="5993362"/>
            <a:ext cx="1103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127          71      87    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   59             3      43            99    100          42       0             58     30           88       72          130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023B80-46A9-D647-996E-BF21014CEC2A}"/>
              </a:ext>
            </a:extLst>
          </p:cNvPr>
          <p:cNvCxnSpPr>
            <a:cxnSpLocks/>
          </p:cNvCxnSpPr>
          <p:nvPr/>
        </p:nvCxnSpPr>
        <p:spPr>
          <a:xfrm flipH="1">
            <a:off x="4208186" y="4170956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79F51DE-F008-9641-BF18-B823A749C95B}"/>
              </a:ext>
            </a:extLst>
          </p:cNvPr>
          <p:cNvCxnSpPr>
            <a:cxnSpLocks/>
          </p:cNvCxnSpPr>
          <p:nvPr/>
        </p:nvCxnSpPr>
        <p:spPr>
          <a:xfrm>
            <a:off x="5149836" y="4170956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567A64-2DBA-1F4D-A3A1-860B60E85FB3}"/>
              </a:ext>
            </a:extLst>
          </p:cNvPr>
          <p:cNvCxnSpPr>
            <a:cxnSpLocks/>
          </p:cNvCxnSpPr>
          <p:nvPr/>
        </p:nvCxnSpPr>
        <p:spPr>
          <a:xfrm flipH="1">
            <a:off x="6872125" y="4158467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0505B05-7B00-644F-93CA-B7A166E567F0}"/>
              </a:ext>
            </a:extLst>
          </p:cNvPr>
          <p:cNvCxnSpPr>
            <a:cxnSpLocks/>
          </p:cNvCxnSpPr>
          <p:nvPr/>
        </p:nvCxnSpPr>
        <p:spPr>
          <a:xfrm>
            <a:off x="7813775" y="4158467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FF9E3D-EFEE-9C41-A785-E824EF558D1D}"/>
              </a:ext>
            </a:extLst>
          </p:cNvPr>
          <p:cNvCxnSpPr>
            <a:cxnSpLocks/>
          </p:cNvCxnSpPr>
          <p:nvPr/>
        </p:nvCxnSpPr>
        <p:spPr>
          <a:xfrm flipH="1">
            <a:off x="9603844" y="4154459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5FD118-46D9-2941-A5C2-1C47DA09A2D6}"/>
              </a:ext>
            </a:extLst>
          </p:cNvPr>
          <p:cNvCxnSpPr>
            <a:cxnSpLocks/>
          </p:cNvCxnSpPr>
          <p:nvPr/>
        </p:nvCxnSpPr>
        <p:spPr>
          <a:xfrm>
            <a:off x="10545494" y="4154459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201BA74-9A41-0644-95BA-98F5ECF97908}"/>
              </a:ext>
            </a:extLst>
          </p:cNvPr>
          <p:cNvSpPr txBox="1"/>
          <p:nvPr/>
        </p:nvSpPr>
        <p:spPr>
          <a:xfrm>
            <a:off x="5970748" y="3318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46" name="Donut 145">
            <a:extLst>
              <a:ext uri="{FF2B5EF4-FFF2-40B4-BE49-F238E27FC236}">
                <a16:creationId xmlns:a16="http://schemas.microsoft.com/office/drawing/2014/main" id="{1BAF7E00-A05F-6843-892A-842DD396A64D}"/>
              </a:ext>
            </a:extLst>
          </p:cNvPr>
          <p:cNvSpPr/>
          <p:nvPr/>
        </p:nvSpPr>
        <p:spPr>
          <a:xfrm>
            <a:off x="5697844" y="6427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2144FE-6A4C-E044-B444-8A3B11CB2653}"/>
              </a:ext>
            </a:extLst>
          </p:cNvPr>
          <p:cNvCxnSpPr>
            <a:cxnSpLocks/>
          </p:cNvCxnSpPr>
          <p:nvPr/>
        </p:nvCxnSpPr>
        <p:spPr>
          <a:xfrm>
            <a:off x="6151435" y="966779"/>
            <a:ext cx="0" cy="48415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/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/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/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/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/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/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/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/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/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/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/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/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/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/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/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/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/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/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/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/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/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/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/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/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/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/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/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/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/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/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/>
              <p:nvPr/>
            </p:nvSpPr>
            <p:spPr>
              <a:xfrm>
                <a:off x="6814635" y="38283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635" y="382839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/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blipFill>
                <a:blip r:embed="rId2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/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/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/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BA4F7C7-0908-D94F-B546-EEC8D66974FC}"/>
                  </a:ext>
                </a:extLst>
              </p:cNvPr>
              <p:cNvSpPr txBox="1"/>
              <p:nvPr/>
            </p:nvSpPr>
            <p:spPr>
              <a:xfrm>
                <a:off x="1019926" y="722088"/>
                <a:ext cx="2507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BA4F7C7-0908-D94F-B546-EEC8D6697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26" y="722088"/>
                <a:ext cx="2507546" cy="276999"/>
              </a:xfrm>
              <a:prstGeom prst="rect">
                <a:avLst/>
              </a:prstGeom>
              <a:blipFill>
                <a:blip r:embed="rId26"/>
                <a:stretch>
                  <a:fillRect l="-505" r="-50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A1F9D-0AB2-EC42-8EE7-AC76800AC056}"/>
                  </a:ext>
                </a:extLst>
              </p:cNvPr>
              <p:cNvSpPr txBox="1"/>
              <p:nvPr/>
            </p:nvSpPr>
            <p:spPr>
              <a:xfrm>
                <a:off x="1019926" y="1178591"/>
                <a:ext cx="254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=65+0+14−20−28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A1F9D-0AB2-EC42-8EE7-AC76800A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26" y="1178591"/>
                <a:ext cx="2547172" cy="276999"/>
              </a:xfrm>
              <a:prstGeom prst="rect">
                <a:avLst/>
              </a:prstGeom>
              <a:blipFill>
                <a:blip r:embed="rId27"/>
                <a:stretch>
                  <a:fillRect l="-498" r="-199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1C1FD2E-E83B-7A47-8D5D-279FEEF7F5C4}"/>
                  </a:ext>
                </a:extLst>
              </p:cNvPr>
              <p:cNvSpPr txBox="1"/>
              <p:nvPr/>
            </p:nvSpPr>
            <p:spPr>
              <a:xfrm>
                <a:off x="1023536" y="1553579"/>
                <a:ext cx="546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1C1FD2E-E83B-7A47-8D5D-279FEEF7F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36" y="1553579"/>
                <a:ext cx="546625" cy="276999"/>
              </a:xfrm>
              <a:prstGeom prst="rect">
                <a:avLst/>
              </a:prstGeom>
              <a:blipFill>
                <a:blip r:embed="rId28"/>
                <a:stretch>
                  <a:fillRect l="-4545" r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2E1CD17-9EEF-3542-AB35-B913F80DC022}"/>
              </a:ext>
            </a:extLst>
          </p:cNvPr>
          <p:cNvSpPr/>
          <p:nvPr/>
        </p:nvSpPr>
        <p:spPr>
          <a:xfrm>
            <a:off x="470348" y="310743"/>
            <a:ext cx="426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frequency during time interval [15, 20]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193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4C950-F3A0-454B-A12E-E9E6B564AC53}"/>
              </a:ext>
            </a:extLst>
          </p:cNvPr>
          <p:cNvSpPr txBox="1"/>
          <p:nvPr/>
        </p:nvSpPr>
        <p:spPr>
          <a:xfrm>
            <a:off x="6007918" y="170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2652A4C-554C-C041-96A9-BEBCD674439F}"/>
              </a:ext>
            </a:extLst>
          </p:cNvPr>
          <p:cNvSpPr/>
          <p:nvPr/>
        </p:nvSpPr>
        <p:spPr>
          <a:xfrm>
            <a:off x="5701561" y="143958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E4742-7364-6542-A964-D36BF6529E94}"/>
              </a:ext>
            </a:extLst>
          </p:cNvPr>
          <p:cNvSpPr txBox="1"/>
          <p:nvPr/>
        </p:nvSpPr>
        <p:spPr>
          <a:xfrm>
            <a:off x="1249279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3774DC89-F55D-F243-ADD9-05FB8D175FBE}"/>
              </a:ext>
            </a:extLst>
          </p:cNvPr>
          <p:cNvSpPr/>
          <p:nvPr/>
        </p:nvSpPr>
        <p:spPr>
          <a:xfrm>
            <a:off x="1001431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F1E8-EDC7-244E-9665-969483ACEAAD}"/>
              </a:ext>
            </a:extLst>
          </p:cNvPr>
          <p:cNvSpPr txBox="1"/>
          <p:nvPr/>
        </p:nvSpPr>
        <p:spPr>
          <a:xfrm>
            <a:off x="2574770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3A06D54C-AA1E-F942-AD95-4EB43DFF981C}"/>
              </a:ext>
            </a:extLst>
          </p:cNvPr>
          <p:cNvSpPr/>
          <p:nvPr/>
        </p:nvSpPr>
        <p:spPr>
          <a:xfrm>
            <a:off x="2348633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9B226-123B-FA43-86F9-FC4FFF68B837}"/>
              </a:ext>
            </a:extLst>
          </p:cNvPr>
          <p:cNvSpPr txBox="1"/>
          <p:nvPr/>
        </p:nvSpPr>
        <p:spPr>
          <a:xfrm>
            <a:off x="8573728" y="25596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</a:t>
            </a: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D97C07CE-E213-7A41-B9E5-905683597C08}"/>
              </a:ext>
            </a:extLst>
          </p:cNvPr>
          <p:cNvSpPr/>
          <p:nvPr/>
        </p:nvSpPr>
        <p:spPr>
          <a:xfrm>
            <a:off x="8361146" y="228714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AE822-29C4-AC42-A013-B78A79C66903}"/>
              </a:ext>
            </a:extLst>
          </p:cNvPr>
          <p:cNvSpPr txBox="1"/>
          <p:nvPr/>
        </p:nvSpPr>
        <p:spPr>
          <a:xfrm>
            <a:off x="1955928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0277BFEF-FF01-AB43-AC88-F314AA492E74}"/>
              </a:ext>
            </a:extLst>
          </p:cNvPr>
          <p:cNvSpPr/>
          <p:nvPr/>
        </p:nvSpPr>
        <p:spPr>
          <a:xfrm>
            <a:off x="1708905" y="333893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F444E7-66CD-9F4E-A4FC-DD7235BF466D}"/>
              </a:ext>
            </a:extLst>
          </p:cNvPr>
          <p:cNvSpPr txBox="1"/>
          <p:nvPr/>
        </p:nvSpPr>
        <p:spPr>
          <a:xfrm>
            <a:off x="4648118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BA4D8C0F-FF95-C840-98BA-BFB64DDE940D}"/>
              </a:ext>
            </a:extLst>
          </p:cNvPr>
          <p:cNvSpPr/>
          <p:nvPr/>
        </p:nvSpPr>
        <p:spPr>
          <a:xfrm>
            <a:off x="4435584" y="3338277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18148-DA1B-F84B-B760-E9010F4D9574}"/>
              </a:ext>
            </a:extLst>
          </p:cNvPr>
          <p:cNvSpPr txBox="1"/>
          <p:nvPr/>
        </p:nvSpPr>
        <p:spPr>
          <a:xfrm>
            <a:off x="3236369" y="2526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7691EEBE-154D-674D-AE28-BA94E9EE5C4F}"/>
              </a:ext>
            </a:extLst>
          </p:cNvPr>
          <p:cNvSpPr/>
          <p:nvPr/>
        </p:nvSpPr>
        <p:spPr>
          <a:xfrm>
            <a:off x="2988521" y="225362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B4D48-E8D8-064E-9636-B3163152DB7C}"/>
              </a:ext>
            </a:extLst>
          </p:cNvPr>
          <p:cNvCxnSpPr>
            <a:cxnSpLocks/>
          </p:cNvCxnSpPr>
          <p:nvPr/>
        </p:nvCxnSpPr>
        <p:spPr>
          <a:xfrm flipH="1">
            <a:off x="3867655" y="2024688"/>
            <a:ext cx="1872044" cy="46978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3A024-5AAC-CA41-BE05-AB1C170A2500}"/>
              </a:ext>
            </a:extLst>
          </p:cNvPr>
          <p:cNvSpPr txBox="1"/>
          <p:nvPr/>
        </p:nvSpPr>
        <p:spPr>
          <a:xfrm>
            <a:off x="3979625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D033B4A3-9B14-184C-AFB8-E9CBF585FB26}"/>
              </a:ext>
            </a:extLst>
          </p:cNvPr>
          <p:cNvSpPr/>
          <p:nvPr/>
        </p:nvSpPr>
        <p:spPr>
          <a:xfrm>
            <a:off x="3733718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546669-1314-6A47-8B27-81698A0E9FF0}"/>
              </a:ext>
            </a:extLst>
          </p:cNvPr>
          <p:cNvSpPr txBox="1"/>
          <p:nvPr/>
        </p:nvSpPr>
        <p:spPr>
          <a:xfrm>
            <a:off x="5251177" y="495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-28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A4BE35E7-A0A8-7343-A8CA-138BF9155AE0}"/>
              </a:ext>
            </a:extLst>
          </p:cNvPr>
          <p:cNvSpPr/>
          <p:nvPr/>
        </p:nvSpPr>
        <p:spPr>
          <a:xfrm>
            <a:off x="5080920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F640C-9BF7-A34B-A8B9-EF77CA1F837C}"/>
              </a:ext>
            </a:extLst>
          </p:cNvPr>
          <p:cNvSpPr txBox="1"/>
          <p:nvPr/>
        </p:nvSpPr>
        <p:spPr>
          <a:xfrm>
            <a:off x="6694911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C900315B-6BEF-964E-AA5D-7A6F1BDDF9D4}"/>
              </a:ext>
            </a:extLst>
          </p:cNvPr>
          <p:cNvSpPr/>
          <p:nvPr/>
        </p:nvSpPr>
        <p:spPr>
          <a:xfrm>
            <a:off x="6428122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8E762-01C4-9044-95EE-E06E4DEEC01F}"/>
              </a:ext>
            </a:extLst>
          </p:cNvPr>
          <p:cNvSpPr txBox="1"/>
          <p:nvPr/>
        </p:nvSpPr>
        <p:spPr>
          <a:xfrm>
            <a:off x="7996015" y="49571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2" name="Donut 51">
            <a:extLst>
              <a:ext uri="{FF2B5EF4-FFF2-40B4-BE49-F238E27FC236}">
                <a16:creationId xmlns:a16="http://schemas.microsoft.com/office/drawing/2014/main" id="{51C9D15B-CD0F-BF4D-8DC4-4CA3ECDAE48A}"/>
              </a:ext>
            </a:extLst>
          </p:cNvPr>
          <p:cNvSpPr/>
          <p:nvPr/>
        </p:nvSpPr>
        <p:spPr>
          <a:xfrm>
            <a:off x="7775324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EE509-8DAC-B84D-9E7C-A686039C0718}"/>
              </a:ext>
            </a:extLst>
          </p:cNvPr>
          <p:cNvSpPr txBox="1"/>
          <p:nvPr/>
        </p:nvSpPr>
        <p:spPr>
          <a:xfrm>
            <a:off x="9372612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4" name="Donut 53">
            <a:extLst>
              <a:ext uri="{FF2B5EF4-FFF2-40B4-BE49-F238E27FC236}">
                <a16:creationId xmlns:a16="http://schemas.microsoft.com/office/drawing/2014/main" id="{BB850556-6C00-844D-BD7F-F493C7D50AD7}"/>
              </a:ext>
            </a:extLst>
          </p:cNvPr>
          <p:cNvSpPr/>
          <p:nvPr/>
        </p:nvSpPr>
        <p:spPr>
          <a:xfrm>
            <a:off x="9160409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4D331-9419-974A-A3A4-FAC9B1886E1B}"/>
              </a:ext>
            </a:extLst>
          </p:cNvPr>
          <p:cNvSpPr txBox="1"/>
          <p:nvPr/>
        </p:nvSpPr>
        <p:spPr>
          <a:xfrm>
            <a:off x="10698103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6" name="Donut 55">
            <a:extLst>
              <a:ext uri="{FF2B5EF4-FFF2-40B4-BE49-F238E27FC236}">
                <a16:creationId xmlns:a16="http://schemas.microsoft.com/office/drawing/2014/main" id="{ADB672F4-E8C9-4447-AA81-2A2668646BEF}"/>
              </a:ext>
            </a:extLst>
          </p:cNvPr>
          <p:cNvSpPr/>
          <p:nvPr/>
        </p:nvSpPr>
        <p:spPr>
          <a:xfrm>
            <a:off x="10507611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67D10A-A5DE-9C44-A0FD-0946A0962A8D}"/>
              </a:ext>
            </a:extLst>
          </p:cNvPr>
          <p:cNvSpPr txBox="1"/>
          <p:nvPr/>
        </p:nvSpPr>
        <p:spPr>
          <a:xfrm>
            <a:off x="7317906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CDA8991B-83F1-F743-9D9C-F078638CE1A0}"/>
              </a:ext>
            </a:extLst>
          </p:cNvPr>
          <p:cNvSpPr/>
          <p:nvPr/>
        </p:nvSpPr>
        <p:spPr>
          <a:xfrm>
            <a:off x="7057024" y="3336524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9939C-2AA8-A249-B874-2B13292CB540}"/>
              </a:ext>
            </a:extLst>
          </p:cNvPr>
          <p:cNvSpPr txBox="1"/>
          <p:nvPr/>
        </p:nvSpPr>
        <p:spPr>
          <a:xfrm>
            <a:off x="9971141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-21</a:t>
            </a: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A885EAE4-663E-5942-8D33-5968B91B3382}"/>
              </a:ext>
            </a:extLst>
          </p:cNvPr>
          <p:cNvSpPr/>
          <p:nvPr/>
        </p:nvSpPr>
        <p:spPr>
          <a:xfrm>
            <a:off x="9783703" y="3335870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BC71A9-0C9F-5442-A7CC-F58778C32E7E}"/>
              </a:ext>
            </a:extLst>
          </p:cNvPr>
          <p:cNvCxnSpPr>
            <a:cxnSpLocks/>
          </p:cNvCxnSpPr>
          <p:nvPr/>
        </p:nvCxnSpPr>
        <p:spPr>
          <a:xfrm>
            <a:off x="6605179" y="1969911"/>
            <a:ext cx="1801773" cy="607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52C374-66AD-7346-942C-79C6B6DB191C}"/>
              </a:ext>
            </a:extLst>
          </p:cNvPr>
          <p:cNvCxnSpPr>
            <a:cxnSpLocks/>
          </p:cNvCxnSpPr>
          <p:nvPr/>
        </p:nvCxnSpPr>
        <p:spPr>
          <a:xfrm flipH="1">
            <a:off x="2491197" y="3055426"/>
            <a:ext cx="634478" cy="49253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0386DD-F786-5047-B00F-48D5AFD2B7F8}"/>
              </a:ext>
            </a:extLst>
          </p:cNvPr>
          <p:cNvCxnSpPr>
            <a:cxnSpLocks/>
          </p:cNvCxnSpPr>
          <p:nvPr/>
        </p:nvCxnSpPr>
        <p:spPr>
          <a:xfrm>
            <a:off x="3769455" y="3055426"/>
            <a:ext cx="714127" cy="5652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B35C82-4296-B94F-AC0F-E0ED49F737C0}"/>
              </a:ext>
            </a:extLst>
          </p:cNvPr>
          <p:cNvCxnSpPr>
            <a:cxnSpLocks/>
          </p:cNvCxnSpPr>
          <p:nvPr/>
        </p:nvCxnSpPr>
        <p:spPr>
          <a:xfrm flipH="1">
            <a:off x="7888565" y="3055426"/>
            <a:ext cx="580184" cy="4925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7361DA-C407-E944-AF8E-4701E835F61E}"/>
              </a:ext>
            </a:extLst>
          </p:cNvPr>
          <p:cNvCxnSpPr>
            <a:cxnSpLocks/>
          </p:cNvCxnSpPr>
          <p:nvPr/>
        </p:nvCxnSpPr>
        <p:spPr>
          <a:xfrm>
            <a:off x="9174869" y="3055426"/>
            <a:ext cx="633340" cy="54744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202988-01B6-2F43-88E5-6F670AABE4C1}"/>
              </a:ext>
            </a:extLst>
          </p:cNvPr>
          <p:cNvCxnSpPr>
            <a:cxnSpLocks/>
          </p:cNvCxnSpPr>
          <p:nvPr/>
        </p:nvCxnSpPr>
        <p:spPr>
          <a:xfrm flipH="1">
            <a:off x="1493899" y="4151882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0435C-BE97-4648-8C40-9D99B3633B3D}"/>
              </a:ext>
            </a:extLst>
          </p:cNvPr>
          <p:cNvCxnSpPr>
            <a:cxnSpLocks/>
          </p:cNvCxnSpPr>
          <p:nvPr/>
        </p:nvCxnSpPr>
        <p:spPr>
          <a:xfrm>
            <a:off x="2435549" y="4151882"/>
            <a:ext cx="315297" cy="53525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D78C73-4E30-EE42-9090-DF85142675CA}"/>
              </a:ext>
            </a:extLst>
          </p:cNvPr>
          <p:cNvCxnSpPr>
            <a:cxnSpLocks/>
          </p:cNvCxnSpPr>
          <p:nvPr/>
        </p:nvCxnSpPr>
        <p:spPr>
          <a:xfrm flipH="1">
            <a:off x="109063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4119D7-8738-B540-B659-B206F5CB0D25}"/>
              </a:ext>
            </a:extLst>
          </p:cNvPr>
          <p:cNvCxnSpPr>
            <a:cxnSpLocks/>
          </p:cNvCxnSpPr>
          <p:nvPr/>
        </p:nvCxnSpPr>
        <p:spPr>
          <a:xfrm>
            <a:off x="166798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2393D1-11C5-5F42-9EF2-D30BB78E2C79}"/>
              </a:ext>
            </a:extLst>
          </p:cNvPr>
          <p:cNvCxnSpPr>
            <a:cxnSpLocks/>
          </p:cNvCxnSpPr>
          <p:nvPr/>
        </p:nvCxnSpPr>
        <p:spPr>
          <a:xfrm flipH="1">
            <a:off x="2435549" y="5533238"/>
            <a:ext cx="128962" cy="3196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C6875C-85A9-854B-BC1C-1DC6C5D8F256}"/>
              </a:ext>
            </a:extLst>
          </p:cNvPr>
          <p:cNvCxnSpPr>
            <a:cxnSpLocks/>
          </p:cNvCxnSpPr>
          <p:nvPr/>
        </p:nvCxnSpPr>
        <p:spPr>
          <a:xfrm>
            <a:off x="3012894" y="5538654"/>
            <a:ext cx="127249" cy="32537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4DC8C17-FC44-C248-BED4-A787B30A718F}"/>
              </a:ext>
            </a:extLst>
          </p:cNvPr>
          <p:cNvCxnSpPr>
            <a:cxnSpLocks/>
          </p:cNvCxnSpPr>
          <p:nvPr/>
        </p:nvCxnSpPr>
        <p:spPr>
          <a:xfrm flipH="1">
            <a:off x="3825210" y="5527822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EC31F-6D9A-6942-A6E5-9C27F2DA607D}"/>
              </a:ext>
            </a:extLst>
          </p:cNvPr>
          <p:cNvCxnSpPr>
            <a:cxnSpLocks/>
          </p:cNvCxnSpPr>
          <p:nvPr/>
        </p:nvCxnSpPr>
        <p:spPr>
          <a:xfrm>
            <a:off x="4402555" y="5533238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EFC8F0-1E2D-3442-8AF9-3FCE6D7C81B0}"/>
              </a:ext>
            </a:extLst>
          </p:cNvPr>
          <p:cNvCxnSpPr>
            <a:cxnSpLocks/>
          </p:cNvCxnSpPr>
          <p:nvPr/>
        </p:nvCxnSpPr>
        <p:spPr>
          <a:xfrm flipH="1">
            <a:off x="5170762" y="5533238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AFF4CE-E11F-9F46-B71C-4FB6E3B77E87}"/>
              </a:ext>
            </a:extLst>
          </p:cNvPr>
          <p:cNvCxnSpPr>
            <a:cxnSpLocks/>
          </p:cNvCxnSpPr>
          <p:nvPr/>
        </p:nvCxnSpPr>
        <p:spPr>
          <a:xfrm>
            <a:off x="5748107" y="5538654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91241B-A5CF-D54B-85D1-7A23205E2395}"/>
              </a:ext>
            </a:extLst>
          </p:cNvPr>
          <p:cNvCxnSpPr>
            <a:cxnSpLocks/>
          </p:cNvCxnSpPr>
          <p:nvPr/>
        </p:nvCxnSpPr>
        <p:spPr>
          <a:xfrm flipH="1">
            <a:off x="655148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3F354C-AFB6-C445-8EEE-49A6BE5B5872}"/>
              </a:ext>
            </a:extLst>
          </p:cNvPr>
          <p:cNvCxnSpPr>
            <a:cxnSpLocks/>
          </p:cNvCxnSpPr>
          <p:nvPr/>
        </p:nvCxnSpPr>
        <p:spPr>
          <a:xfrm>
            <a:off x="712883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685761-A3BC-E14A-86D8-0757CABB870F}"/>
              </a:ext>
            </a:extLst>
          </p:cNvPr>
          <p:cNvCxnSpPr>
            <a:cxnSpLocks/>
          </p:cNvCxnSpPr>
          <p:nvPr/>
        </p:nvCxnSpPr>
        <p:spPr>
          <a:xfrm flipH="1">
            <a:off x="7895288" y="5538654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DADFA9-7A40-A149-B709-92253713F0A7}"/>
              </a:ext>
            </a:extLst>
          </p:cNvPr>
          <p:cNvCxnSpPr>
            <a:cxnSpLocks/>
          </p:cNvCxnSpPr>
          <p:nvPr/>
        </p:nvCxnSpPr>
        <p:spPr>
          <a:xfrm>
            <a:off x="8472633" y="5544070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8204-703E-B34F-A550-30DBE0FCF4F2}"/>
              </a:ext>
            </a:extLst>
          </p:cNvPr>
          <p:cNvCxnSpPr>
            <a:cxnSpLocks/>
          </p:cNvCxnSpPr>
          <p:nvPr/>
        </p:nvCxnSpPr>
        <p:spPr>
          <a:xfrm flipH="1">
            <a:off x="9242127" y="5555109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AE28ED-31E6-F54C-A8C6-7D3E96BF3A99}"/>
              </a:ext>
            </a:extLst>
          </p:cNvPr>
          <p:cNvCxnSpPr>
            <a:cxnSpLocks/>
          </p:cNvCxnSpPr>
          <p:nvPr/>
        </p:nvCxnSpPr>
        <p:spPr>
          <a:xfrm>
            <a:off x="9819472" y="5560525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43CFB5-7344-2C47-8A69-12BBF15D7E2A}"/>
              </a:ext>
            </a:extLst>
          </p:cNvPr>
          <p:cNvCxnSpPr>
            <a:cxnSpLocks/>
          </p:cNvCxnSpPr>
          <p:nvPr/>
        </p:nvCxnSpPr>
        <p:spPr>
          <a:xfrm flipH="1">
            <a:off x="10609994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8C8B17-9BB7-7E40-B6E0-A3AF269FD4D8}"/>
              </a:ext>
            </a:extLst>
          </p:cNvPr>
          <p:cNvCxnSpPr>
            <a:cxnSpLocks/>
          </p:cNvCxnSpPr>
          <p:nvPr/>
        </p:nvCxnSpPr>
        <p:spPr>
          <a:xfrm>
            <a:off x="11187339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A0D802-9E86-BA40-AD90-BBA9A3E99232}"/>
              </a:ext>
            </a:extLst>
          </p:cNvPr>
          <p:cNvSpPr/>
          <p:nvPr/>
        </p:nvSpPr>
        <p:spPr>
          <a:xfrm>
            <a:off x="752854" y="5993362"/>
            <a:ext cx="1103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127          71      87    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   59             3      43            99    100          42       0             58     30           88       72          130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023B80-46A9-D647-996E-BF21014CEC2A}"/>
              </a:ext>
            </a:extLst>
          </p:cNvPr>
          <p:cNvCxnSpPr>
            <a:cxnSpLocks/>
          </p:cNvCxnSpPr>
          <p:nvPr/>
        </p:nvCxnSpPr>
        <p:spPr>
          <a:xfrm flipH="1">
            <a:off x="4208186" y="4170956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79F51DE-F008-9641-BF18-B823A749C95B}"/>
              </a:ext>
            </a:extLst>
          </p:cNvPr>
          <p:cNvCxnSpPr>
            <a:cxnSpLocks/>
          </p:cNvCxnSpPr>
          <p:nvPr/>
        </p:nvCxnSpPr>
        <p:spPr>
          <a:xfrm>
            <a:off x="5149836" y="4170956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567A64-2DBA-1F4D-A3A1-860B60E85FB3}"/>
              </a:ext>
            </a:extLst>
          </p:cNvPr>
          <p:cNvCxnSpPr>
            <a:cxnSpLocks/>
          </p:cNvCxnSpPr>
          <p:nvPr/>
        </p:nvCxnSpPr>
        <p:spPr>
          <a:xfrm flipH="1">
            <a:off x="6872125" y="4158467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0505B05-7B00-644F-93CA-B7A166E567F0}"/>
              </a:ext>
            </a:extLst>
          </p:cNvPr>
          <p:cNvCxnSpPr>
            <a:cxnSpLocks/>
          </p:cNvCxnSpPr>
          <p:nvPr/>
        </p:nvCxnSpPr>
        <p:spPr>
          <a:xfrm>
            <a:off x="7813775" y="4158467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FF9E3D-EFEE-9C41-A785-E824EF558D1D}"/>
              </a:ext>
            </a:extLst>
          </p:cNvPr>
          <p:cNvCxnSpPr>
            <a:cxnSpLocks/>
          </p:cNvCxnSpPr>
          <p:nvPr/>
        </p:nvCxnSpPr>
        <p:spPr>
          <a:xfrm flipH="1">
            <a:off x="9603844" y="4154459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5FD118-46D9-2941-A5C2-1C47DA09A2D6}"/>
              </a:ext>
            </a:extLst>
          </p:cNvPr>
          <p:cNvCxnSpPr>
            <a:cxnSpLocks/>
          </p:cNvCxnSpPr>
          <p:nvPr/>
        </p:nvCxnSpPr>
        <p:spPr>
          <a:xfrm>
            <a:off x="10545494" y="4154459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201BA74-9A41-0644-95BA-98F5ECF97908}"/>
              </a:ext>
            </a:extLst>
          </p:cNvPr>
          <p:cNvSpPr txBox="1"/>
          <p:nvPr/>
        </p:nvSpPr>
        <p:spPr>
          <a:xfrm>
            <a:off x="5970748" y="3318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46" name="Donut 145">
            <a:extLst>
              <a:ext uri="{FF2B5EF4-FFF2-40B4-BE49-F238E27FC236}">
                <a16:creationId xmlns:a16="http://schemas.microsoft.com/office/drawing/2014/main" id="{1BAF7E00-A05F-6843-892A-842DD396A64D}"/>
              </a:ext>
            </a:extLst>
          </p:cNvPr>
          <p:cNvSpPr/>
          <p:nvPr/>
        </p:nvSpPr>
        <p:spPr>
          <a:xfrm>
            <a:off x="5697844" y="6427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2144FE-6A4C-E044-B444-8A3B11CB2653}"/>
              </a:ext>
            </a:extLst>
          </p:cNvPr>
          <p:cNvCxnSpPr>
            <a:cxnSpLocks/>
          </p:cNvCxnSpPr>
          <p:nvPr/>
        </p:nvCxnSpPr>
        <p:spPr>
          <a:xfrm>
            <a:off x="6151435" y="966779"/>
            <a:ext cx="0" cy="48415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/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/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/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/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/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/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/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/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/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/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/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/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/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/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/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/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/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/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/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/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/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/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/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/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/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/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/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/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/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/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/>
              <p:nvPr/>
            </p:nvSpPr>
            <p:spPr>
              <a:xfrm>
                <a:off x="6814635" y="38283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635" y="382839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/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blipFill>
                <a:blip r:embed="rId2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/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/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/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0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4C950-F3A0-454B-A12E-E9E6B564AC53}"/>
              </a:ext>
            </a:extLst>
          </p:cNvPr>
          <p:cNvSpPr txBox="1"/>
          <p:nvPr/>
        </p:nvSpPr>
        <p:spPr>
          <a:xfrm>
            <a:off x="6007918" y="170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2652A4C-554C-C041-96A9-BEBCD674439F}"/>
              </a:ext>
            </a:extLst>
          </p:cNvPr>
          <p:cNvSpPr/>
          <p:nvPr/>
        </p:nvSpPr>
        <p:spPr>
          <a:xfrm>
            <a:off x="5701561" y="143958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E4742-7364-6542-A964-D36BF6529E94}"/>
              </a:ext>
            </a:extLst>
          </p:cNvPr>
          <p:cNvSpPr txBox="1"/>
          <p:nvPr/>
        </p:nvSpPr>
        <p:spPr>
          <a:xfrm>
            <a:off x="1249279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3774DC89-F55D-F243-ADD9-05FB8D175FBE}"/>
              </a:ext>
            </a:extLst>
          </p:cNvPr>
          <p:cNvSpPr/>
          <p:nvPr/>
        </p:nvSpPr>
        <p:spPr>
          <a:xfrm>
            <a:off x="1001431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F1E8-EDC7-244E-9665-969483ACEAAD}"/>
              </a:ext>
            </a:extLst>
          </p:cNvPr>
          <p:cNvSpPr txBox="1"/>
          <p:nvPr/>
        </p:nvSpPr>
        <p:spPr>
          <a:xfrm>
            <a:off x="2574770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3A06D54C-AA1E-F942-AD95-4EB43DFF981C}"/>
              </a:ext>
            </a:extLst>
          </p:cNvPr>
          <p:cNvSpPr/>
          <p:nvPr/>
        </p:nvSpPr>
        <p:spPr>
          <a:xfrm>
            <a:off x="2348633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9B226-123B-FA43-86F9-FC4FFF68B837}"/>
              </a:ext>
            </a:extLst>
          </p:cNvPr>
          <p:cNvSpPr txBox="1"/>
          <p:nvPr/>
        </p:nvSpPr>
        <p:spPr>
          <a:xfrm>
            <a:off x="8573728" y="25596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</a:t>
            </a: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D97C07CE-E213-7A41-B9E5-905683597C08}"/>
              </a:ext>
            </a:extLst>
          </p:cNvPr>
          <p:cNvSpPr/>
          <p:nvPr/>
        </p:nvSpPr>
        <p:spPr>
          <a:xfrm>
            <a:off x="8361146" y="228714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AE822-29C4-AC42-A013-B78A79C66903}"/>
              </a:ext>
            </a:extLst>
          </p:cNvPr>
          <p:cNvSpPr txBox="1"/>
          <p:nvPr/>
        </p:nvSpPr>
        <p:spPr>
          <a:xfrm>
            <a:off x="1955928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0277BFEF-FF01-AB43-AC88-F314AA492E74}"/>
              </a:ext>
            </a:extLst>
          </p:cNvPr>
          <p:cNvSpPr/>
          <p:nvPr/>
        </p:nvSpPr>
        <p:spPr>
          <a:xfrm>
            <a:off x="1708905" y="333893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F444E7-66CD-9F4E-A4FC-DD7235BF466D}"/>
              </a:ext>
            </a:extLst>
          </p:cNvPr>
          <p:cNvSpPr txBox="1"/>
          <p:nvPr/>
        </p:nvSpPr>
        <p:spPr>
          <a:xfrm>
            <a:off x="4648118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-20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BA4D8C0F-FF95-C840-98BA-BFB64DDE940D}"/>
              </a:ext>
            </a:extLst>
          </p:cNvPr>
          <p:cNvSpPr/>
          <p:nvPr/>
        </p:nvSpPr>
        <p:spPr>
          <a:xfrm>
            <a:off x="4435584" y="3338277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18148-DA1B-F84B-B760-E9010F4D9574}"/>
              </a:ext>
            </a:extLst>
          </p:cNvPr>
          <p:cNvSpPr txBox="1"/>
          <p:nvPr/>
        </p:nvSpPr>
        <p:spPr>
          <a:xfrm>
            <a:off x="3236369" y="2526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7691EEBE-154D-674D-AE28-BA94E9EE5C4F}"/>
              </a:ext>
            </a:extLst>
          </p:cNvPr>
          <p:cNvSpPr/>
          <p:nvPr/>
        </p:nvSpPr>
        <p:spPr>
          <a:xfrm>
            <a:off x="2988521" y="225362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B4D48-E8D8-064E-9636-B3163152DB7C}"/>
              </a:ext>
            </a:extLst>
          </p:cNvPr>
          <p:cNvCxnSpPr>
            <a:cxnSpLocks/>
          </p:cNvCxnSpPr>
          <p:nvPr/>
        </p:nvCxnSpPr>
        <p:spPr>
          <a:xfrm flipH="1">
            <a:off x="3867655" y="2024688"/>
            <a:ext cx="1872044" cy="46978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3A024-5AAC-CA41-BE05-AB1C170A2500}"/>
              </a:ext>
            </a:extLst>
          </p:cNvPr>
          <p:cNvSpPr txBox="1"/>
          <p:nvPr/>
        </p:nvSpPr>
        <p:spPr>
          <a:xfrm>
            <a:off x="3979625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D033B4A3-9B14-184C-AFB8-E9CBF585FB26}"/>
              </a:ext>
            </a:extLst>
          </p:cNvPr>
          <p:cNvSpPr/>
          <p:nvPr/>
        </p:nvSpPr>
        <p:spPr>
          <a:xfrm>
            <a:off x="3733718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546669-1314-6A47-8B27-81698A0E9FF0}"/>
              </a:ext>
            </a:extLst>
          </p:cNvPr>
          <p:cNvSpPr txBox="1"/>
          <p:nvPr/>
        </p:nvSpPr>
        <p:spPr>
          <a:xfrm>
            <a:off x="5251177" y="495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-28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A4BE35E7-A0A8-7343-A8CA-138BF9155AE0}"/>
              </a:ext>
            </a:extLst>
          </p:cNvPr>
          <p:cNvSpPr/>
          <p:nvPr/>
        </p:nvSpPr>
        <p:spPr>
          <a:xfrm>
            <a:off x="5080920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F640C-9BF7-A34B-A8B9-EF77CA1F837C}"/>
              </a:ext>
            </a:extLst>
          </p:cNvPr>
          <p:cNvSpPr txBox="1"/>
          <p:nvPr/>
        </p:nvSpPr>
        <p:spPr>
          <a:xfrm>
            <a:off x="6694911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C900315B-6BEF-964E-AA5D-7A6F1BDDF9D4}"/>
              </a:ext>
            </a:extLst>
          </p:cNvPr>
          <p:cNvSpPr/>
          <p:nvPr/>
        </p:nvSpPr>
        <p:spPr>
          <a:xfrm>
            <a:off x="6428122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8E762-01C4-9044-95EE-E06E4DEEC01F}"/>
              </a:ext>
            </a:extLst>
          </p:cNvPr>
          <p:cNvSpPr txBox="1"/>
          <p:nvPr/>
        </p:nvSpPr>
        <p:spPr>
          <a:xfrm>
            <a:off x="7996015" y="49571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2" name="Donut 51">
            <a:extLst>
              <a:ext uri="{FF2B5EF4-FFF2-40B4-BE49-F238E27FC236}">
                <a16:creationId xmlns:a16="http://schemas.microsoft.com/office/drawing/2014/main" id="{51C9D15B-CD0F-BF4D-8DC4-4CA3ECDAE48A}"/>
              </a:ext>
            </a:extLst>
          </p:cNvPr>
          <p:cNvSpPr/>
          <p:nvPr/>
        </p:nvSpPr>
        <p:spPr>
          <a:xfrm>
            <a:off x="7775324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EE509-8DAC-B84D-9E7C-A686039C0718}"/>
              </a:ext>
            </a:extLst>
          </p:cNvPr>
          <p:cNvSpPr txBox="1"/>
          <p:nvPr/>
        </p:nvSpPr>
        <p:spPr>
          <a:xfrm>
            <a:off x="9372612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4" name="Donut 53">
            <a:extLst>
              <a:ext uri="{FF2B5EF4-FFF2-40B4-BE49-F238E27FC236}">
                <a16:creationId xmlns:a16="http://schemas.microsoft.com/office/drawing/2014/main" id="{BB850556-6C00-844D-BD7F-F493C7D50AD7}"/>
              </a:ext>
            </a:extLst>
          </p:cNvPr>
          <p:cNvSpPr/>
          <p:nvPr/>
        </p:nvSpPr>
        <p:spPr>
          <a:xfrm>
            <a:off x="9160409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4D331-9419-974A-A3A4-FAC9B1886E1B}"/>
              </a:ext>
            </a:extLst>
          </p:cNvPr>
          <p:cNvSpPr txBox="1"/>
          <p:nvPr/>
        </p:nvSpPr>
        <p:spPr>
          <a:xfrm>
            <a:off x="10698103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6" name="Donut 55">
            <a:extLst>
              <a:ext uri="{FF2B5EF4-FFF2-40B4-BE49-F238E27FC236}">
                <a16:creationId xmlns:a16="http://schemas.microsoft.com/office/drawing/2014/main" id="{ADB672F4-E8C9-4447-AA81-2A2668646BEF}"/>
              </a:ext>
            </a:extLst>
          </p:cNvPr>
          <p:cNvSpPr/>
          <p:nvPr/>
        </p:nvSpPr>
        <p:spPr>
          <a:xfrm>
            <a:off x="10507611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67D10A-A5DE-9C44-A0FD-0946A0962A8D}"/>
              </a:ext>
            </a:extLst>
          </p:cNvPr>
          <p:cNvSpPr txBox="1"/>
          <p:nvPr/>
        </p:nvSpPr>
        <p:spPr>
          <a:xfrm>
            <a:off x="7317906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CDA8991B-83F1-F743-9D9C-F078638CE1A0}"/>
              </a:ext>
            </a:extLst>
          </p:cNvPr>
          <p:cNvSpPr/>
          <p:nvPr/>
        </p:nvSpPr>
        <p:spPr>
          <a:xfrm>
            <a:off x="7057024" y="3336524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9939C-2AA8-A249-B874-2B13292CB540}"/>
              </a:ext>
            </a:extLst>
          </p:cNvPr>
          <p:cNvSpPr txBox="1"/>
          <p:nvPr/>
        </p:nvSpPr>
        <p:spPr>
          <a:xfrm>
            <a:off x="9971141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-21</a:t>
            </a: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A885EAE4-663E-5942-8D33-5968B91B3382}"/>
              </a:ext>
            </a:extLst>
          </p:cNvPr>
          <p:cNvSpPr/>
          <p:nvPr/>
        </p:nvSpPr>
        <p:spPr>
          <a:xfrm>
            <a:off x="9783703" y="3335870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BC71A9-0C9F-5442-A7CC-F58778C32E7E}"/>
              </a:ext>
            </a:extLst>
          </p:cNvPr>
          <p:cNvCxnSpPr>
            <a:cxnSpLocks/>
          </p:cNvCxnSpPr>
          <p:nvPr/>
        </p:nvCxnSpPr>
        <p:spPr>
          <a:xfrm>
            <a:off x="6605179" y="1969911"/>
            <a:ext cx="1801773" cy="607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52C374-66AD-7346-942C-79C6B6DB191C}"/>
              </a:ext>
            </a:extLst>
          </p:cNvPr>
          <p:cNvCxnSpPr>
            <a:cxnSpLocks/>
          </p:cNvCxnSpPr>
          <p:nvPr/>
        </p:nvCxnSpPr>
        <p:spPr>
          <a:xfrm flipH="1">
            <a:off x="2491197" y="3055426"/>
            <a:ext cx="634478" cy="49253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0386DD-F786-5047-B00F-48D5AFD2B7F8}"/>
              </a:ext>
            </a:extLst>
          </p:cNvPr>
          <p:cNvCxnSpPr>
            <a:cxnSpLocks/>
          </p:cNvCxnSpPr>
          <p:nvPr/>
        </p:nvCxnSpPr>
        <p:spPr>
          <a:xfrm>
            <a:off x="3769455" y="3055426"/>
            <a:ext cx="714127" cy="5652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B35C82-4296-B94F-AC0F-E0ED49F737C0}"/>
              </a:ext>
            </a:extLst>
          </p:cNvPr>
          <p:cNvCxnSpPr>
            <a:cxnSpLocks/>
          </p:cNvCxnSpPr>
          <p:nvPr/>
        </p:nvCxnSpPr>
        <p:spPr>
          <a:xfrm flipH="1">
            <a:off x="7888565" y="3055426"/>
            <a:ext cx="580184" cy="4925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7361DA-C407-E944-AF8E-4701E835F61E}"/>
              </a:ext>
            </a:extLst>
          </p:cNvPr>
          <p:cNvCxnSpPr>
            <a:cxnSpLocks/>
          </p:cNvCxnSpPr>
          <p:nvPr/>
        </p:nvCxnSpPr>
        <p:spPr>
          <a:xfrm>
            <a:off x="9174869" y="3055426"/>
            <a:ext cx="633340" cy="54744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202988-01B6-2F43-88E5-6F670AABE4C1}"/>
              </a:ext>
            </a:extLst>
          </p:cNvPr>
          <p:cNvCxnSpPr>
            <a:cxnSpLocks/>
          </p:cNvCxnSpPr>
          <p:nvPr/>
        </p:nvCxnSpPr>
        <p:spPr>
          <a:xfrm flipH="1">
            <a:off x="1493899" y="4151882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0435C-BE97-4648-8C40-9D99B3633B3D}"/>
              </a:ext>
            </a:extLst>
          </p:cNvPr>
          <p:cNvCxnSpPr>
            <a:cxnSpLocks/>
          </p:cNvCxnSpPr>
          <p:nvPr/>
        </p:nvCxnSpPr>
        <p:spPr>
          <a:xfrm>
            <a:off x="2435549" y="4151882"/>
            <a:ext cx="315297" cy="53525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D78C73-4E30-EE42-9090-DF85142675CA}"/>
              </a:ext>
            </a:extLst>
          </p:cNvPr>
          <p:cNvCxnSpPr>
            <a:cxnSpLocks/>
          </p:cNvCxnSpPr>
          <p:nvPr/>
        </p:nvCxnSpPr>
        <p:spPr>
          <a:xfrm flipH="1">
            <a:off x="109063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4119D7-8738-B540-B659-B206F5CB0D25}"/>
              </a:ext>
            </a:extLst>
          </p:cNvPr>
          <p:cNvCxnSpPr>
            <a:cxnSpLocks/>
          </p:cNvCxnSpPr>
          <p:nvPr/>
        </p:nvCxnSpPr>
        <p:spPr>
          <a:xfrm>
            <a:off x="166798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2393D1-11C5-5F42-9EF2-D30BB78E2C79}"/>
              </a:ext>
            </a:extLst>
          </p:cNvPr>
          <p:cNvCxnSpPr>
            <a:cxnSpLocks/>
          </p:cNvCxnSpPr>
          <p:nvPr/>
        </p:nvCxnSpPr>
        <p:spPr>
          <a:xfrm flipH="1">
            <a:off x="2435549" y="5533238"/>
            <a:ext cx="128962" cy="3196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C6875C-85A9-854B-BC1C-1DC6C5D8F256}"/>
              </a:ext>
            </a:extLst>
          </p:cNvPr>
          <p:cNvCxnSpPr>
            <a:cxnSpLocks/>
          </p:cNvCxnSpPr>
          <p:nvPr/>
        </p:nvCxnSpPr>
        <p:spPr>
          <a:xfrm>
            <a:off x="3012894" y="5538654"/>
            <a:ext cx="127249" cy="32537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4DC8C17-FC44-C248-BED4-A787B30A718F}"/>
              </a:ext>
            </a:extLst>
          </p:cNvPr>
          <p:cNvCxnSpPr>
            <a:cxnSpLocks/>
          </p:cNvCxnSpPr>
          <p:nvPr/>
        </p:nvCxnSpPr>
        <p:spPr>
          <a:xfrm flipH="1">
            <a:off x="3825210" y="5527822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EC31F-6D9A-6942-A6E5-9C27F2DA607D}"/>
              </a:ext>
            </a:extLst>
          </p:cNvPr>
          <p:cNvCxnSpPr>
            <a:cxnSpLocks/>
          </p:cNvCxnSpPr>
          <p:nvPr/>
        </p:nvCxnSpPr>
        <p:spPr>
          <a:xfrm>
            <a:off x="4402555" y="5533238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EFC8F0-1E2D-3442-8AF9-3FCE6D7C81B0}"/>
              </a:ext>
            </a:extLst>
          </p:cNvPr>
          <p:cNvCxnSpPr>
            <a:cxnSpLocks/>
          </p:cNvCxnSpPr>
          <p:nvPr/>
        </p:nvCxnSpPr>
        <p:spPr>
          <a:xfrm flipH="1">
            <a:off x="5170762" y="5533238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AFF4CE-E11F-9F46-B71C-4FB6E3B77E87}"/>
              </a:ext>
            </a:extLst>
          </p:cNvPr>
          <p:cNvCxnSpPr>
            <a:cxnSpLocks/>
          </p:cNvCxnSpPr>
          <p:nvPr/>
        </p:nvCxnSpPr>
        <p:spPr>
          <a:xfrm>
            <a:off x="5748107" y="5538654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91241B-A5CF-D54B-85D1-7A23205E2395}"/>
              </a:ext>
            </a:extLst>
          </p:cNvPr>
          <p:cNvCxnSpPr>
            <a:cxnSpLocks/>
          </p:cNvCxnSpPr>
          <p:nvPr/>
        </p:nvCxnSpPr>
        <p:spPr>
          <a:xfrm flipH="1">
            <a:off x="655148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3F354C-AFB6-C445-8EEE-49A6BE5B5872}"/>
              </a:ext>
            </a:extLst>
          </p:cNvPr>
          <p:cNvCxnSpPr>
            <a:cxnSpLocks/>
          </p:cNvCxnSpPr>
          <p:nvPr/>
        </p:nvCxnSpPr>
        <p:spPr>
          <a:xfrm>
            <a:off x="712883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685761-A3BC-E14A-86D8-0757CABB870F}"/>
              </a:ext>
            </a:extLst>
          </p:cNvPr>
          <p:cNvCxnSpPr>
            <a:cxnSpLocks/>
          </p:cNvCxnSpPr>
          <p:nvPr/>
        </p:nvCxnSpPr>
        <p:spPr>
          <a:xfrm flipH="1">
            <a:off x="7895288" y="5538654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DADFA9-7A40-A149-B709-92253713F0A7}"/>
              </a:ext>
            </a:extLst>
          </p:cNvPr>
          <p:cNvCxnSpPr>
            <a:cxnSpLocks/>
          </p:cNvCxnSpPr>
          <p:nvPr/>
        </p:nvCxnSpPr>
        <p:spPr>
          <a:xfrm>
            <a:off x="8472633" y="5544070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8204-703E-B34F-A550-30DBE0FCF4F2}"/>
              </a:ext>
            </a:extLst>
          </p:cNvPr>
          <p:cNvCxnSpPr>
            <a:cxnSpLocks/>
          </p:cNvCxnSpPr>
          <p:nvPr/>
        </p:nvCxnSpPr>
        <p:spPr>
          <a:xfrm flipH="1">
            <a:off x="9242127" y="5555109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AE28ED-31E6-F54C-A8C6-7D3E96BF3A99}"/>
              </a:ext>
            </a:extLst>
          </p:cNvPr>
          <p:cNvCxnSpPr>
            <a:cxnSpLocks/>
          </p:cNvCxnSpPr>
          <p:nvPr/>
        </p:nvCxnSpPr>
        <p:spPr>
          <a:xfrm>
            <a:off x="9819472" y="5560525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43CFB5-7344-2C47-8A69-12BBF15D7E2A}"/>
              </a:ext>
            </a:extLst>
          </p:cNvPr>
          <p:cNvCxnSpPr>
            <a:cxnSpLocks/>
          </p:cNvCxnSpPr>
          <p:nvPr/>
        </p:nvCxnSpPr>
        <p:spPr>
          <a:xfrm flipH="1">
            <a:off x="10609994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8C8B17-9BB7-7E40-B6E0-A3AF269FD4D8}"/>
              </a:ext>
            </a:extLst>
          </p:cNvPr>
          <p:cNvCxnSpPr>
            <a:cxnSpLocks/>
          </p:cNvCxnSpPr>
          <p:nvPr/>
        </p:nvCxnSpPr>
        <p:spPr>
          <a:xfrm>
            <a:off x="11187339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A0D802-9E86-BA40-AD90-BBA9A3E99232}"/>
              </a:ext>
            </a:extLst>
          </p:cNvPr>
          <p:cNvSpPr/>
          <p:nvPr/>
        </p:nvSpPr>
        <p:spPr>
          <a:xfrm>
            <a:off x="752854" y="5993362"/>
            <a:ext cx="1103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127          71      87    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59             3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  43            99    100          42       0             58     30           88       72          130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023B80-46A9-D647-996E-BF21014CEC2A}"/>
              </a:ext>
            </a:extLst>
          </p:cNvPr>
          <p:cNvCxnSpPr>
            <a:cxnSpLocks/>
          </p:cNvCxnSpPr>
          <p:nvPr/>
        </p:nvCxnSpPr>
        <p:spPr>
          <a:xfrm flipH="1">
            <a:off x="4208186" y="4170956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79F51DE-F008-9641-BF18-B823A749C95B}"/>
              </a:ext>
            </a:extLst>
          </p:cNvPr>
          <p:cNvCxnSpPr>
            <a:cxnSpLocks/>
          </p:cNvCxnSpPr>
          <p:nvPr/>
        </p:nvCxnSpPr>
        <p:spPr>
          <a:xfrm>
            <a:off x="5149836" y="4170956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567A64-2DBA-1F4D-A3A1-860B60E85FB3}"/>
              </a:ext>
            </a:extLst>
          </p:cNvPr>
          <p:cNvCxnSpPr>
            <a:cxnSpLocks/>
          </p:cNvCxnSpPr>
          <p:nvPr/>
        </p:nvCxnSpPr>
        <p:spPr>
          <a:xfrm flipH="1">
            <a:off x="6872125" y="4158467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0505B05-7B00-644F-93CA-B7A166E567F0}"/>
              </a:ext>
            </a:extLst>
          </p:cNvPr>
          <p:cNvCxnSpPr>
            <a:cxnSpLocks/>
          </p:cNvCxnSpPr>
          <p:nvPr/>
        </p:nvCxnSpPr>
        <p:spPr>
          <a:xfrm>
            <a:off x="7813775" y="4158467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FF9E3D-EFEE-9C41-A785-E824EF558D1D}"/>
              </a:ext>
            </a:extLst>
          </p:cNvPr>
          <p:cNvCxnSpPr>
            <a:cxnSpLocks/>
          </p:cNvCxnSpPr>
          <p:nvPr/>
        </p:nvCxnSpPr>
        <p:spPr>
          <a:xfrm flipH="1">
            <a:off x="9603844" y="4154459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5FD118-46D9-2941-A5C2-1C47DA09A2D6}"/>
              </a:ext>
            </a:extLst>
          </p:cNvPr>
          <p:cNvCxnSpPr>
            <a:cxnSpLocks/>
          </p:cNvCxnSpPr>
          <p:nvPr/>
        </p:nvCxnSpPr>
        <p:spPr>
          <a:xfrm>
            <a:off x="10545494" y="4154459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201BA74-9A41-0644-95BA-98F5ECF97908}"/>
              </a:ext>
            </a:extLst>
          </p:cNvPr>
          <p:cNvSpPr txBox="1"/>
          <p:nvPr/>
        </p:nvSpPr>
        <p:spPr>
          <a:xfrm>
            <a:off x="5970748" y="3318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46" name="Donut 145">
            <a:extLst>
              <a:ext uri="{FF2B5EF4-FFF2-40B4-BE49-F238E27FC236}">
                <a16:creationId xmlns:a16="http://schemas.microsoft.com/office/drawing/2014/main" id="{1BAF7E00-A05F-6843-892A-842DD396A64D}"/>
              </a:ext>
            </a:extLst>
          </p:cNvPr>
          <p:cNvSpPr/>
          <p:nvPr/>
        </p:nvSpPr>
        <p:spPr>
          <a:xfrm>
            <a:off x="5697844" y="6427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2144FE-6A4C-E044-B444-8A3B11CB2653}"/>
              </a:ext>
            </a:extLst>
          </p:cNvPr>
          <p:cNvCxnSpPr>
            <a:cxnSpLocks/>
          </p:cNvCxnSpPr>
          <p:nvPr/>
        </p:nvCxnSpPr>
        <p:spPr>
          <a:xfrm>
            <a:off x="6151435" y="966779"/>
            <a:ext cx="0" cy="48415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/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/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/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/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/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/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/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/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/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/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/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/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/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/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/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/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/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/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/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/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/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/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/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/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/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/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/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/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/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/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/>
              <p:nvPr/>
            </p:nvSpPr>
            <p:spPr>
              <a:xfrm>
                <a:off x="6709242" y="35680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242" y="356806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/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blipFill>
                <a:blip r:embed="rId2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/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/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/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blipFill>
                <a:blip r:embed="rId28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BA4F7C7-0908-D94F-B546-EEC8D66974FC}"/>
                  </a:ext>
                </a:extLst>
              </p:cNvPr>
              <p:cNvSpPr txBox="1"/>
              <p:nvPr/>
            </p:nvSpPr>
            <p:spPr>
              <a:xfrm>
                <a:off x="171268" y="518752"/>
                <a:ext cx="31050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=65+0+14−20−28=31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BA4F7C7-0908-D94F-B546-EEC8D6697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" y="518752"/>
                <a:ext cx="3105016" cy="553998"/>
              </a:xfrm>
              <a:prstGeom prst="rect">
                <a:avLst/>
              </a:prstGeom>
              <a:blipFill>
                <a:blip r:embed="rId29"/>
                <a:stretch>
                  <a:fillRect l="-408" t="-4444" r="-163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2E1CD17-9EEF-3542-AB35-B913F80DC022}"/>
              </a:ext>
            </a:extLst>
          </p:cNvPr>
          <p:cNvSpPr/>
          <p:nvPr/>
        </p:nvSpPr>
        <p:spPr>
          <a:xfrm>
            <a:off x="161589" y="121612"/>
            <a:ext cx="5849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Number of communications during the time interval [15, 20]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C452F27-A736-484E-9A7E-69B2C53E5251}"/>
                  </a:ext>
                </a:extLst>
              </p:cNvPr>
              <p:cNvSpPr txBox="1"/>
              <p:nvPr/>
            </p:nvSpPr>
            <p:spPr>
              <a:xfrm>
                <a:off x="5083295" y="311123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C452F27-A736-484E-9A7E-69B2C53E5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95" y="3111234"/>
                <a:ext cx="284565" cy="276999"/>
              </a:xfrm>
              <a:prstGeom prst="rect">
                <a:avLst/>
              </a:prstGeom>
              <a:blipFill>
                <a:blip r:embed="rId30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2795ACA-9C14-3B41-BC60-BD405B7DF0DC}"/>
                  </a:ext>
                </a:extLst>
              </p:cNvPr>
              <p:cNvSpPr txBox="1"/>
              <p:nvPr/>
            </p:nvSpPr>
            <p:spPr>
              <a:xfrm>
                <a:off x="3681831" y="446228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2795ACA-9C14-3B41-BC60-BD405B7DF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31" y="4462285"/>
                <a:ext cx="284565" cy="276999"/>
              </a:xfrm>
              <a:prstGeom prst="rect">
                <a:avLst/>
              </a:prstGeom>
              <a:blipFill>
                <a:blip r:embed="rId31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425D92F-A001-4345-BD39-642224A21E50}"/>
              </a:ext>
            </a:extLst>
          </p:cNvPr>
          <p:cNvSpPr/>
          <p:nvPr/>
        </p:nvSpPr>
        <p:spPr>
          <a:xfrm>
            <a:off x="143542" y="1101222"/>
            <a:ext cx="585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Number of communications during the time interval[20, 25]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62BA113-A164-2349-B038-B03AD72C0D05}"/>
                  </a:ext>
                </a:extLst>
              </p:cNvPr>
              <p:cNvSpPr txBox="1"/>
              <p:nvPr/>
            </p:nvSpPr>
            <p:spPr>
              <a:xfrm>
                <a:off x="171268" y="1449564"/>
                <a:ext cx="287611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=65+0−14+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</m:oMath>
                  </m:oMathPara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=59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62BA113-A164-2349-B038-B03AD72C0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" y="1449564"/>
                <a:ext cx="2876113" cy="830997"/>
              </a:xfrm>
              <a:prstGeom prst="rect">
                <a:avLst/>
              </a:prstGeom>
              <a:blipFill>
                <a:blip r:embed="rId32"/>
                <a:stretch>
                  <a:fillRect l="-877" t="-3030" r="-175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>
            <a:extLst>
              <a:ext uri="{FF2B5EF4-FFF2-40B4-BE49-F238E27FC236}">
                <a16:creationId xmlns:a16="http://schemas.microsoft.com/office/drawing/2014/main" id="{A19A235B-389D-8543-9552-DB89F94D1A2A}"/>
              </a:ext>
            </a:extLst>
          </p:cNvPr>
          <p:cNvSpPr/>
          <p:nvPr/>
        </p:nvSpPr>
        <p:spPr>
          <a:xfrm>
            <a:off x="6870547" y="53634"/>
            <a:ext cx="585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Number of communications during the time interval[25, 30]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6818920-FDBB-A241-909A-B233FD2AADFF}"/>
                  </a:ext>
                </a:extLst>
              </p:cNvPr>
              <p:cNvSpPr txBox="1"/>
              <p:nvPr/>
            </p:nvSpPr>
            <p:spPr>
              <a:xfrm>
                <a:off x="8227824" y="531780"/>
                <a:ext cx="287611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=65+0−14+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−28</m:t>
                      </m:r>
                    </m:oMath>
                  </m:oMathPara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6818920-FDBB-A241-909A-B233FD2AA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24" y="531780"/>
                <a:ext cx="2876113" cy="830997"/>
              </a:xfrm>
              <a:prstGeom prst="rect">
                <a:avLst/>
              </a:prstGeom>
              <a:blipFill>
                <a:blip r:embed="rId33"/>
                <a:stretch>
                  <a:fillRect l="-1322" t="-1493" r="-1762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68A72C53-B0D9-D643-80F9-3A85BE8543E3}"/>
              </a:ext>
            </a:extLst>
          </p:cNvPr>
          <p:cNvSpPr/>
          <p:nvPr/>
        </p:nvSpPr>
        <p:spPr>
          <a:xfrm>
            <a:off x="6168782" y="1209952"/>
            <a:ext cx="674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total number of communications during the time interval[25, 30]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F2EBC73-88D0-8E47-A3F7-50784D710A2F}"/>
                  </a:ext>
                </a:extLst>
              </p:cNvPr>
              <p:cNvSpPr txBox="1"/>
              <p:nvPr/>
            </p:nvSpPr>
            <p:spPr>
              <a:xfrm>
                <a:off x="8138452" y="1622109"/>
                <a:ext cx="28761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=31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+ 59+3=93</m:t>
                      </m:r>
                    </m:oMath>
                  </m:oMathPara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F2EBC73-88D0-8E47-A3F7-50784D7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452" y="1622109"/>
                <a:ext cx="2876113" cy="276999"/>
              </a:xfrm>
              <a:prstGeom prst="rect">
                <a:avLst/>
              </a:prstGeom>
              <a:blipFill>
                <a:blip r:embed="rId34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6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4C950-F3A0-454B-A12E-E9E6B564AC53}"/>
              </a:ext>
            </a:extLst>
          </p:cNvPr>
          <p:cNvSpPr txBox="1"/>
          <p:nvPr/>
        </p:nvSpPr>
        <p:spPr>
          <a:xfrm>
            <a:off x="6007918" y="170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2652A4C-554C-C041-96A9-BEBCD674439F}"/>
              </a:ext>
            </a:extLst>
          </p:cNvPr>
          <p:cNvSpPr/>
          <p:nvPr/>
        </p:nvSpPr>
        <p:spPr>
          <a:xfrm>
            <a:off x="5701561" y="143958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E4742-7364-6542-A964-D36BF6529E94}"/>
              </a:ext>
            </a:extLst>
          </p:cNvPr>
          <p:cNvSpPr txBox="1"/>
          <p:nvPr/>
        </p:nvSpPr>
        <p:spPr>
          <a:xfrm>
            <a:off x="1249279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3774DC89-F55D-F243-ADD9-05FB8D175FBE}"/>
              </a:ext>
            </a:extLst>
          </p:cNvPr>
          <p:cNvSpPr/>
          <p:nvPr/>
        </p:nvSpPr>
        <p:spPr>
          <a:xfrm>
            <a:off x="1001431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4F1E8-EDC7-244E-9665-969483ACEAAD}"/>
              </a:ext>
            </a:extLst>
          </p:cNvPr>
          <p:cNvSpPr txBox="1"/>
          <p:nvPr/>
        </p:nvSpPr>
        <p:spPr>
          <a:xfrm>
            <a:off x="2574770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3A06D54C-AA1E-F942-AD95-4EB43DFF981C}"/>
              </a:ext>
            </a:extLst>
          </p:cNvPr>
          <p:cNvSpPr/>
          <p:nvPr/>
        </p:nvSpPr>
        <p:spPr>
          <a:xfrm>
            <a:off x="2348633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9B226-123B-FA43-86F9-FC4FFF68B837}"/>
              </a:ext>
            </a:extLst>
          </p:cNvPr>
          <p:cNvSpPr txBox="1"/>
          <p:nvPr/>
        </p:nvSpPr>
        <p:spPr>
          <a:xfrm>
            <a:off x="8573728" y="25596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</a:t>
            </a: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D97C07CE-E213-7A41-B9E5-905683597C08}"/>
              </a:ext>
            </a:extLst>
          </p:cNvPr>
          <p:cNvSpPr/>
          <p:nvPr/>
        </p:nvSpPr>
        <p:spPr>
          <a:xfrm>
            <a:off x="8361146" y="228714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AE822-29C4-AC42-A013-B78A79C66903}"/>
              </a:ext>
            </a:extLst>
          </p:cNvPr>
          <p:cNvSpPr txBox="1"/>
          <p:nvPr/>
        </p:nvSpPr>
        <p:spPr>
          <a:xfrm>
            <a:off x="1955928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0277BFEF-FF01-AB43-AC88-F314AA492E74}"/>
              </a:ext>
            </a:extLst>
          </p:cNvPr>
          <p:cNvSpPr/>
          <p:nvPr/>
        </p:nvSpPr>
        <p:spPr>
          <a:xfrm>
            <a:off x="1708905" y="3338931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F444E7-66CD-9F4E-A4FC-DD7235BF466D}"/>
              </a:ext>
            </a:extLst>
          </p:cNvPr>
          <p:cNvSpPr txBox="1"/>
          <p:nvPr/>
        </p:nvSpPr>
        <p:spPr>
          <a:xfrm>
            <a:off x="4648118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-20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BA4D8C0F-FF95-C840-98BA-BFB64DDE940D}"/>
              </a:ext>
            </a:extLst>
          </p:cNvPr>
          <p:cNvSpPr/>
          <p:nvPr/>
        </p:nvSpPr>
        <p:spPr>
          <a:xfrm>
            <a:off x="4435584" y="3338277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18148-DA1B-F84B-B760-E9010F4D9574}"/>
              </a:ext>
            </a:extLst>
          </p:cNvPr>
          <p:cNvSpPr txBox="1"/>
          <p:nvPr/>
        </p:nvSpPr>
        <p:spPr>
          <a:xfrm>
            <a:off x="3236369" y="2526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7691EEBE-154D-674D-AE28-BA94E9EE5C4F}"/>
              </a:ext>
            </a:extLst>
          </p:cNvPr>
          <p:cNvSpPr/>
          <p:nvPr/>
        </p:nvSpPr>
        <p:spPr>
          <a:xfrm>
            <a:off x="2988521" y="225362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B4D48-E8D8-064E-9636-B3163152DB7C}"/>
              </a:ext>
            </a:extLst>
          </p:cNvPr>
          <p:cNvCxnSpPr>
            <a:cxnSpLocks/>
          </p:cNvCxnSpPr>
          <p:nvPr/>
        </p:nvCxnSpPr>
        <p:spPr>
          <a:xfrm flipH="1">
            <a:off x="3867655" y="2024688"/>
            <a:ext cx="1872044" cy="46978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3A024-5AAC-CA41-BE05-AB1C170A2500}"/>
              </a:ext>
            </a:extLst>
          </p:cNvPr>
          <p:cNvSpPr txBox="1"/>
          <p:nvPr/>
        </p:nvSpPr>
        <p:spPr>
          <a:xfrm>
            <a:off x="3979625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D033B4A3-9B14-184C-AFB8-E9CBF585FB26}"/>
              </a:ext>
            </a:extLst>
          </p:cNvPr>
          <p:cNvSpPr/>
          <p:nvPr/>
        </p:nvSpPr>
        <p:spPr>
          <a:xfrm>
            <a:off x="3733718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546669-1314-6A47-8B27-81698A0E9FF0}"/>
              </a:ext>
            </a:extLst>
          </p:cNvPr>
          <p:cNvSpPr txBox="1"/>
          <p:nvPr/>
        </p:nvSpPr>
        <p:spPr>
          <a:xfrm>
            <a:off x="5251177" y="495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-28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A4BE35E7-A0A8-7343-A8CA-138BF9155AE0}"/>
              </a:ext>
            </a:extLst>
          </p:cNvPr>
          <p:cNvSpPr/>
          <p:nvPr/>
        </p:nvSpPr>
        <p:spPr>
          <a:xfrm>
            <a:off x="5080920" y="4687139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F640C-9BF7-A34B-A8B9-EF77CA1F837C}"/>
              </a:ext>
            </a:extLst>
          </p:cNvPr>
          <p:cNvSpPr txBox="1"/>
          <p:nvPr/>
        </p:nvSpPr>
        <p:spPr>
          <a:xfrm>
            <a:off x="6694911" y="4978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C900315B-6BEF-964E-AA5D-7A6F1BDDF9D4}"/>
              </a:ext>
            </a:extLst>
          </p:cNvPr>
          <p:cNvSpPr/>
          <p:nvPr/>
        </p:nvSpPr>
        <p:spPr>
          <a:xfrm>
            <a:off x="6428122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8E762-01C4-9044-95EE-E06E4DEEC01F}"/>
              </a:ext>
            </a:extLst>
          </p:cNvPr>
          <p:cNvSpPr txBox="1"/>
          <p:nvPr/>
        </p:nvSpPr>
        <p:spPr>
          <a:xfrm>
            <a:off x="7996015" y="49571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2" name="Donut 51">
            <a:extLst>
              <a:ext uri="{FF2B5EF4-FFF2-40B4-BE49-F238E27FC236}">
                <a16:creationId xmlns:a16="http://schemas.microsoft.com/office/drawing/2014/main" id="{51C9D15B-CD0F-BF4D-8DC4-4CA3ECDAE48A}"/>
              </a:ext>
            </a:extLst>
          </p:cNvPr>
          <p:cNvSpPr/>
          <p:nvPr/>
        </p:nvSpPr>
        <p:spPr>
          <a:xfrm>
            <a:off x="7775324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EE509-8DAC-B84D-9E7C-A686039C0718}"/>
              </a:ext>
            </a:extLst>
          </p:cNvPr>
          <p:cNvSpPr txBox="1"/>
          <p:nvPr/>
        </p:nvSpPr>
        <p:spPr>
          <a:xfrm>
            <a:off x="9372612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4" name="Donut 53">
            <a:extLst>
              <a:ext uri="{FF2B5EF4-FFF2-40B4-BE49-F238E27FC236}">
                <a16:creationId xmlns:a16="http://schemas.microsoft.com/office/drawing/2014/main" id="{BB850556-6C00-844D-BD7F-F493C7D50AD7}"/>
              </a:ext>
            </a:extLst>
          </p:cNvPr>
          <p:cNvSpPr/>
          <p:nvPr/>
        </p:nvSpPr>
        <p:spPr>
          <a:xfrm>
            <a:off x="9160409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4D331-9419-974A-A3A4-FAC9B1886E1B}"/>
              </a:ext>
            </a:extLst>
          </p:cNvPr>
          <p:cNvSpPr txBox="1"/>
          <p:nvPr/>
        </p:nvSpPr>
        <p:spPr>
          <a:xfrm>
            <a:off x="10698103" y="49696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-29</a:t>
            </a:r>
          </a:p>
        </p:txBody>
      </p:sp>
      <p:sp>
        <p:nvSpPr>
          <p:cNvPr id="56" name="Donut 55">
            <a:extLst>
              <a:ext uri="{FF2B5EF4-FFF2-40B4-BE49-F238E27FC236}">
                <a16:creationId xmlns:a16="http://schemas.microsoft.com/office/drawing/2014/main" id="{ADB672F4-E8C9-4447-AA81-2A2668646BEF}"/>
              </a:ext>
            </a:extLst>
          </p:cNvPr>
          <p:cNvSpPr/>
          <p:nvPr/>
        </p:nvSpPr>
        <p:spPr>
          <a:xfrm>
            <a:off x="10507611" y="4697136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67D10A-A5DE-9C44-A0FD-0946A0962A8D}"/>
              </a:ext>
            </a:extLst>
          </p:cNvPr>
          <p:cNvSpPr txBox="1"/>
          <p:nvPr/>
        </p:nvSpPr>
        <p:spPr>
          <a:xfrm>
            <a:off x="7317906" y="3608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CDA8991B-83F1-F743-9D9C-F078638CE1A0}"/>
              </a:ext>
            </a:extLst>
          </p:cNvPr>
          <p:cNvSpPr/>
          <p:nvPr/>
        </p:nvSpPr>
        <p:spPr>
          <a:xfrm>
            <a:off x="7057024" y="3336524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9939C-2AA8-A249-B874-2B13292CB540}"/>
              </a:ext>
            </a:extLst>
          </p:cNvPr>
          <p:cNvSpPr txBox="1"/>
          <p:nvPr/>
        </p:nvSpPr>
        <p:spPr>
          <a:xfrm>
            <a:off x="9971141" y="36084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-21</a:t>
            </a: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A885EAE4-663E-5942-8D33-5968B91B3382}"/>
              </a:ext>
            </a:extLst>
          </p:cNvPr>
          <p:cNvSpPr/>
          <p:nvPr/>
        </p:nvSpPr>
        <p:spPr>
          <a:xfrm>
            <a:off x="9783703" y="3335870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BC71A9-0C9F-5442-A7CC-F58778C32E7E}"/>
              </a:ext>
            </a:extLst>
          </p:cNvPr>
          <p:cNvCxnSpPr>
            <a:cxnSpLocks/>
          </p:cNvCxnSpPr>
          <p:nvPr/>
        </p:nvCxnSpPr>
        <p:spPr>
          <a:xfrm>
            <a:off x="6605179" y="1969911"/>
            <a:ext cx="1801773" cy="607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52C374-66AD-7346-942C-79C6B6DB191C}"/>
              </a:ext>
            </a:extLst>
          </p:cNvPr>
          <p:cNvCxnSpPr>
            <a:cxnSpLocks/>
          </p:cNvCxnSpPr>
          <p:nvPr/>
        </p:nvCxnSpPr>
        <p:spPr>
          <a:xfrm flipH="1">
            <a:off x="2491197" y="3055426"/>
            <a:ext cx="634478" cy="49253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0386DD-F786-5047-B00F-48D5AFD2B7F8}"/>
              </a:ext>
            </a:extLst>
          </p:cNvPr>
          <p:cNvCxnSpPr>
            <a:cxnSpLocks/>
          </p:cNvCxnSpPr>
          <p:nvPr/>
        </p:nvCxnSpPr>
        <p:spPr>
          <a:xfrm>
            <a:off x="3769455" y="3055426"/>
            <a:ext cx="714127" cy="56520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B35C82-4296-B94F-AC0F-E0ED49F737C0}"/>
              </a:ext>
            </a:extLst>
          </p:cNvPr>
          <p:cNvCxnSpPr>
            <a:cxnSpLocks/>
          </p:cNvCxnSpPr>
          <p:nvPr/>
        </p:nvCxnSpPr>
        <p:spPr>
          <a:xfrm flipH="1">
            <a:off x="7888565" y="3055426"/>
            <a:ext cx="580184" cy="4925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7361DA-C407-E944-AF8E-4701E835F61E}"/>
              </a:ext>
            </a:extLst>
          </p:cNvPr>
          <p:cNvCxnSpPr>
            <a:cxnSpLocks/>
          </p:cNvCxnSpPr>
          <p:nvPr/>
        </p:nvCxnSpPr>
        <p:spPr>
          <a:xfrm>
            <a:off x="9174869" y="3055426"/>
            <a:ext cx="633340" cy="54744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202988-01B6-2F43-88E5-6F670AABE4C1}"/>
              </a:ext>
            </a:extLst>
          </p:cNvPr>
          <p:cNvCxnSpPr>
            <a:cxnSpLocks/>
          </p:cNvCxnSpPr>
          <p:nvPr/>
        </p:nvCxnSpPr>
        <p:spPr>
          <a:xfrm flipH="1">
            <a:off x="1493899" y="4151882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0435C-BE97-4648-8C40-9D99B3633B3D}"/>
              </a:ext>
            </a:extLst>
          </p:cNvPr>
          <p:cNvCxnSpPr>
            <a:cxnSpLocks/>
          </p:cNvCxnSpPr>
          <p:nvPr/>
        </p:nvCxnSpPr>
        <p:spPr>
          <a:xfrm>
            <a:off x="2435549" y="4151882"/>
            <a:ext cx="315297" cy="53525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D78C73-4E30-EE42-9090-DF85142675CA}"/>
              </a:ext>
            </a:extLst>
          </p:cNvPr>
          <p:cNvCxnSpPr>
            <a:cxnSpLocks/>
          </p:cNvCxnSpPr>
          <p:nvPr/>
        </p:nvCxnSpPr>
        <p:spPr>
          <a:xfrm flipH="1">
            <a:off x="109063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4119D7-8738-B540-B659-B206F5CB0D25}"/>
              </a:ext>
            </a:extLst>
          </p:cNvPr>
          <p:cNvCxnSpPr>
            <a:cxnSpLocks/>
          </p:cNvCxnSpPr>
          <p:nvPr/>
        </p:nvCxnSpPr>
        <p:spPr>
          <a:xfrm>
            <a:off x="166798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2393D1-11C5-5F42-9EF2-D30BB78E2C79}"/>
              </a:ext>
            </a:extLst>
          </p:cNvPr>
          <p:cNvCxnSpPr>
            <a:cxnSpLocks/>
          </p:cNvCxnSpPr>
          <p:nvPr/>
        </p:nvCxnSpPr>
        <p:spPr>
          <a:xfrm flipH="1">
            <a:off x="2435549" y="5533238"/>
            <a:ext cx="128962" cy="3196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C6875C-85A9-854B-BC1C-1DC6C5D8F256}"/>
              </a:ext>
            </a:extLst>
          </p:cNvPr>
          <p:cNvCxnSpPr>
            <a:cxnSpLocks/>
          </p:cNvCxnSpPr>
          <p:nvPr/>
        </p:nvCxnSpPr>
        <p:spPr>
          <a:xfrm>
            <a:off x="3012894" y="5538654"/>
            <a:ext cx="127249" cy="32537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4DC8C17-FC44-C248-BED4-A787B30A718F}"/>
              </a:ext>
            </a:extLst>
          </p:cNvPr>
          <p:cNvCxnSpPr>
            <a:cxnSpLocks/>
          </p:cNvCxnSpPr>
          <p:nvPr/>
        </p:nvCxnSpPr>
        <p:spPr>
          <a:xfrm flipH="1">
            <a:off x="3825210" y="5527822"/>
            <a:ext cx="128962" cy="31964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EC31F-6D9A-6942-A6E5-9C27F2DA607D}"/>
              </a:ext>
            </a:extLst>
          </p:cNvPr>
          <p:cNvCxnSpPr>
            <a:cxnSpLocks/>
          </p:cNvCxnSpPr>
          <p:nvPr/>
        </p:nvCxnSpPr>
        <p:spPr>
          <a:xfrm>
            <a:off x="4402555" y="5533238"/>
            <a:ext cx="127249" cy="32537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EFC8F0-1E2D-3442-8AF9-3FCE6D7C81B0}"/>
              </a:ext>
            </a:extLst>
          </p:cNvPr>
          <p:cNvCxnSpPr>
            <a:cxnSpLocks/>
          </p:cNvCxnSpPr>
          <p:nvPr/>
        </p:nvCxnSpPr>
        <p:spPr>
          <a:xfrm flipH="1">
            <a:off x="5170762" y="5533238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AFF4CE-E11F-9F46-B71C-4FB6E3B77E87}"/>
              </a:ext>
            </a:extLst>
          </p:cNvPr>
          <p:cNvCxnSpPr>
            <a:cxnSpLocks/>
          </p:cNvCxnSpPr>
          <p:nvPr/>
        </p:nvCxnSpPr>
        <p:spPr>
          <a:xfrm>
            <a:off x="5748107" y="5538654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91241B-A5CF-D54B-85D1-7A23205E2395}"/>
              </a:ext>
            </a:extLst>
          </p:cNvPr>
          <p:cNvCxnSpPr>
            <a:cxnSpLocks/>
          </p:cNvCxnSpPr>
          <p:nvPr/>
        </p:nvCxnSpPr>
        <p:spPr>
          <a:xfrm flipH="1">
            <a:off x="6551488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3F354C-AFB6-C445-8EEE-49A6BE5B5872}"/>
              </a:ext>
            </a:extLst>
          </p:cNvPr>
          <p:cNvCxnSpPr>
            <a:cxnSpLocks/>
          </p:cNvCxnSpPr>
          <p:nvPr/>
        </p:nvCxnSpPr>
        <p:spPr>
          <a:xfrm>
            <a:off x="7128833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D685761-A3BC-E14A-86D8-0757CABB870F}"/>
              </a:ext>
            </a:extLst>
          </p:cNvPr>
          <p:cNvCxnSpPr>
            <a:cxnSpLocks/>
          </p:cNvCxnSpPr>
          <p:nvPr/>
        </p:nvCxnSpPr>
        <p:spPr>
          <a:xfrm flipH="1">
            <a:off x="7895288" y="5538654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DADFA9-7A40-A149-B709-92253713F0A7}"/>
              </a:ext>
            </a:extLst>
          </p:cNvPr>
          <p:cNvCxnSpPr>
            <a:cxnSpLocks/>
          </p:cNvCxnSpPr>
          <p:nvPr/>
        </p:nvCxnSpPr>
        <p:spPr>
          <a:xfrm>
            <a:off x="8472633" y="5544070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8204-703E-B34F-A550-30DBE0FCF4F2}"/>
              </a:ext>
            </a:extLst>
          </p:cNvPr>
          <p:cNvCxnSpPr>
            <a:cxnSpLocks/>
          </p:cNvCxnSpPr>
          <p:nvPr/>
        </p:nvCxnSpPr>
        <p:spPr>
          <a:xfrm flipH="1">
            <a:off x="9242127" y="5555109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AE28ED-31E6-F54C-A8C6-7D3E96BF3A99}"/>
              </a:ext>
            </a:extLst>
          </p:cNvPr>
          <p:cNvCxnSpPr>
            <a:cxnSpLocks/>
          </p:cNvCxnSpPr>
          <p:nvPr/>
        </p:nvCxnSpPr>
        <p:spPr>
          <a:xfrm>
            <a:off x="9819472" y="5560525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43CFB5-7344-2C47-8A69-12BBF15D7E2A}"/>
              </a:ext>
            </a:extLst>
          </p:cNvPr>
          <p:cNvCxnSpPr>
            <a:cxnSpLocks/>
          </p:cNvCxnSpPr>
          <p:nvPr/>
        </p:nvCxnSpPr>
        <p:spPr>
          <a:xfrm flipH="1">
            <a:off x="10609994" y="5551201"/>
            <a:ext cx="128962" cy="31964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8C8B17-9BB7-7E40-B6E0-A3AF269FD4D8}"/>
              </a:ext>
            </a:extLst>
          </p:cNvPr>
          <p:cNvCxnSpPr>
            <a:cxnSpLocks/>
          </p:cNvCxnSpPr>
          <p:nvPr/>
        </p:nvCxnSpPr>
        <p:spPr>
          <a:xfrm>
            <a:off x="11187339" y="5556617"/>
            <a:ext cx="127249" cy="3253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A0D802-9E86-BA40-AD90-BBA9A3E99232}"/>
              </a:ext>
            </a:extLst>
          </p:cNvPr>
          <p:cNvSpPr/>
          <p:nvPr/>
        </p:nvSpPr>
        <p:spPr>
          <a:xfrm>
            <a:off x="752854" y="5993362"/>
            <a:ext cx="1103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127          71      87    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59             3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  43            99    100          42       0             58     30           88       72          130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023B80-46A9-D647-996E-BF21014CEC2A}"/>
              </a:ext>
            </a:extLst>
          </p:cNvPr>
          <p:cNvCxnSpPr>
            <a:cxnSpLocks/>
          </p:cNvCxnSpPr>
          <p:nvPr/>
        </p:nvCxnSpPr>
        <p:spPr>
          <a:xfrm flipH="1">
            <a:off x="4208186" y="4170956"/>
            <a:ext cx="384049" cy="53525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79F51DE-F008-9641-BF18-B823A749C95B}"/>
              </a:ext>
            </a:extLst>
          </p:cNvPr>
          <p:cNvCxnSpPr>
            <a:cxnSpLocks/>
          </p:cNvCxnSpPr>
          <p:nvPr/>
        </p:nvCxnSpPr>
        <p:spPr>
          <a:xfrm>
            <a:off x="5149836" y="4170956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567A64-2DBA-1F4D-A3A1-860B60E85FB3}"/>
              </a:ext>
            </a:extLst>
          </p:cNvPr>
          <p:cNvCxnSpPr>
            <a:cxnSpLocks/>
          </p:cNvCxnSpPr>
          <p:nvPr/>
        </p:nvCxnSpPr>
        <p:spPr>
          <a:xfrm flipH="1">
            <a:off x="6872125" y="4158467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0505B05-7B00-644F-93CA-B7A166E567F0}"/>
              </a:ext>
            </a:extLst>
          </p:cNvPr>
          <p:cNvCxnSpPr>
            <a:cxnSpLocks/>
          </p:cNvCxnSpPr>
          <p:nvPr/>
        </p:nvCxnSpPr>
        <p:spPr>
          <a:xfrm>
            <a:off x="7813775" y="4158467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FF9E3D-EFEE-9C41-A785-E824EF558D1D}"/>
              </a:ext>
            </a:extLst>
          </p:cNvPr>
          <p:cNvCxnSpPr>
            <a:cxnSpLocks/>
          </p:cNvCxnSpPr>
          <p:nvPr/>
        </p:nvCxnSpPr>
        <p:spPr>
          <a:xfrm flipH="1">
            <a:off x="9603844" y="4154459"/>
            <a:ext cx="384049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5FD118-46D9-2941-A5C2-1C47DA09A2D6}"/>
              </a:ext>
            </a:extLst>
          </p:cNvPr>
          <p:cNvCxnSpPr>
            <a:cxnSpLocks/>
          </p:cNvCxnSpPr>
          <p:nvPr/>
        </p:nvCxnSpPr>
        <p:spPr>
          <a:xfrm>
            <a:off x="10545494" y="4154459"/>
            <a:ext cx="315297" cy="53525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201BA74-9A41-0644-95BA-98F5ECF97908}"/>
              </a:ext>
            </a:extLst>
          </p:cNvPr>
          <p:cNvSpPr txBox="1"/>
          <p:nvPr/>
        </p:nvSpPr>
        <p:spPr>
          <a:xfrm>
            <a:off x="5970748" y="3318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46" name="Donut 145">
            <a:extLst>
              <a:ext uri="{FF2B5EF4-FFF2-40B4-BE49-F238E27FC236}">
                <a16:creationId xmlns:a16="http://schemas.microsoft.com/office/drawing/2014/main" id="{1BAF7E00-A05F-6843-892A-842DD396A64D}"/>
              </a:ext>
            </a:extLst>
          </p:cNvPr>
          <p:cNvSpPr/>
          <p:nvPr/>
        </p:nvSpPr>
        <p:spPr>
          <a:xfrm>
            <a:off x="5697844" y="64278"/>
            <a:ext cx="914400" cy="914400"/>
          </a:xfrm>
          <a:prstGeom prst="donu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2144FE-6A4C-E044-B444-8A3B11CB2653}"/>
              </a:ext>
            </a:extLst>
          </p:cNvPr>
          <p:cNvCxnSpPr>
            <a:cxnSpLocks/>
          </p:cNvCxnSpPr>
          <p:nvPr/>
        </p:nvCxnSpPr>
        <p:spPr>
          <a:xfrm>
            <a:off x="6151435" y="966779"/>
            <a:ext cx="0" cy="484159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/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80C110-3782-244E-AB8A-B9FEDBC6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24" y="1813241"/>
                <a:ext cx="226023" cy="276999"/>
              </a:xfrm>
              <a:prstGeom prst="rect">
                <a:avLst/>
              </a:prstGeom>
              <a:blipFill>
                <a:blip r:embed="rId2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/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982091-2766-944C-A145-0C62747C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29" y="1831411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/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41D805-D5E4-7B41-82D7-E7ADF725E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77" y="2922609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/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8480D7A-1E20-7D4B-B192-CCD3BE39A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1" y="4071185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/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1913D5-CA7E-7F47-90D0-9DAA6871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51" y="5428684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/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C8BEC-7EF4-FC4E-B9BB-8F6924226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99" y="412164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/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88F09D5-A869-1C4A-B1C7-8B9E48FBD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73" y="4121644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/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3817E5E-3154-E04C-A752-3C4630C3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05" y="4136122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/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61EEB49-F8CD-BB4F-8EB1-6581011CB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704" y="2910352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/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478C04F-5BCF-B24B-9283-A96261C4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87" y="3031991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/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5902AC9-E633-3C46-A41D-D560692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1" y="3020561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/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4829EC-7DA9-B74B-A025-A3BDB54C8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46" y="4170128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/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2B94D87-E2D3-2F46-B9B7-151E02955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12" y="4170128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/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7F42B83-C072-4442-B74E-9198D7A42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38" y="4204807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/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073ED1-D307-2A4E-8237-557B661A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54" y="4121644"/>
                <a:ext cx="4106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/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37908E1-0D3F-AD49-AD4A-03A83D178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17" y="5453798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/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D8C2B2-11F0-0740-BA25-18FD6A3C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73" y="5436121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/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30C284D-DC72-0C46-A4B2-AA32A1B7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39" y="5461235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/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0EA0E2C-CC6B-CD4F-AE4C-5B6FA747A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5" y="5413323"/>
                <a:ext cx="4106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/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0A453B-19B3-F64D-A847-4E997FE37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501" y="5438437"/>
                <a:ext cx="4106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/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5FAD90D-BCCA-414C-BC15-3601B4FD8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63" y="540268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/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81530B-DFD7-3A41-9B70-CAA58645B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29" y="5427797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/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967888E-B537-CA4E-BB64-FC3268C1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30" y="5466872"/>
                <a:ext cx="4106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/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F77F9FA-58C8-FE47-B20A-A9BE91A3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4" y="5453798"/>
                <a:ext cx="41069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/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951153A-3F28-1541-9C2C-730E34AA3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76" y="5460688"/>
                <a:ext cx="4106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/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650306-4C8F-564E-9A1F-E5607041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70" y="5447614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/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8B923F-0188-CC41-8E6F-6F1391A9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1" y="5460688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/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9BBB48F-8A8B-EB46-8044-C629DBB2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85" y="5447614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/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197C4B8-BEE7-134B-AE35-9BD3CD702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242" y="5475232"/>
                <a:ext cx="4106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/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94753F-6F47-CC4F-A6B1-745F9D058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36" y="5462158"/>
                <a:ext cx="4106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/>
              <p:nvPr/>
            </p:nvSpPr>
            <p:spPr>
              <a:xfrm>
                <a:off x="6709242" y="35680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DD53E-3912-CC4B-9350-0155D480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242" y="356806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/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3CA3CB-188D-0B4D-AF8B-7884C4A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19" y="1570902"/>
                <a:ext cx="279243" cy="276999"/>
              </a:xfrm>
              <a:prstGeom prst="rect">
                <a:avLst/>
              </a:prstGeom>
              <a:blipFill>
                <a:blip r:embed="rId2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/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F4F98-46BB-BA4C-A767-9D18B649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4" y="1917324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/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67B851-E7DD-5043-9004-FDA22E74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34" y="2987408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/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9A6A701-392F-0B4E-AE09-EA4520D4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35" y="4453266"/>
                <a:ext cx="284565" cy="276999"/>
              </a:xfrm>
              <a:prstGeom prst="rect">
                <a:avLst/>
              </a:prstGeom>
              <a:blipFill>
                <a:blip r:embed="rId28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C452F27-A736-484E-9A7E-69B2C53E5251}"/>
                  </a:ext>
                </a:extLst>
              </p:cNvPr>
              <p:cNvSpPr txBox="1"/>
              <p:nvPr/>
            </p:nvSpPr>
            <p:spPr>
              <a:xfrm>
                <a:off x="5083295" y="311123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C452F27-A736-484E-9A7E-69B2C53E5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95" y="3111234"/>
                <a:ext cx="284565" cy="276999"/>
              </a:xfrm>
              <a:prstGeom prst="rect">
                <a:avLst/>
              </a:prstGeom>
              <a:blipFill>
                <a:blip r:embed="rId29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2795ACA-9C14-3B41-BC60-BD405B7DF0DC}"/>
                  </a:ext>
                </a:extLst>
              </p:cNvPr>
              <p:cNvSpPr txBox="1"/>
              <p:nvPr/>
            </p:nvSpPr>
            <p:spPr>
              <a:xfrm>
                <a:off x="3681831" y="446228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2795ACA-9C14-3B41-BC60-BD405B7DF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31" y="4462285"/>
                <a:ext cx="284565" cy="276999"/>
              </a:xfrm>
              <a:prstGeom prst="rect">
                <a:avLst/>
              </a:prstGeom>
              <a:blipFill>
                <a:blip r:embed="rId30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64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536</Words>
  <Application>Microsoft Macintosh PowerPoint</Application>
  <PresentationFormat>Widescreen</PresentationFormat>
  <Paragraphs>309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Billah, Md Muhtasim</dc:creator>
  <cp:lastModifiedBy>Billah, Md Muhtasim</cp:lastModifiedBy>
  <cp:revision>74</cp:revision>
  <dcterms:created xsi:type="dcterms:W3CDTF">2020-10-23T01:45:07Z</dcterms:created>
  <dcterms:modified xsi:type="dcterms:W3CDTF">2020-10-25T01:51:31Z</dcterms:modified>
</cp:coreProperties>
</file>