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513"/>
    <a:srgbClr val="E965E8"/>
    <a:srgbClr val="AF0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6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8622D-65CD-DC44-9FB5-FBF54AD5496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B96B0-7A27-E947-8FD9-DB9F2379B175}">
      <dgm:prSet phldrT="[Text]" custT="1"/>
      <dgm:spPr/>
      <dgm:t>
        <a:bodyPr/>
        <a:lstStyle/>
        <a:p>
          <a:r>
            <a:rPr lang="en-US" sz="2000" dirty="0"/>
            <a:t>Randomly assign 800 people</a:t>
          </a:r>
        </a:p>
      </dgm:t>
    </dgm:pt>
    <dgm:pt modelId="{4E7300E1-B218-624E-A664-C117D5D07A25}" type="parTrans" cxnId="{B638A21E-D7A2-6343-BE03-2ACDE8B60F4A}">
      <dgm:prSet/>
      <dgm:spPr/>
      <dgm:t>
        <a:bodyPr/>
        <a:lstStyle/>
        <a:p>
          <a:endParaRPr lang="en-US"/>
        </a:p>
      </dgm:t>
    </dgm:pt>
    <dgm:pt modelId="{926A10AD-5338-5E46-854B-2C61DD90309F}" type="sibTrans" cxnId="{B638A21E-D7A2-6343-BE03-2ACDE8B60F4A}">
      <dgm:prSet/>
      <dgm:spPr/>
      <dgm:t>
        <a:bodyPr/>
        <a:lstStyle/>
        <a:p>
          <a:endParaRPr lang="en-US"/>
        </a:p>
      </dgm:t>
    </dgm:pt>
    <dgm:pt modelId="{DD315B6D-D742-B445-8B28-3B54D88BC9BA}">
      <dgm:prSet phldrT="[Text]" custT="1"/>
      <dgm:spPr/>
      <dgm:t>
        <a:bodyPr/>
        <a:lstStyle/>
        <a:p>
          <a:r>
            <a:rPr lang="en-US" sz="2000" dirty="0"/>
            <a:t>200 to 1g of vitamin c per day</a:t>
          </a:r>
        </a:p>
      </dgm:t>
    </dgm:pt>
    <dgm:pt modelId="{B36BAA59-AD6C-1F46-B35E-A45BA8858445}" type="parTrans" cxnId="{18E8F0B5-D830-3E49-93B6-7596541932FA}">
      <dgm:prSet/>
      <dgm:spPr/>
      <dgm:t>
        <a:bodyPr/>
        <a:lstStyle/>
        <a:p>
          <a:endParaRPr lang="en-US"/>
        </a:p>
      </dgm:t>
    </dgm:pt>
    <dgm:pt modelId="{32391516-B494-9D48-953D-B1644CD77E21}" type="sibTrans" cxnId="{18E8F0B5-D830-3E49-93B6-7596541932FA}">
      <dgm:prSet/>
      <dgm:spPr/>
      <dgm:t>
        <a:bodyPr/>
        <a:lstStyle/>
        <a:p>
          <a:endParaRPr lang="en-US"/>
        </a:p>
      </dgm:t>
    </dgm:pt>
    <dgm:pt modelId="{D97271D3-F70D-1942-9BA6-E92C8EFFD3F9}">
      <dgm:prSet custT="1"/>
      <dgm:spPr/>
      <dgm:t>
        <a:bodyPr/>
        <a:lstStyle/>
        <a:p>
          <a:r>
            <a:rPr lang="en-US" sz="2000" dirty="0"/>
            <a:t>a turmeric curcumin complex pill </a:t>
          </a:r>
        </a:p>
      </dgm:t>
    </dgm:pt>
    <dgm:pt modelId="{10D15129-174A-164F-ACB9-032CB9A61B08}" type="parTrans" cxnId="{1C328DD4-CC25-AC40-B8CC-F570CD559558}">
      <dgm:prSet/>
      <dgm:spPr/>
      <dgm:t>
        <a:bodyPr/>
        <a:lstStyle/>
        <a:p>
          <a:endParaRPr lang="en-US"/>
        </a:p>
      </dgm:t>
    </dgm:pt>
    <dgm:pt modelId="{D1CE1EC3-E584-6245-B3A7-17B844859048}" type="sibTrans" cxnId="{1C328DD4-CC25-AC40-B8CC-F570CD559558}">
      <dgm:prSet/>
      <dgm:spPr/>
      <dgm:t>
        <a:bodyPr/>
        <a:lstStyle/>
        <a:p>
          <a:endParaRPr lang="en-US"/>
        </a:p>
      </dgm:t>
    </dgm:pt>
    <dgm:pt modelId="{E407FBE8-18B3-004D-834A-C1691231CC19}">
      <dgm:prSet phldrT="[Text]" custT="1"/>
      <dgm:spPr/>
      <dgm:t>
        <a:bodyPr/>
        <a:lstStyle/>
        <a:p>
          <a:r>
            <a:rPr lang="en-US" sz="2000" dirty="0"/>
            <a:t>200 to flu vaccine</a:t>
          </a:r>
        </a:p>
      </dgm:t>
    </dgm:pt>
    <dgm:pt modelId="{1BC3BED9-0D1B-9641-B0DB-3912D9BD0B85}" type="sibTrans" cxnId="{EA676460-6ABC-3D49-BB94-603DC2C27288}">
      <dgm:prSet/>
      <dgm:spPr/>
      <dgm:t>
        <a:bodyPr/>
        <a:lstStyle/>
        <a:p>
          <a:endParaRPr lang="en-US"/>
        </a:p>
      </dgm:t>
    </dgm:pt>
    <dgm:pt modelId="{3A82799F-8400-A74E-A0A2-EC6A59809EEE}" type="parTrans" cxnId="{EA676460-6ABC-3D49-BB94-603DC2C27288}">
      <dgm:prSet/>
      <dgm:spPr/>
      <dgm:t>
        <a:bodyPr/>
        <a:lstStyle/>
        <a:p>
          <a:endParaRPr lang="en-US"/>
        </a:p>
      </dgm:t>
    </dgm:pt>
    <dgm:pt modelId="{DFFDC862-D638-574E-A693-EB12303944A1}" type="pres">
      <dgm:prSet presAssocID="{D978622D-65CD-DC44-9FB5-FBF54AD5496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18FFA0-CAB3-3A4E-BC38-B62803338AAA}" type="pres">
      <dgm:prSet presAssocID="{164B96B0-7A27-E947-8FD9-DB9F2379B175}" presName="root1" presStyleCnt="0"/>
      <dgm:spPr/>
    </dgm:pt>
    <dgm:pt modelId="{B90E9611-CAC4-2248-A471-1839D11EBA31}" type="pres">
      <dgm:prSet presAssocID="{164B96B0-7A27-E947-8FD9-DB9F2379B175}" presName="LevelOneTextNode" presStyleLbl="node0" presStyleIdx="0" presStyleCnt="1" custAng="5400000" custScaleX="173031" custScaleY="38941" custLinFactNeighborX="-20655" custLinFactNeighborY="0">
        <dgm:presLayoutVars>
          <dgm:chPref val="3"/>
        </dgm:presLayoutVars>
      </dgm:prSet>
      <dgm:spPr/>
    </dgm:pt>
    <dgm:pt modelId="{155156F3-C85E-8047-9ACB-1BB623496B3F}" type="pres">
      <dgm:prSet presAssocID="{164B96B0-7A27-E947-8FD9-DB9F2379B175}" presName="level2hierChild" presStyleCnt="0"/>
      <dgm:spPr/>
    </dgm:pt>
    <dgm:pt modelId="{B7E931F6-048C-AA47-8F3B-99ECB85BF5DE}" type="pres">
      <dgm:prSet presAssocID="{3A82799F-8400-A74E-A0A2-EC6A59809EEE}" presName="conn2-1" presStyleLbl="parChTrans1D2" presStyleIdx="0" presStyleCnt="3"/>
      <dgm:spPr/>
    </dgm:pt>
    <dgm:pt modelId="{FA01F3DA-E2F0-FC4C-9280-24EA7BD5F563}" type="pres">
      <dgm:prSet presAssocID="{3A82799F-8400-A74E-A0A2-EC6A59809EEE}" presName="connTx" presStyleLbl="parChTrans1D2" presStyleIdx="0" presStyleCnt="3"/>
      <dgm:spPr/>
    </dgm:pt>
    <dgm:pt modelId="{7B28AD40-9D1E-3046-9B37-35AEA7CF50FD}" type="pres">
      <dgm:prSet presAssocID="{E407FBE8-18B3-004D-834A-C1691231CC19}" presName="root2" presStyleCnt="0"/>
      <dgm:spPr/>
    </dgm:pt>
    <dgm:pt modelId="{C23048F8-D70C-A94E-BE48-0E242C0C4C40}" type="pres">
      <dgm:prSet presAssocID="{E407FBE8-18B3-004D-834A-C1691231CC19}" presName="LevelTwoTextNode" presStyleLbl="node2" presStyleIdx="0" presStyleCnt="3">
        <dgm:presLayoutVars>
          <dgm:chPref val="3"/>
        </dgm:presLayoutVars>
      </dgm:prSet>
      <dgm:spPr/>
    </dgm:pt>
    <dgm:pt modelId="{597E447C-AEE1-2542-9EF6-F7B1E15F9A1F}" type="pres">
      <dgm:prSet presAssocID="{E407FBE8-18B3-004D-834A-C1691231CC19}" presName="level3hierChild" presStyleCnt="0"/>
      <dgm:spPr/>
    </dgm:pt>
    <dgm:pt modelId="{A29D6696-DB69-4642-913F-4BE375EEEC25}" type="pres">
      <dgm:prSet presAssocID="{B36BAA59-AD6C-1F46-B35E-A45BA8858445}" presName="conn2-1" presStyleLbl="parChTrans1D2" presStyleIdx="1" presStyleCnt="3"/>
      <dgm:spPr/>
    </dgm:pt>
    <dgm:pt modelId="{05757E7C-57DB-6C4D-BE02-64312E33CA80}" type="pres">
      <dgm:prSet presAssocID="{B36BAA59-AD6C-1F46-B35E-A45BA8858445}" presName="connTx" presStyleLbl="parChTrans1D2" presStyleIdx="1" presStyleCnt="3"/>
      <dgm:spPr/>
    </dgm:pt>
    <dgm:pt modelId="{A52CA5D7-4F8B-CB44-87CF-83C0FB8C4C91}" type="pres">
      <dgm:prSet presAssocID="{DD315B6D-D742-B445-8B28-3B54D88BC9BA}" presName="root2" presStyleCnt="0"/>
      <dgm:spPr/>
    </dgm:pt>
    <dgm:pt modelId="{955F9274-A054-A24B-B186-BC3C9A7502A7}" type="pres">
      <dgm:prSet presAssocID="{DD315B6D-D742-B445-8B28-3B54D88BC9BA}" presName="LevelTwoTextNode" presStyleLbl="node2" presStyleIdx="1" presStyleCnt="3">
        <dgm:presLayoutVars>
          <dgm:chPref val="3"/>
        </dgm:presLayoutVars>
      </dgm:prSet>
      <dgm:spPr/>
    </dgm:pt>
    <dgm:pt modelId="{563984E9-2189-5747-A9A1-B7570ADFEF62}" type="pres">
      <dgm:prSet presAssocID="{DD315B6D-D742-B445-8B28-3B54D88BC9BA}" presName="level3hierChild" presStyleCnt="0"/>
      <dgm:spPr/>
    </dgm:pt>
    <dgm:pt modelId="{55E6DC64-64A6-C041-A5FB-F09A90F99EEB}" type="pres">
      <dgm:prSet presAssocID="{10D15129-174A-164F-ACB9-032CB9A61B08}" presName="conn2-1" presStyleLbl="parChTrans1D2" presStyleIdx="2" presStyleCnt="3"/>
      <dgm:spPr/>
    </dgm:pt>
    <dgm:pt modelId="{80F46539-35D6-7C42-8DC3-3A59B02BA268}" type="pres">
      <dgm:prSet presAssocID="{10D15129-174A-164F-ACB9-032CB9A61B08}" presName="connTx" presStyleLbl="parChTrans1D2" presStyleIdx="2" presStyleCnt="3"/>
      <dgm:spPr/>
    </dgm:pt>
    <dgm:pt modelId="{D2AFC908-670D-1349-BE9C-309BF7664215}" type="pres">
      <dgm:prSet presAssocID="{D97271D3-F70D-1942-9BA6-E92C8EFFD3F9}" presName="root2" presStyleCnt="0"/>
      <dgm:spPr/>
    </dgm:pt>
    <dgm:pt modelId="{99B453D5-7FF4-6E45-91A4-DFA5F2FAE844}" type="pres">
      <dgm:prSet presAssocID="{D97271D3-F70D-1942-9BA6-E92C8EFFD3F9}" presName="LevelTwoTextNode" presStyleLbl="node2" presStyleIdx="2" presStyleCnt="3">
        <dgm:presLayoutVars>
          <dgm:chPref val="3"/>
        </dgm:presLayoutVars>
      </dgm:prSet>
      <dgm:spPr/>
    </dgm:pt>
    <dgm:pt modelId="{CCB28EDA-25DD-E743-9755-B5BC6790C922}" type="pres">
      <dgm:prSet presAssocID="{D97271D3-F70D-1942-9BA6-E92C8EFFD3F9}" presName="level3hierChild" presStyleCnt="0"/>
      <dgm:spPr/>
    </dgm:pt>
  </dgm:ptLst>
  <dgm:cxnLst>
    <dgm:cxn modelId="{1EC20C0F-3239-9547-9DDC-04815E8DF054}" type="presOf" srcId="{D97271D3-F70D-1942-9BA6-E92C8EFFD3F9}" destId="{99B453D5-7FF4-6E45-91A4-DFA5F2FAE844}" srcOrd="0" destOrd="0" presId="urn:microsoft.com/office/officeart/2008/layout/HorizontalMultiLevelHierarchy"/>
    <dgm:cxn modelId="{6DF96F11-547B-FD4D-9A3B-27CF0AB55DF4}" type="presOf" srcId="{10D15129-174A-164F-ACB9-032CB9A61B08}" destId="{55E6DC64-64A6-C041-A5FB-F09A90F99EEB}" srcOrd="0" destOrd="0" presId="urn:microsoft.com/office/officeart/2008/layout/HorizontalMultiLevelHierarchy"/>
    <dgm:cxn modelId="{B638A21E-D7A2-6343-BE03-2ACDE8B60F4A}" srcId="{D978622D-65CD-DC44-9FB5-FBF54AD54963}" destId="{164B96B0-7A27-E947-8FD9-DB9F2379B175}" srcOrd="0" destOrd="0" parTransId="{4E7300E1-B218-624E-A664-C117D5D07A25}" sibTransId="{926A10AD-5338-5E46-854B-2C61DD90309F}"/>
    <dgm:cxn modelId="{B4BBEB22-7F2A-194A-8D6F-91E8851C8A20}" type="presOf" srcId="{10D15129-174A-164F-ACB9-032CB9A61B08}" destId="{80F46539-35D6-7C42-8DC3-3A59B02BA268}" srcOrd="1" destOrd="0" presId="urn:microsoft.com/office/officeart/2008/layout/HorizontalMultiLevelHierarchy"/>
    <dgm:cxn modelId="{C8B0D43F-3E0D-F441-A13C-9BEA5EC1596C}" type="presOf" srcId="{D978622D-65CD-DC44-9FB5-FBF54AD54963}" destId="{DFFDC862-D638-574E-A693-EB12303944A1}" srcOrd="0" destOrd="0" presId="urn:microsoft.com/office/officeart/2008/layout/HorizontalMultiLevelHierarchy"/>
    <dgm:cxn modelId="{0F802E44-B72B-0347-9F39-633F12015319}" type="presOf" srcId="{B36BAA59-AD6C-1F46-B35E-A45BA8858445}" destId="{A29D6696-DB69-4642-913F-4BE375EEEC25}" srcOrd="0" destOrd="0" presId="urn:microsoft.com/office/officeart/2008/layout/HorizontalMultiLevelHierarchy"/>
    <dgm:cxn modelId="{EA676460-6ABC-3D49-BB94-603DC2C27288}" srcId="{164B96B0-7A27-E947-8FD9-DB9F2379B175}" destId="{E407FBE8-18B3-004D-834A-C1691231CC19}" srcOrd="0" destOrd="0" parTransId="{3A82799F-8400-A74E-A0A2-EC6A59809EEE}" sibTransId="{1BC3BED9-0D1B-9641-B0DB-3912D9BD0B85}"/>
    <dgm:cxn modelId="{0B6DAB8E-DCCE-7346-AE1E-8A6C2B7C7AD3}" type="presOf" srcId="{3A82799F-8400-A74E-A0A2-EC6A59809EEE}" destId="{FA01F3DA-E2F0-FC4C-9280-24EA7BD5F563}" srcOrd="1" destOrd="0" presId="urn:microsoft.com/office/officeart/2008/layout/HorizontalMultiLevelHierarchy"/>
    <dgm:cxn modelId="{E4D9F1A2-2FD8-2C4A-80A3-BDF154F2397C}" type="presOf" srcId="{E407FBE8-18B3-004D-834A-C1691231CC19}" destId="{C23048F8-D70C-A94E-BE48-0E242C0C4C40}" srcOrd="0" destOrd="0" presId="urn:microsoft.com/office/officeart/2008/layout/HorizontalMultiLevelHierarchy"/>
    <dgm:cxn modelId="{E361DFAD-2E25-954C-9912-71AAD6647EDD}" type="presOf" srcId="{164B96B0-7A27-E947-8FD9-DB9F2379B175}" destId="{B90E9611-CAC4-2248-A471-1839D11EBA31}" srcOrd="0" destOrd="0" presId="urn:microsoft.com/office/officeart/2008/layout/HorizontalMultiLevelHierarchy"/>
    <dgm:cxn modelId="{707AE7AD-73AE-DD42-A0A3-B2599181FA56}" type="presOf" srcId="{DD315B6D-D742-B445-8B28-3B54D88BC9BA}" destId="{955F9274-A054-A24B-B186-BC3C9A7502A7}" srcOrd="0" destOrd="0" presId="urn:microsoft.com/office/officeart/2008/layout/HorizontalMultiLevelHierarchy"/>
    <dgm:cxn modelId="{18E8F0B5-D830-3E49-93B6-7596541932FA}" srcId="{164B96B0-7A27-E947-8FD9-DB9F2379B175}" destId="{DD315B6D-D742-B445-8B28-3B54D88BC9BA}" srcOrd="1" destOrd="0" parTransId="{B36BAA59-AD6C-1F46-B35E-A45BA8858445}" sibTransId="{32391516-B494-9D48-953D-B1644CD77E21}"/>
    <dgm:cxn modelId="{EF7B8EC0-92B1-CF48-BBA2-553746DF0B0A}" type="presOf" srcId="{3A82799F-8400-A74E-A0A2-EC6A59809EEE}" destId="{B7E931F6-048C-AA47-8F3B-99ECB85BF5DE}" srcOrd="0" destOrd="0" presId="urn:microsoft.com/office/officeart/2008/layout/HorizontalMultiLevelHierarchy"/>
    <dgm:cxn modelId="{1C328DD4-CC25-AC40-B8CC-F570CD559558}" srcId="{164B96B0-7A27-E947-8FD9-DB9F2379B175}" destId="{D97271D3-F70D-1942-9BA6-E92C8EFFD3F9}" srcOrd="2" destOrd="0" parTransId="{10D15129-174A-164F-ACB9-032CB9A61B08}" sibTransId="{D1CE1EC3-E584-6245-B3A7-17B844859048}"/>
    <dgm:cxn modelId="{216545F7-8746-D04E-A10E-15E0144525DC}" type="presOf" srcId="{B36BAA59-AD6C-1F46-B35E-A45BA8858445}" destId="{05757E7C-57DB-6C4D-BE02-64312E33CA80}" srcOrd="1" destOrd="0" presId="urn:microsoft.com/office/officeart/2008/layout/HorizontalMultiLevelHierarchy"/>
    <dgm:cxn modelId="{DF80A860-DAD1-2E4C-BE03-86DF906A4C45}" type="presParOf" srcId="{DFFDC862-D638-574E-A693-EB12303944A1}" destId="{B518FFA0-CAB3-3A4E-BC38-B62803338AAA}" srcOrd="0" destOrd="0" presId="urn:microsoft.com/office/officeart/2008/layout/HorizontalMultiLevelHierarchy"/>
    <dgm:cxn modelId="{AE841D24-841F-9844-8E12-CF8A7EF49E85}" type="presParOf" srcId="{B518FFA0-CAB3-3A4E-BC38-B62803338AAA}" destId="{B90E9611-CAC4-2248-A471-1839D11EBA31}" srcOrd="0" destOrd="0" presId="urn:microsoft.com/office/officeart/2008/layout/HorizontalMultiLevelHierarchy"/>
    <dgm:cxn modelId="{627D3F3F-1E4F-CD4A-A4BE-D1CC510EF07C}" type="presParOf" srcId="{B518FFA0-CAB3-3A4E-BC38-B62803338AAA}" destId="{155156F3-C85E-8047-9ACB-1BB623496B3F}" srcOrd="1" destOrd="0" presId="urn:microsoft.com/office/officeart/2008/layout/HorizontalMultiLevelHierarchy"/>
    <dgm:cxn modelId="{D4A3DD32-E0F0-BB43-984C-E6BE0C3B22A7}" type="presParOf" srcId="{155156F3-C85E-8047-9ACB-1BB623496B3F}" destId="{B7E931F6-048C-AA47-8F3B-99ECB85BF5DE}" srcOrd="0" destOrd="0" presId="urn:microsoft.com/office/officeart/2008/layout/HorizontalMultiLevelHierarchy"/>
    <dgm:cxn modelId="{BD1BD4D4-3CA6-3041-A43D-9B0DF3FBDD14}" type="presParOf" srcId="{B7E931F6-048C-AA47-8F3B-99ECB85BF5DE}" destId="{FA01F3DA-E2F0-FC4C-9280-24EA7BD5F563}" srcOrd="0" destOrd="0" presId="urn:microsoft.com/office/officeart/2008/layout/HorizontalMultiLevelHierarchy"/>
    <dgm:cxn modelId="{B4A5B648-BC22-4E4F-BAE9-BA24080FE422}" type="presParOf" srcId="{155156F3-C85E-8047-9ACB-1BB623496B3F}" destId="{7B28AD40-9D1E-3046-9B37-35AEA7CF50FD}" srcOrd="1" destOrd="0" presId="urn:microsoft.com/office/officeart/2008/layout/HorizontalMultiLevelHierarchy"/>
    <dgm:cxn modelId="{7C399B2E-EC50-9B4C-86A8-638C0F90AA4C}" type="presParOf" srcId="{7B28AD40-9D1E-3046-9B37-35AEA7CF50FD}" destId="{C23048F8-D70C-A94E-BE48-0E242C0C4C40}" srcOrd="0" destOrd="0" presId="urn:microsoft.com/office/officeart/2008/layout/HorizontalMultiLevelHierarchy"/>
    <dgm:cxn modelId="{079C2A02-7FB5-8644-81B7-9D60D6266B06}" type="presParOf" srcId="{7B28AD40-9D1E-3046-9B37-35AEA7CF50FD}" destId="{597E447C-AEE1-2542-9EF6-F7B1E15F9A1F}" srcOrd="1" destOrd="0" presId="urn:microsoft.com/office/officeart/2008/layout/HorizontalMultiLevelHierarchy"/>
    <dgm:cxn modelId="{264FC2CE-2FF6-7943-81AF-B19D74463C06}" type="presParOf" srcId="{155156F3-C85E-8047-9ACB-1BB623496B3F}" destId="{A29D6696-DB69-4642-913F-4BE375EEEC25}" srcOrd="2" destOrd="0" presId="urn:microsoft.com/office/officeart/2008/layout/HorizontalMultiLevelHierarchy"/>
    <dgm:cxn modelId="{D448E0E2-8A6E-5B43-BFA8-1A7988ED7CD9}" type="presParOf" srcId="{A29D6696-DB69-4642-913F-4BE375EEEC25}" destId="{05757E7C-57DB-6C4D-BE02-64312E33CA80}" srcOrd="0" destOrd="0" presId="urn:microsoft.com/office/officeart/2008/layout/HorizontalMultiLevelHierarchy"/>
    <dgm:cxn modelId="{FFDC3C14-6A56-BA45-803F-2BCC1E04848B}" type="presParOf" srcId="{155156F3-C85E-8047-9ACB-1BB623496B3F}" destId="{A52CA5D7-4F8B-CB44-87CF-83C0FB8C4C91}" srcOrd="3" destOrd="0" presId="urn:microsoft.com/office/officeart/2008/layout/HorizontalMultiLevelHierarchy"/>
    <dgm:cxn modelId="{EEAA3E9D-C197-FD43-A151-4603CFE36F93}" type="presParOf" srcId="{A52CA5D7-4F8B-CB44-87CF-83C0FB8C4C91}" destId="{955F9274-A054-A24B-B186-BC3C9A7502A7}" srcOrd="0" destOrd="0" presId="urn:microsoft.com/office/officeart/2008/layout/HorizontalMultiLevelHierarchy"/>
    <dgm:cxn modelId="{A8D689A4-58FE-A44B-9072-CA81BFDCF7BD}" type="presParOf" srcId="{A52CA5D7-4F8B-CB44-87CF-83C0FB8C4C91}" destId="{563984E9-2189-5747-A9A1-B7570ADFEF62}" srcOrd="1" destOrd="0" presId="urn:microsoft.com/office/officeart/2008/layout/HorizontalMultiLevelHierarchy"/>
    <dgm:cxn modelId="{A7DA6E39-B19C-7D42-8CF9-EC97466E2FD9}" type="presParOf" srcId="{155156F3-C85E-8047-9ACB-1BB623496B3F}" destId="{55E6DC64-64A6-C041-A5FB-F09A90F99EEB}" srcOrd="4" destOrd="0" presId="urn:microsoft.com/office/officeart/2008/layout/HorizontalMultiLevelHierarchy"/>
    <dgm:cxn modelId="{8829D430-F613-484E-875B-D7B582AA430D}" type="presParOf" srcId="{55E6DC64-64A6-C041-A5FB-F09A90F99EEB}" destId="{80F46539-35D6-7C42-8DC3-3A59B02BA268}" srcOrd="0" destOrd="0" presId="urn:microsoft.com/office/officeart/2008/layout/HorizontalMultiLevelHierarchy"/>
    <dgm:cxn modelId="{38299B49-E1D0-3C44-86F3-292D1A7A198D}" type="presParOf" srcId="{155156F3-C85E-8047-9ACB-1BB623496B3F}" destId="{D2AFC908-670D-1349-BE9C-309BF7664215}" srcOrd="5" destOrd="0" presId="urn:microsoft.com/office/officeart/2008/layout/HorizontalMultiLevelHierarchy"/>
    <dgm:cxn modelId="{7DEFEBEA-A0E7-9A46-A642-E6686BCAA5E1}" type="presParOf" srcId="{D2AFC908-670D-1349-BE9C-309BF7664215}" destId="{99B453D5-7FF4-6E45-91A4-DFA5F2FAE844}" srcOrd="0" destOrd="0" presId="urn:microsoft.com/office/officeart/2008/layout/HorizontalMultiLevelHierarchy"/>
    <dgm:cxn modelId="{841344FC-0135-BD47-96F6-C1D9CC793741}" type="presParOf" srcId="{D2AFC908-670D-1349-BE9C-309BF7664215}" destId="{CCB28EDA-25DD-E743-9755-B5BC6790C92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E2DEC-8126-784E-802F-2F335F32561B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91198D-AAC2-BD45-A7F1-46FC59A97AF1}">
      <dgm:prSet phldrT="[Text]"/>
      <dgm:spPr>
        <a:solidFill>
          <a:srgbClr val="92D050"/>
        </a:solidFill>
        <a:ln>
          <a:noFill/>
        </a:ln>
        <a:effectLst>
          <a:softEdge rad="0"/>
        </a:effectLst>
      </dgm:spPr>
      <dgm:t>
        <a:bodyPr/>
        <a:lstStyle/>
        <a:p>
          <a:r>
            <a:rPr lang="en-US" dirty="0"/>
            <a:t>Randomly assign 800 people</a:t>
          </a:r>
        </a:p>
      </dgm:t>
    </dgm:pt>
    <dgm:pt modelId="{E53639BB-1946-A54C-B579-D9B22399AEC0}" type="parTrans" cxnId="{3D27AF70-B6BE-9D41-88BD-AE3B41CAB041}">
      <dgm:prSet/>
      <dgm:spPr/>
      <dgm:t>
        <a:bodyPr/>
        <a:lstStyle/>
        <a:p>
          <a:endParaRPr lang="en-US"/>
        </a:p>
      </dgm:t>
    </dgm:pt>
    <dgm:pt modelId="{4855B1AD-0C45-AC4B-807B-BCCA4AAE0E34}" type="sibTrans" cxnId="{3D27AF70-B6BE-9D41-88BD-AE3B41CAB041}">
      <dgm:prSet/>
      <dgm:spPr/>
      <dgm:t>
        <a:bodyPr/>
        <a:lstStyle/>
        <a:p>
          <a:endParaRPr lang="en-US"/>
        </a:p>
      </dgm:t>
    </dgm:pt>
    <dgm:pt modelId="{5C9CDB86-36CA-2C43-82AA-C96808D3F912}">
      <dgm:prSet phldrT="[Text]"/>
      <dgm:spPr/>
      <dgm:t>
        <a:bodyPr/>
        <a:lstStyle/>
        <a:p>
          <a:r>
            <a:rPr lang="en-US" dirty="0"/>
            <a:t>200 to flu vaccine</a:t>
          </a:r>
        </a:p>
      </dgm:t>
    </dgm:pt>
    <dgm:pt modelId="{E11FA2C7-8A2A-5F4B-BDCF-6E1812876868}" type="parTrans" cxnId="{1616B0CA-F8F6-764C-83E2-E772D6CA2E47}">
      <dgm:prSet/>
      <dgm:spPr/>
      <dgm:t>
        <a:bodyPr/>
        <a:lstStyle/>
        <a:p>
          <a:endParaRPr lang="en-US"/>
        </a:p>
      </dgm:t>
    </dgm:pt>
    <dgm:pt modelId="{3C23DC05-C8D6-5943-AB98-D7CA297D6363}" type="sibTrans" cxnId="{1616B0CA-F8F6-764C-83E2-E772D6CA2E47}">
      <dgm:prSet/>
      <dgm:spPr/>
      <dgm:t>
        <a:bodyPr/>
        <a:lstStyle/>
        <a:p>
          <a:endParaRPr lang="en-US"/>
        </a:p>
      </dgm:t>
    </dgm:pt>
    <dgm:pt modelId="{8758B7A7-7EB8-5945-962D-A3557E69D088}">
      <dgm:prSet phldrT="[Text]"/>
      <dgm:spPr/>
      <dgm:t>
        <a:bodyPr/>
        <a:lstStyle/>
        <a:p>
          <a:r>
            <a:rPr lang="en-US" dirty="0"/>
            <a:t>200 to 1g of vitamin c per day</a:t>
          </a:r>
        </a:p>
      </dgm:t>
    </dgm:pt>
    <dgm:pt modelId="{023083D7-F25B-5E4A-9D04-C422C5900FFA}" type="parTrans" cxnId="{BD2453F2-57B4-7F49-BCBC-820E98431E64}">
      <dgm:prSet/>
      <dgm:spPr/>
      <dgm:t>
        <a:bodyPr/>
        <a:lstStyle/>
        <a:p>
          <a:endParaRPr lang="en-US"/>
        </a:p>
      </dgm:t>
    </dgm:pt>
    <dgm:pt modelId="{C0E250DE-7D34-FB4A-BC0A-A6F859A8FF74}" type="sibTrans" cxnId="{BD2453F2-57B4-7F49-BCBC-820E98431E64}">
      <dgm:prSet/>
      <dgm:spPr/>
      <dgm:t>
        <a:bodyPr/>
        <a:lstStyle/>
        <a:p>
          <a:endParaRPr lang="en-US"/>
        </a:p>
      </dgm:t>
    </dgm:pt>
    <dgm:pt modelId="{B6A23974-C38F-5543-A5F9-A851A48E07BB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Randomize order of application of four treatments (across all 800 people)</a:t>
          </a:r>
        </a:p>
      </dgm:t>
    </dgm:pt>
    <dgm:pt modelId="{3D5B1950-5462-8543-AC33-950FB0FFE6DB}" type="parTrans" cxnId="{E1E8028B-6B6D-5949-978D-FB82BB8A2240}">
      <dgm:prSet/>
      <dgm:spPr/>
      <dgm:t>
        <a:bodyPr/>
        <a:lstStyle/>
        <a:p>
          <a:endParaRPr lang="en-US"/>
        </a:p>
      </dgm:t>
    </dgm:pt>
    <dgm:pt modelId="{25B8D895-0F0B-6D4A-B0CF-75E89F426281}" type="sibTrans" cxnId="{E1E8028B-6B6D-5949-978D-FB82BB8A2240}">
      <dgm:prSet/>
      <dgm:spPr/>
      <dgm:t>
        <a:bodyPr/>
        <a:lstStyle/>
        <a:p>
          <a:endParaRPr lang="en-US"/>
        </a:p>
      </dgm:t>
    </dgm:pt>
    <dgm:pt modelId="{B32C280B-EC34-864E-9A09-55A91BC02FD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200 to a turmeric curcumin complex pill </a:t>
          </a:r>
        </a:p>
      </dgm:t>
    </dgm:pt>
    <dgm:pt modelId="{CC68F487-08C4-6947-AD0B-E0028B5BAB9B}" type="parTrans" cxnId="{67FEF5F6-2547-B843-8F7E-B04605B745F7}">
      <dgm:prSet/>
      <dgm:spPr/>
      <dgm:t>
        <a:bodyPr/>
        <a:lstStyle/>
        <a:p>
          <a:endParaRPr lang="en-US"/>
        </a:p>
      </dgm:t>
    </dgm:pt>
    <dgm:pt modelId="{B74938B2-0A0F-9E4E-96E3-A584C31559A2}" type="sibTrans" cxnId="{67FEF5F6-2547-B843-8F7E-B04605B745F7}">
      <dgm:prSet/>
      <dgm:spPr/>
      <dgm:t>
        <a:bodyPr/>
        <a:lstStyle/>
        <a:p>
          <a:endParaRPr lang="en-US"/>
        </a:p>
      </dgm:t>
    </dgm:pt>
    <dgm:pt modelId="{96176513-C018-AD41-9599-CA4BEC4432F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200 to a placebo taken daily </a:t>
          </a:r>
        </a:p>
      </dgm:t>
    </dgm:pt>
    <dgm:pt modelId="{60AE5EDA-83C0-8F4E-B095-4C2C8EDB1C11}" type="parTrans" cxnId="{C3B011AC-B080-CD42-AD77-6F871A089A42}">
      <dgm:prSet/>
      <dgm:spPr/>
      <dgm:t>
        <a:bodyPr/>
        <a:lstStyle/>
        <a:p>
          <a:endParaRPr lang="en-US"/>
        </a:p>
      </dgm:t>
    </dgm:pt>
    <dgm:pt modelId="{1B353564-BFC5-184B-8467-BD5FD1F08B2D}" type="sibTrans" cxnId="{C3B011AC-B080-CD42-AD77-6F871A089A42}">
      <dgm:prSet/>
      <dgm:spPr/>
      <dgm:t>
        <a:bodyPr/>
        <a:lstStyle/>
        <a:p>
          <a:endParaRPr lang="en-US"/>
        </a:p>
      </dgm:t>
    </dgm:pt>
    <dgm:pt modelId="{FAC286C5-F148-8B4B-B6DE-C11E7BDF8AB1}" type="pres">
      <dgm:prSet presAssocID="{B6EE2DEC-8126-784E-802F-2F335F3256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C83299-0B2C-1F4E-A269-DCAB1D1ACCA1}" type="pres">
      <dgm:prSet presAssocID="{7A91198D-AAC2-BD45-A7F1-46FC59A97AF1}" presName="root1" presStyleCnt="0"/>
      <dgm:spPr/>
    </dgm:pt>
    <dgm:pt modelId="{386F8897-8DDB-0E4D-8F1B-0549B4C5F662}" type="pres">
      <dgm:prSet presAssocID="{7A91198D-AAC2-BD45-A7F1-46FC59A97AF1}" presName="LevelOneTextNode" presStyleLbl="node0" presStyleIdx="0" presStyleCnt="1">
        <dgm:presLayoutVars>
          <dgm:chPref val="3"/>
        </dgm:presLayoutVars>
      </dgm:prSet>
      <dgm:spPr/>
    </dgm:pt>
    <dgm:pt modelId="{937E6367-EFFE-D14B-8A66-87908F2D1203}" type="pres">
      <dgm:prSet presAssocID="{7A91198D-AAC2-BD45-A7F1-46FC59A97AF1}" presName="level2hierChild" presStyleCnt="0"/>
      <dgm:spPr/>
    </dgm:pt>
    <dgm:pt modelId="{5079BC45-E678-4849-8343-F5BE25AD139C}" type="pres">
      <dgm:prSet presAssocID="{E11FA2C7-8A2A-5F4B-BDCF-6E1812876868}" presName="conn2-1" presStyleLbl="parChTrans1D2" presStyleIdx="0" presStyleCnt="4"/>
      <dgm:spPr/>
    </dgm:pt>
    <dgm:pt modelId="{32EC3A8A-4CBE-CC4F-921A-F3C913DB71B9}" type="pres">
      <dgm:prSet presAssocID="{E11FA2C7-8A2A-5F4B-BDCF-6E1812876868}" presName="connTx" presStyleLbl="parChTrans1D2" presStyleIdx="0" presStyleCnt="4"/>
      <dgm:spPr/>
    </dgm:pt>
    <dgm:pt modelId="{2EB8E9AF-468E-3D44-9E03-9E2B93D60290}" type="pres">
      <dgm:prSet presAssocID="{5C9CDB86-36CA-2C43-82AA-C96808D3F912}" presName="root2" presStyleCnt="0"/>
      <dgm:spPr/>
    </dgm:pt>
    <dgm:pt modelId="{7DBB27FF-F902-3D46-A97A-9531CD476B24}" type="pres">
      <dgm:prSet presAssocID="{5C9CDB86-36CA-2C43-82AA-C96808D3F912}" presName="LevelTwoTextNode" presStyleLbl="node2" presStyleIdx="0" presStyleCnt="4">
        <dgm:presLayoutVars>
          <dgm:chPref val="3"/>
        </dgm:presLayoutVars>
      </dgm:prSet>
      <dgm:spPr/>
    </dgm:pt>
    <dgm:pt modelId="{8DFA8DF2-D6A3-CD46-816B-D9EDD19A2EE4}" type="pres">
      <dgm:prSet presAssocID="{5C9CDB86-36CA-2C43-82AA-C96808D3F912}" presName="level3hierChild" presStyleCnt="0"/>
      <dgm:spPr/>
    </dgm:pt>
    <dgm:pt modelId="{E28A84FF-3A8B-0344-835B-5D203832229B}" type="pres">
      <dgm:prSet presAssocID="{023083D7-F25B-5E4A-9D04-C422C5900FFA}" presName="conn2-1" presStyleLbl="parChTrans1D2" presStyleIdx="1" presStyleCnt="4"/>
      <dgm:spPr/>
    </dgm:pt>
    <dgm:pt modelId="{8AB532CB-04A5-7048-93BB-CEE3289AC916}" type="pres">
      <dgm:prSet presAssocID="{023083D7-F25B-5E4A-9D04-C422C5900FFA}" presName="connTx" presStyleLbl="parChTrans1D2" presStyleIdx="1" presStyleCnt="4"/>
      <dgm:spPr/>
    </dgm:pt>
    <dgm:pt modelId="{095A6AC3-0C36-4441-AFBA-1B55C02DD0A9}" type="pres">
      <dgm:prSet presAssocID="{8758B7A7-7EB8-5945-962D-A3557E69D088}" presName="root2" presStyleCnt="0"/>
      <dgm:spPr/>
    </dgm:pt>
    <dgm:pt modelId="{1E2F0CA9-396B-1A4B-AC6D-C27635756949}" type="pres">
      <dgm:prSet presAssocID="{8758B7A7-7EB8-5945-962D-A3557E69D088}" presName="LevelTwoTextNode" presStyleLbl="node2" presStyleIdx="1" presStyleCnt="4">
        <dgm:presLayoutVars>
          <dgm:chPref val="3"/>
        </dgm:presLayoutVars>
      </dgm:prSet>
      <dgm:spPr/>
    </dgm:pt>
    <dgm:pt modelId="{2DA8EC1E-73FC-854C-AF9A-420EFD6EFD2B}" type="pres">
      <dgm:prSet presAssocID="{8758B7A7-7EB8-5945-962D-A3557E69D088}" presName="level3hierChild" presStyleCnt="0"/>
      <dgm:spPr/>
    </dgm:pt>
    <dgm:pt modelId="{C0B9C96D-AE5A-6549-A241-6BD51F133224}" type="pres">
      <dgm:prSet presAssocID="{3D5B1950-5462-8543-AC33-950FB0FFE6DB}" presName="conn2-1" presStyleLbl="parChTrans1D3" presStyleIdx="0" presStyleCnt="1"/>
      <dgm:spPr/>
    </dgm:pt>
    <dgm:pt modelId="{2276BAA2-B62A-A34E-9EE4-30A792264347}" type="pres">
      <dgm:prSet presAssocID="{3D5B1950-5462-8543-AC33-950FB0FFE6DB}" presName="connTx" presStyleLbl="parChTrans1D3" presStyleIdx="0" presStyleCnt="1"/>
      <dgm:spPr/>
    </dgm:pt>
    <dgm:pt modelId="{F6C3597E-4AF7-734A-A8AB-C868F8EF43B1}" type="pres">
      <dgm:prSet presAssocID="{B6A23974-C38F-5543-A5F9-A851A48E07BB}" presName="root2" presStyleCnt="0"/>
      <dgm:spPr/>
    </dgm:pt>
    <dgm:pt modelId="{EC215168-2398-4345-9459-907DE124E30B}" type="pres">
      <dgm:prSet presAssocID="{B6A23974-C38F-5543-A5F9-A851A48E07BB}" presName="LevelTwoTextNode" presStyleLbl="node3" presStyleIdx="0" presStyleCnt="1" custScaleY="99833" custLinFactNeighborX="50" custLinFactNeighborY="61891">
        <dgm:presLayoutVars>
          <dgm:chPref val="3"/>
        </dgm:presLayoutVars>
      </dgm:prSet>
      <dgm:spPr/>
    </dgm:pt>
    <dgm:pt modelId="{D4A35829-7D38-A444-A89B-0730847E87D0}" type="pres">
      <dgm:prSet presAssocID="{B6A23974-C38F-5543-A5F9-A851A48E07BB}" presName="level3hierChild" presStyleCnt="0"/>
      <dgm:spPr/>
    </dgm:pt>
    <dgm:pt modelId="{1ABD5B5E-69BC-DA42-AA4D-40548E0B432D}" type="pres">
      <dgm:prSet presAssocID="{CC68F487-08C4-6947-AD0B-E0028B5BAB9B}" presName="conn2-1" presStyleLbl="parChTrans1D2" presStyleIdx="2" presStyleCnt="4"/>
      <dgm:spPr/>
    </dgm:pt>
    <dgm:pt modelId="{3E8898B6-F674-6C48-9951-2D36915FCD72}" type="pres">
      <dgm:prSet presAssocID="{CC68F487-08C4-6947-AD0B-E0028B5BAB9B}" presName="connTx" presStyleLbl="parChTrans1D2" presStyleIdx="2" presStyleCnt="4"/>
      <dgm:spPr/>
    </dgm:pt>
    <dgm:pt modelId="{69CEEFDB-83AB-0846-BAD5-A8E620D1F431}" type="pres">
      <dgm:prSet presAssocID="{B32C280B-EC34-864E-9A09-55A91BC02FDF}" presName="root2" presStyleCnt="0"/>
      <dgm:spPr/>
    </dgm:pt>
    <dgm:pt modelId="{398D0E87-9BB2-9945-915B-07794DC6616F}" type="pres">
      <dgm:prSet presAssocID="{B32C280B-EC34-864E-9A09-55A91BC02FDF}" presName="LevelTwoTextNode" presStyleLbl="node2" presStyleIdx="2" presStyleCnt="4">
        <dgm:presLayoutVars>
          <dgm:chPref val="3"/>
        </dgm:presLayoutVars>
      </dgm:prSet>
      <dgm:spPr/>
    </dgm:pt>
    <dgm:pt modelId="{7E619BD8-4AC9-624A-8967-1E0A858169FF}" type="pres">
      <dgm:prSet presAssocID="{B32C280B-EC34-864E-9A09-55A91BC02FDF}" presName="level3hierChild" presStyleCnt="0"/>
      <dgm:spPr/>
    </dgm:pt>
    <dgm:pt modelId="{B242A77B-9C89-B049-AC5C-9EAB2E4419E1}" type="pres">
      <dgm:prSet presAssocID="{60AE5EDA-83C0-8F4E-B095-4C2C8EDB1C11}" presName="conn2-1" presStyleLbl="parChTrans1D2" presStyleIdx="3" presStyleCnt="4"/>
      <dgm:spPr/>
    </dgm:pt>
    <dgm:pt modelId="{81F53BCB-ED11-E945-8302-6E7C9EFE5E5B}" type="pres">
      <dgm:prSet presAssocID="{60AE5EDA-83C0-8F4E-B095-4C2C8EDB1C11}" presName="connTx" presStyleLbl="parChTrans1D2" presStyleIdx="3" presStyleCnt="4"/>
      <dgm:spPr/>
    </dgm:pt>
    <dgm:pt modelId="{F26BC264-9D81-884C-BD7D-5583DDCD805D}" type="pres">
      <dgm:prSet presAssocID="{96176513-C018-AD41-9599-CA4BEC4432FF}" presName="root2" presStyleCnt="0"/>
      <dgm:spPr/>
    </dgm:pt>
    <dgm:pt modelId="{DBC8DEBE-DB63-B84C-87D6-6AE934DDBEBC}" type="pres">
      <dgm:prSet presAssocID="{96176513-C018-AD41-9599-CA4BEC4432FF}" presName="LevelTwoTextNode" presStyleLbl="node2" presStyleIdx="3" presStyleCnt="4">
        <dgm:presLayoutVars>
          <dgm:chPref val="3"/>
        </dgm:presLayoutVars>
      </dgm:prSet>
      <dgm:spPr/>
    </dgm:pt>
    <dgm:pt modelId="{33EBFA80-F967-D948-AE37-AB8BFBDF97D1}" type="pres">
      <dgm:prSet presAssocID="{96176513-C018-AD41-9599-CA4BEC4432FF}" presName="level3hierChild" presStyleCnt="0"/>
      <dgm:spPr/>
    </dgm:pt>
  </dgm:ptLst>
  <dgm:cxnLst>
    <dgm:cxn modelId="{30352A1C-F2CF-1F47-A0FB-D7A3FDF32CCF}" type="presOf" srcId="{96176513-C018-AD41-9599-CA4BEC4432FF}" destId="{DBC8DEBE-DB63-B84C-87D6-6AE934DDBEBC}" srcOrd="0" destOrd="0" presId="urn:microsoft.com/office/officeart/2005/8/layout/hierarchy2"/>
    <dgm:cxn modelId="{6A7C7F26-7FFA-B34E-8621-115EBB279D13}" type="presOf" srcId="{CC68F487-08C4-6947-AD0B-E0028B5BAB9B}" destId="{1ABD5B5E-69BC-DA42-AA4D-40548E0B432D}" srcOrd="0" destOrd="0" presId="urn:microsoft.com/office/officeart/2005/8/layout/hierarchy2"/>
    <dgm:cxn modelId="{5B67643B-FED3-3E42-808F-814E8E8A58DD}" type="presOf" srcId="{B6EE2DEC-8126-784E-802F-2F335F32561B}" destId="{FAC286C5-F148-8B4B-B6DE-C11E7BDF8AB1}" srcOrd="0" destOrd="0" presId="urn:microsoft.com/office/officeart/2005/8/layout/hierarchy2"/>
    <dgm:cxn modelId="{3D27AF70-B6BE-9D41-88BD-AE3B41CAB041}" srcId="{B6EE2DEC-8126-784E-802F-2F335F32561B}" destId="{7A91198D-AAC2-BD45-A7F1-46FC59A97AF1}" srcOrd="0" destOrd="0" parTransId="{E53639BB-1946-A54C-B579-D9B22399AEC0}" sibTransId="{4855B1AD-0C45-AC4B-807B-BCCA4AAE0E34}"/>
    <dgm:cxn modelId="{B567CC75-F7B4-9341-A188-B15CA8E94C8F}" type="presOf" srcId="{60AE5EDA-83C0-8F4E-B095-4C2C8EDB1C11}" destId="{B242A77B-9C89-B049-AC5C-9EAB2E4419E1}" srcOrd="0" destOrd="0" presId="urn:microsoft.com/office/officeart/2005/8/layout/hierarchy2"/>
    <dgm:cxn modelId="{CF932083-0585-F849-A81E-6E780AA7BCF0}" type="presOf" srcId="{E11FA2C7-8A2A-5F4B-BDCF-6E1812876868}" destId="{5079BC45-E678-4849-8343-F5BE25AD139C}" srcOrd="0" destOrd="0" presId="urn:microsoft.com/office/officeart/2005/8/layout/hierarchy2"/>
    <dgm:cxn modelId="{E1E8028B-6B6D-5949-978D-FB82BB8A2240}" srcId="{8758B7A7-7EB8-5945-962D-A3557E69D088}" destId="{B6A23974-C38F-5543-A5F9-A851A48E07BB}" srcOrd="0" destOrd="0" parTransId="{3D5B1950-5462-8543-AC33-950FB0FFE6DB}" sibTransId="{25B8D895-0F0B-6D4A-B0CF-75E89F426281}"/>
    <dgm:cxn modelId="{5A5F9292-4307-B64D-89B1-A8AC01284C93}" type="presOf" srcId="{E11FA2C7-8A2A-5F4B-BDCF-6E1812876868}" destId="{32EC3A8A-4CBE-CC4F-921A-F3C913DB71B9}" srcOrd="1" destOrd="0" presId="urn:microsoft.com/office/officeart/2005/8/layout/hierarchy2"/>
    <dgm:cxn modelId="{3F5D8AAB-BB0F-2D44-BF92-48B280510E01}" type="presOf" srcId="{8758B7A7-7EB8-5945-962D-A3557E69D088}" destId="{1E2F0CA9-396B-1A4B-AC6D-C27635756949}" srcOrd="0" destOrd="0" presId="urn:microsoft.com/office/officeart/2005/8/layout/hierarchy2"/>
    <dgm:cxn modelId="{C3B011AC-B080-CD42-AD77-6F871A089A42}" srcId="{7A91198D-AAC2-BD45-A7F1-46FC59A97AF1}" destId="{96176513-C018-AD41-9599-CA4BEC4432FF}" srcOrd="3" destOrd="0" parTransId="{60AE5EDA-83C0-8F4E-B095-4C2C8EDB1C11}" sibTransId="{1B353564-BFC5-184B-8467-BD5FD1F08B2D}"/>
    <dgm:cxn modelId="{F30D57BD-4F86-B84E-A837-2561D7B3D7A1}" type="presOf" srcId="{023083D7-F25B-5E4A-9D04-C422C5900FFA}" destId="{8AB532CB-04A5-7048-93BB-CEE3289AC916}" srcOrd="1" destOrd="0" presId="urn:microsoft.com/office/officeart/2005/8/layout/hierarchy2"/>
    <dgm:cxn modelId="{A0AE36BF-90A3-364A-BD6B-B04FABE1098C}" type="presOf" srcId="{7A91198D-AAC2-BD45-A7F1-46FC59A97AF1}" destId="{386F8897-8DDB-0E4D-8F1B-0549B4C5F662}" srcOrd="0" destOrd="0" presId="urn:microsoft.com/office/officeart/2005/8/layout/hierarchy2"/>
    <dgm:cxn modelId="{F6C07DC5-E848-0542-A427-DE65DC1DACE8}" type="presOf" srcId="{023083D7-F25B-5E4A-9D04-C422C5900FFA}" destId="{E28A84FF-3A8B-0344-835B-5D203832229B}" srcOrd="0" destOrd="0" presId="urn:microsoft.com/office/officeart/2005/8/layout/hierarchy2"/>
    <dgm:cxn modelId="{1616B0CA-F8F6-764C-83E2-E772D6CA2E47}" srcId="{7A91198D-AAC2-BD45-A7F1-46FC59A97AF1}" destId="{5C9CDB86-36CA-2C43-82AA-C96808D3F912}" srcOrd="0" destOrd="0" parTransId="{E11FA2C7-8A2A-5F4B-BDCF-6E1812876868}" sibTransId="{3C23DC05-C8D6-5943-AB98-D7CA297D6363}"/>
    <dgm:cxn modelId="{C45355D0-6971-AF49-98C4-30069FDE2AC3}" type="presOf" srcId="{3D5B1950-5462-8543-AC33-950FB0FFE6DB}" destId="{C0B9C96D-AE5A-6549-A241-6BD51F133224}" srcOrd="0" destOrd="0" presId="urn:microsoft.com/office/officeart/2005/8/layout/hierarchy2"/>
    <dgm:cxn modelId="{0FA4A3D8-3239-B742-ACE7-12064A25645A}" type="presOf" srcId="{60AE5EDA-83C0-8F4E-B095-4C2C8EDB1C11}" destId="{81F53BCB-ED11-E945-8302-6E7C9EFE5E5B}" srcOrd="1" destOrd="0" presId="urn:microsoft.com/office/officeart/2005/8/layout/hierarchy2"/>
    <dgm:cxn modelId="{2931D0E2-2EB9-D142-816A-E7B8D8A9ADB3}" type="presOf" srcId="{5C9CDB86-36CA-2C43-82AA-C96808D3F912}" destId="{7DBB27FF-F902-3D46-A97A-9531CD476B24}" srcOrd="0" destOrd="0" presId="urn:microsoft.com/office/officeart/2005/8/layout/hierarchy2"/>
    <dgm:cxn modelId="{BD2453F2-57B4-7F49-BCBC-820E98431E64}" srcId="{7A91198D-AAC2-BD45-A7F1-46FC59A97AF1}" destId="{8758B7A7-7EB8-5945-962D-A3557E69D088}" srcOrd="1" destOrd="0" parTransId="{023083D7-F25B-5E4A-9D04-C422C5900FFA}" sibTransId="{C0E250DE-7D34-FB4A-BC0A-A6F859A8FF74}"/>
    <dgm:cxn modelId="{736055F2-6771-2642-8BB0-F29392E7E533}" type="presOf" srcId="{3D5B1950-5462-8543-AC33-950FB0FFE6DB}" destId="{2276BAA2-B62A-A34E-9EE4-30A792264347}" srcOrd="1" destOrd="0" presId="urn:microsoft.com/office/officeart/2005/8/layout/hierarchy2"/>
    <dgm:cxn modelId="{67FEF5F6-2547-B843-8F7E-B04605B745F7}" srcId="{7A91198D-AAC2-BD45-A7F1-46FC59A97AF1}" destId="{B32C280B-EC34-864E-9A09-55A91BC02FDF}" srcOrd="2" destOrd="0" parTransId="{CC68F487-08C4-6947-AD0B-E0028B5BAB9B}" sibTransId="{B74938B2-0A0F-9E4E-96E3-A584C31559A2}"/>
    <dgm:cxn modelId="{4894EFF9-5024-A84F-B04A-9E6B95194978}" type="presOf" srcId="{CC68F487-08C4-6947-AD0B-E0028B5BAB9B}" destId="{3E8898B6-F674-6C48-9951-2D36915FCD72}" srcOrd="1" destOrd="0" presId="urn:microsoft.com/office/officeart/2005/8/layout/hierarchy2"/>
    <dgm:cxn modelId="{03278AFB-C3B0-2048-940C-25F244774CC9}" type="presOf" srcId="{B32C280B-EC34-864E-9A09-55A91BC02FDF}" destId="{398D0E87-9BB2-9945-915B-07794DC6616F}" srcOrd="0" destOrd="0" presId="urn:microsoft.com/office/officeart/2005/8/layout/hierarchy2"/>
    <dgm:cxn modelId="{61F7DAFF-591E-604E-8152-F0FC553CBEF3}" type="presOf" srcId="{B6A23974-C38F-5543-A5F9-A851A48E07BB}" destId="{EC215168-2398-4345-9459-907DE124E30B}" srcOrd="0" destOrd="0" presId="urn:microsoft.com/office/officeart/2005/8/layout/hierarchy2"/>
    <dgm:cxn modelId="{EBE693FA-3F2F-284B-861A-BA4ACB088E23}" type="presParOf" srcId="{FAC286C5-F148-8B4B-B6DE-C11E7BDF8AB1}" destId="{4DC83299-0B2C-1F4E-A269-DCAB1D1ACCA1}" srcOrd="0" destOrd="0" presId="urn:microsoft.com/office/officeart/2005/8/layout/hierarchy2"/>
    <dgm:cxn modelId="{B7925B7C-2D0B-A745-A77D-D7E2B906F371}" type="presParOf" srcId="{4DC83299-0B2C-1F4E-A269-DCAB1D1ACCA1}" destId="{386F8897-8DDB-0E4D-8F1B-0549B4C5F662}" srcOrd="0" destOrd="0" presId="urn:microsoft.com/office/officeart/2005/8/layout/hierarchy2"/>
    <dgm:cxn modelId="{C02B71C9-BAC6-2A48-A81B-6910A9749F95}" type="presParOf" srcId="{4DC83299-0B2C-1F4E-A269-DCAB1D1ACCA1}" destId="{937E6367-EFFE-D14B-8A66-87908F2D1203}" srcOrd="1" destOrd="0" presId="urn:microsoft.com/office/officeart/2005/8/layout/hierarchy2"/>
    <dgm:cxn modelId="{9D6A5EBB-0885-7643-A954-B3142CE360A8}" type="presParOf" srcId="{937E6367-EFFE-D14B-8A66-87908F2D1203}" destId="{5079BC45-E678-4849-8343-F5BE25AD139C}" srcOrd="0" destOrd="0" presId="urn:microsoft.com/office/officeart/2005/8/layout/hierarchy2"/>
    <dgm:cxn modelId="{D6047774-FC19-CE44-8516-D94D74350BE7}" type="presParOf" srcId="{5079BC45-E678-4849-8343-F5BE25AD139C}" destId="{32EC3A8A-4CBE-CC4F-921A-F3C913DB71B9}" srcOrd="0" destOrd="0" presId="urn:microsoft.com/office/officeart/2005/8/layout/hierarchy2"/>
    <dgm:cxn modelId="{9E79E516-77D5-8E48-AE73-FC284CD8447F}" type="presParOf" srcId="{937E6367-EFFE-D14B-8A66-87908F2D1203}" destId="{2EB8E9AF-468E-3D44-9E03-9E2B93D60290}" srcOrd="1" destOrd="0" presId="urn:microsoft.com/office/officeart/2005/8/layout/hierarchy2"/>
    <dgm:cxn modelId="{5999FD2B-DCFF-D347-ACE9-0647A4580A42}" type="presParOf" srcId="{2EB8E9AF-468E-3D44-9E03-9E2B93D60290}" destId="{7DBB27FF-F902-3D46-A97A-9531CD476B24}" srcOrd="0" destOrd="0" presId="urn:microsoft.com/office/officeart/2005/8/layout/hierarchy2"/>
    <dgm:cxn modelId="{1F11F508-F4F0-104B-88AB-D372D3381E35}" type="presParOf" srcId="{2EB8E9AF-468E-3D44-9E03-9E2B93D60290}" destId="{8DFA8DF2-D6A3-CD46-816B-D9EDD19A2EE4}" srcOrd="1" destOrd="0" presId="urn:microsoft.com/office/officeart/2005/8/layout/hierarchy2"/>
    <dgm:cxn modelId="{9962A37E-B51D-0E4E-98E6-22DDFD984CF7}" type="presParOf" srcId="{937E6367-EFFE-D14B-8A66-87908F2D1203}" destId="{E28A84FF-3A8B-0344-835B-5D203832229B}" srcOrd="2" destOrd="0" presId="urn:microsoft.com/office/officeart/2005/8/layout/hierarchy2"/>
    <dgm:cxn modelId="{66194075-0FF8-1A4B-951A-4A3A47AB029C}" type="presParOf" srcId="{E28A84FF-3A8B-0344-835B-5D203832229B}" destId="{8AB532CB-04A5-7048-93BB-CEE3289AC916}" srcOrd="0" destOrd="0" presId="urn:microsoft.com/office/officeart/2005/8/layout/hierarchy2"/>
    <dgm:cxn modelId="{72F9A03C-61F4-B342-9990-451FD3C2B22D}" type="presParOf" srcId="{937E6367-EFFE-D14B-8A66-87908F2D1203}" destId="{095A6AC3-0C36-4441-AFBA-1B55C02DD0A9}" srcOrd="3" destOrd="0" presId="urn:microsoft.com/office/officeart/2005/8/layout/hierarchy2"/>
    <dgm:cxn modelId="{32BEFB13-E6A5-7842-8F4F-88C653F74FBE}" type="presParOf" srcId="{095A6AC3-0C36-4441-AFBA-1B55C02DD0A9}" destId="{1E2F0CA9-396B-1A4B-AC6D-C27635756949}" srcOrd="0" destOrd="0" presId="urn:microsoft.com/office/officeart/2005/8/layout/hierarchy2"/>
    <dgm:cxn modelId="{9CA543EE-878A-C843-98E8-9A3ECC4EC839}" type="presParOf" srcId="{095A6AC3-0C36-4441-AFBA-1B55C02DD0A9}" destId="{2DA8EC1E-73FC-854C-AF9A-420EFD6EFD2B}" srcOrd="1" destOrd="0" presId="urn:microsoft.com/office/officeart/2005/8/layout/hierarchy2"/>
    <dgm:cxn modelId="{3DA3F2E8-21EB-5F44-9E0F-68518C3949DE}" type="presParOf" srcId="{2DA8EC1E-73FC-854C-AF9A-420EFD6EFD2B}" destId="{C0B9C96D-AE5A-6549-A241-6BD51F133224}" srcOrd="0" destOrd="0" presId="urn:microsoft.com/office/officeart/2005/8/layout/hierarchy2"/>
    <dgm:cxn modelId="{B7587438-40C9-364F-8FC5-EC3DB9C05E95}" type="presParOf" srcId="{C0B9C96D-AE5A-6549-A241-6BD51F133224}" destId="{2276BAA2-B62A-A34E-9EE4-30A792264347}" srcOrd="0" destOrd="0" presId="urn:microsoft.com/office/officeart/2005/8/layout/hierarchy2"/>
    <dgm:cxn modelId="{3E75E6F7-7858-9846-A106-71FC95638CB9}" type="presParOf" srcId="{2DA8EC1E-73FC-854C-AF9A-420EFD6EFD2B}" destId="{F6C3597E-4AF7-734A-A8AB-C868F8EF43B1}" srcOrd="1" destOrd="0" presId="urn:microsoft.com/office/officeart/2005/8/layout/hierarchy2"/>
    <dgm:cxn modelId="{3CDEAEE2-1E47-3B41-9508-B284AFAE9571}" type="presParOf" srcId="{F6C3597E-4AF7-734A-A8AB-C868F8EF43B1}" destId="{EC215168-2398-4345-9459-907DE124E30B}" srcOrd="0" destOrd="0" presId="urn:microsoft.com/office/officeart/2005/8/layout/hierarchy2"/>
    <dgm:cxn modelId="{3714C741-03E8-8C4A-8F6B-C8907840E71C}" type="presParOf" srcId="{F6C3597E-4AF7-734A-A8AB-C868F8EF43B1}" destId="{D4A35829-7D38-A444-A89B-0730847E87D0}" srcOrd="1" destOrd="0" presId="urn:microsoft.com/office/officeart/2005/8/layout/hierarchy2"/>
    <dgm:cxn modelId="{EDEB61BC-7C42-4846-A8C9-8937368125C4}" type="presParOf" srcId="{937E6367-EFFE-D14B-8A66-87908F2D1203}" destId="{1ABD5B5E-69BC-DA42-AA4D-40548E0B432D}" srcOrd="4" destOrd="0" presId="urn:microsoft.com/office/officeart/2005/8/layout/hierarchy2"/>
    <dgm:cxn modelId="{14A573E9-9D16-3F49-B034-706E755A1F2B}" type="presParOf" srcId="{1ABD5B5E-69BC-DA42-AA4D-40548E0B432D}" destId="{3E8898B6-F674-6C48-9951-2D36915FCD72}" srcOrd="0" destOrd="0" presId="urn:microsoft.com/office/officeart/2005/8/layout/hierarchy2"/>
    <dgm:cxn modelId="{64CDD997-D846-EA4E-8719-BA79432B9DC3}" type="presParOf" srcId="{937E6367-EFFE-D14B-8A66-87908F2D1203}" destId="{69CEEFDB-83AB-0846-BAD5-A8E620D1F431}" srcOrd="5" destOrd="0" presId="urn:microsoft.com/office/officeart/2005/8/layout/hierarchy2"/>
    <dgm:cxn modelId="{BD8ED39F-9978-1444-9169-418196F6AAC3}" type="presParOf" srcId="{69CEEFDB-83AB-0846-BAD5-A8E620D1F431}" destId="{398D0E87-9BB2-9945-915B-07794DC6616F}" srcOrd="0" destOrd="0" presId="urn:microsoft.com/office/officeart/2005/8/layout/hierarchy2"/>
    <dgm:cxn modelId="{AC9CCF3C-CB6A-BD45-8B07-4954C29B17A4}" type="presParOf" srcId="{69CEEFDB-83AB-0846-BAD5-A8E620D1F431}" destId="{7E619BD8-4AC9-624A-8967-1E0A858169FF}" srcOrd="1" destOrd="0" presId="urn:microsoft.com/office/officeart/2005/8/layout/hierarchy2"/>
    <dgm:cxn modelId="{4FCFC15A-F802-8B47-8119-0937CD86663E}" type="presParOf" srcId="{937E6367-EFFE-D14B-8A66-87908F2D1203}" destId="{B242A77B-9C89-B049-AC5C-9EAB2E4419E1}" srcOrd="6" destOrd="0" presId="urn:microsoft.com/office/officeart/2005/8/layout/hierarchy2"/>
    <dgm:cxn modelId="{283B1F4E-9801-DC43-AC00-5C71101C5029}" type="presParOf" srcId="{B242A77B-9C89-B049-AC5C-9EAB2E4419E1}" destId="{81F53BCB-ED11-E945-8302-6E7C9EFE5E5B}" srcOrd="0" destOrd="0" presId="urn:microsoft.com/office/officeart/2005/8/layout/hierarchy2"/>
    <dgm:cxn modelId="{78B5937A-6C6C-4E45-A726-B1D49496A9E9}" type="presParOf" srcId="{937E6367-EFFE-D14B-8A66-87908F2D1203}" destId="{F26BC264-9D81-884C-BD7D-5583DDCD805D}" srcOrd="7" destOrd="0" presId="urn:microsoft.com/office/officeart/2005/8/layout/hierarchy2"/>
    <dgm:cxn modelId="{C3C2BCC3-8FFB-0545-B8A9-5C37830DC9FE}" type="presParOf" srcId="{F26BC264-9D81-884C-BD7D-5583DDCD805D}" destId="{DBC8DEBE-DB63-B84C-87D6-6AE934DDBEBC}" srcOrd="0" destOrd="0" presId="urn:microsoft.com/office/officeart/2005/8/layout/hierarchy2"/>
    <dgm:cxn modelId="{DDE34CA1-67FC-BF47-90DF-D69C01CCC864}" type="presParOf" srcId="{F26BC264-9D81-884C-BD7D-5583DDCD805D}" destId="{33EBFA80-F967-D948-AE37-AB8BFBDF97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6DC64-64A6-C041-A5FB-F09A90F99EEB}">
      <dsp:nvSpPr>
        <dsp:cNvPr id="0" name=""/>
        <dsp:cNvSpPr/>
      </dsp:nvSpPr>
      <dsp:spPr>
        <a:xfrm>
          <a:off x="2715916" y="2709333"/>
          <a:ext cx="888035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017" y="0"/>
              </a:lnTo>
              <a:lnTo>
                <a:pt x="444017" y="1286933"/>
              </a:lnTo>
              <a:lnTo>
                <a:pt x="888035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844" y="3313710"/>
        <a:ext cx="78179" cy="78179"/>
      </dsp:txXfrm>
    </dsp:sp>
    <dsp:sp modelId="{A29D6696-DB69-4642-913F-4BE375EEEC25}">
      <dsp:nvSpPr>
        <dsp:cNvPr id="0" name=""/>
        <dsp:cNvSpPr/>
      </dsp:nvSpPr>
      <dsp:spPr>
        <a:xfrm>
          <a:off x="2715916" y="2663613"/>
          <a:ext cx="8880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803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7733" y="2687132"/>
        <a:ext cx="44401" cy="44401"/>
      </dsp:txXfrm>
    </dsp:sp>
    <dsp:sp modelId="{B7E931F6-048C-AA47-8F3B-99ECB85BF5DE}">
      <dsp:nvSpPr>
        <dsp:cNvPr id="0" name=""/>
        <dsp:cNvSpPr/>
      </dsp:nvSpPr>
      <dsp:spPr>
        <a:xfrm>
          <a:off x="2715916" y="1422400"/>
          <a:ext cx="888035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444017" y="1286933"/>
              </a:lnTo>
              <a:lnTo>
                <a:pt x="444017" y="0"/>
              </a:lnTo>
              <a:lnTo>
                <a:pt x="88803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844" y="2026777"/>
        <a:ext cx="78179" cy="78179"/>
      </dsp:txXfrm>
    </dsp:sp>
    <dsp:sp modelId="{B90E9611-CAC4-2248-A471-1839D11EBA31}">
      <dsp:nvSpPr>
        <dsp:cNvPr id="0" name=""/>
        <dsp:cNvSpPr/>
      </dsp:nvSpPr>
      <dsp:spPr>
        <a:xfrm>
          <a:off x="770157" y="1818615"/>
          <a:ext cx="2110083" cy="1781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Randomly assign 800 people</a:t>
          </a:r>
        </a:p>
      </dsp:txBody>
      <dsp:txXfrm>
        <a:off x="770157" y="1818615"/>
        <a:ext cx="2110083" cy="1781435"/>
      </dsp:txXfrm>
    </dsp:sp>
    <dsp:sp modelId="{C23048F8-D70C-A94E-BE48-0E242C0C4C40}">
      <dsp:nvSpPr>
        <dsp:cNvPr id="0" name=""/>
        <dsp:cNvSpPr/>
      </dsp:nvSpPr>
      <dsp:spPr>
        <a:xfrm>
          <a:off x="3603952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200 to flu vaccine</a:t>
          </a:r>
        </a:p>
      </dsp:txBody>
      <dsp:txXfrm>
        <a:off x="3603952" y="907626"/>
        <a:ext cx="3376913" cy="1029546"/>
      </dsp:txXfrm>
    </dsp:sp>
    <dsp:sp modelId="{955F9274-A054-A24B-B186-BC3C9A7502A7}">
      <dsp:nvSpPr>
        <dsp:cNvPr id="0" name=""/>
        <dsp:cNvSpPr/>
      </dsp:nvSpPr>
      <dsp:spPr>
        <a:xfrm>
          <a:off x="3603952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200 to 1g of vitamin c per day</a:t>
          </a:r>
        </a:p>
      </dsp:txBody>
      <dsp:txXfrm>
        <a:off x="3603952" y="2194560"/>
        <a:ext cx="3376913" cy="1029546"/>
      </dsp:txXfrm>
    </dsp:sp>
    <dsp:sp modelId="{99B453D5-7FF4-6E45-91A4-DFA5F2FAE844}">
      <dsp:nvSpPr>
        <dsp:cNvPr id="0" name=""/>
        <dsp:cNvSpPr/>
      </dsp:nvSpPr>
      <dsp:spPr>
        <a:xfrm>
          <a:off x="3603952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turmeric curcumin complex pill </a:t>
          </a:r>
        </a:p>
      </dsp:txBody>
      <dsp:txXfrm>
        <a:off x="3603952" y="3481493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F8897-8DDB-0E4D-8F1B-0549B4C5F662}">
      <dsp:nvSpPr>
        <dsp:cNvPr id="0" name=""/>
        <dsp:cNvSpPr/>
      </dsp:nvSpPr>
      <dsp:spPr>
        <a:xfrm>
          <a:off x="656010" y="1343835"/>
          <a:ext cx="1557088" cy="77854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Randomly assign 800 people</a:t>
          </a:r>
        </a:p>
      </dsp:txBody>
      <dsp:txXfrm>
        <a:off x="678813" y="1366638"/>
        <a:ext cx="1511482" cy="732938"/>
      </dsp:txXfrm>
    </dsp:sp>
    <dsp:sp modelId="{5079BC45-E678-4849-8343-F5BE25AD139C}">
      <dsp:nvSpPr>
        <dsp:cNvPr id="0" name=""/>
        <dsp:cNvSpPr/>
      </dsp:nvSpPr>
      <dsp:spPr>
        <a:xfrm rot="17692822">
          <a:off x="1784324" y="1041398"/>
          <a:ext cx="14803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8038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507" y="1024603"/>
        <a:ext cx="74019" cy="74019"/>
      </dsp:txXfrm>
    </dsp:sp>
    <dsp:sp modelId="{7DBB27FF-F902-3D46-A97A-9531CD476B24}">
      <dsp:nvSpPr>
        <dsp:cNvPr id="0" name=""/>
        <dsp:cNvSpPr/>
      </dsp:nvSpPr>
      <dsp:spPr>
        <a:xfrm>
          <a:off x="2835935" y="846"/>
          <a:ext cx="1557088" cy="778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200 to flu vaccine</a:t>
          </a:r>
        </a:p>
      </dsp:txBody>
      <dsp:txXfrm>
        <a:off x="2858738" y="23649"/>
        <a:ext cx="1511482" cy="732938"/>
      </dsp:txXfrm>
    </dsp:sp>
    <dsp:sp modelId="{E28A84FF-3A8B-0344-835B-5D203832229B}">
      <dsp:nvSpPr>
        <dsp:cNvPr id="0" name=""/>
        <dsp:cNvSpPr/>
      </dsp:nvSpPr>
      <dsp:spPr>
        <a:xfrm rot="19457599">
          <a:off x="2141005" y="1489061"/>
          <a:ext cx="7670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6702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5341" y="1490100"/>
        <a:ext cx="38351" cy="38351"/>
      </dsp:txXfrm>
    </dsp:sp>
    <dsp:sp modelId="{1E2F0CA9-396B-1A4B-AC6D-C27635756949}">
      <dsp:nvSpPr>
        <dsp:cNvPr id="0" name=""/>
        <dsp:cNvSpPr/>
      </dsp:nvSpPr>
      <dsp:spPr>
        <a:xfrm>
          <a:off x="2835935" y="896172"/>
          <a:ext cx="1557088" cy="778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200 to 1g of vitamin c per day</a:t>
          </a:r>
        </a:p>
      </dsp:txBody>
      <dsp:txXfrm>
        <a:off x="2858738" y="918975"/>
        <a:ext cx="1511482" cy="732938"/>
      </dsp:txXfrm>
    </dsp:sp>
    <dsp:sp modelId="{C0B9C96D-AE5A-6549-A241-6BD51F133224}">
      <dsp:nvSpPr>
        <dsp:cNvPr id="0" name=""/>
        <dsp:cNvSpPr/>
      </dsp:nvSpPr>
      <dsp:spPr>
        <a:xfrm rot="2261535">
          <a:off x="4310790" y="1506154"/>
          <a:ext cx="7880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8081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85128" y="1506666"/>
        <a:ext cx="39404" cy="39404"/>
      </dsp:txXfrm>
    </dsp:sp>
    <dsp:sp modelId="{EC215168-2398-4345-9459-907DE124E30B}">
      <dsp:nvSpPr>
        <dsp:cNvPr id="0" name=""/>
        <dsp:cNvSpPr/>
      </dsp:nvSpPr>
      <dsp:spPr>
        <a:xfrm>
          <a:off x="5016637" y="1378671"/>
          <a:ext cx="1557088" cy="77724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Randomize order of application of four treatments (across all 800 people)</a:t>
          </a:r>
        </a:p>
      </dsp:txBody>
      <dsp:txXfrm>
        <a:off x="5039402" y="1401436"/>
        <a:ext cx="1511558" cy="731714"/>
      </dsp:txXfrm>
    </dsp:sp>
    <dsp:sp modelId="{1ABD5B5E-69BC-DA42-AA4D-40548E0B432D}">
      <dsp:nvSpPr>
        <dsp:cNvPr id="0" name=""/>
        <dsp:cNvSpPr/>
      </dsp:nvSpPr>
      <dsp:spPr>
        <a:xfrm rot="2142401">
          <a:off x="2141005" y="1936724"/>
          <a:ext cx="7670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6702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5341" y="1937763"/>
        <a:ext cx="38351" cy="38351"/>
      </dsp:txXfrm>
    </dsp:sp>
    <dsp:sp modelId="{398D0E87-9BB2-9945-915B-07794DC6616F}">
      <dsp:nvSpPr>
        <dsp:cNvPr id="0" name=""/>
        <dsp:cNvSpPr/>
      </dsp:nvSpPr>
      <dsp:spPr>
        <a:xfrm>
          <a:off x="2835935" y="1791498"/>
          <a:ext cx="1557088" cy="778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200 to a turmeric curcumin complex pill </a:t>
          </a:r>
        </a:p>
      </dsp:txBody>
      <dsp:txXfrm>
        <a:off x="2858738" y="1814301"/>
        <a:ext cx="1511482" cy="732938"/>
      </dsp:txXfrm>
    </dsp:sp>
    <dsp:sp modelId="{B242A77B-9C89-B049-AC5C-9EAB2E4419E1}">
      <dsp:nvSpPr>
        <dsp:cNvPr id="0" name=""/>
        <dsp:cNvSpPr/>
      </dsp:nvSpPr>
      <dsp:spPr>
        <a:xfrm rot="3907178">
          <a:off x="1784324" y="2384387"/>
          <a:ext cx="14803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8038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507" y="2367592"/>
        <a:ext cx="74019" cy="74019"/>
      </dsp:txXfrm>
    </dsp:sp>
    <dsp:sp modelId="{DBC8DEBE-DB63-B84C-87D6-6AE934DDBEBC}">
      <dsp:nvSpPr>
        <dsp:cNvPr id="0" name=""/>
        <dsp:cNvSpPr/>
      </dsp:nvSpPr>
      <dsp:spPr>
        <a:xfrm>
          <a:off x="2835935" y="2686824"/>
          <a:ext cx="1557088" cy="778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kern="1200" dirty="0"/>
            <a:t>200 to a placebo taken daily </a:t>
          </a:r>
        </a:p>
      </dsp:txBody>
      <dsp:txXfrm>
        <a:off x="2858738" y="2709627"/>
        <a:ext cx="1511482" cy="732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B95-B848-864E-BB84-4E82FC64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76A16-8395-0445-8C33-16B4185AE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07EE-82B2-D543-BC4B-828CA86E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CF15-37CC-3942-9721-D827A9A5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6335-A27F-F845-9C0C-56A4795F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5738-1CF0-AC44-A496-28E26D57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8957-ADC0-4F46-A2F4-AB8A4827A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59A8-69B1-1046-8407-D94CEF0A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F0522-D258-8441-8136-36C8007D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6AFF-1E6A-7243-BD31-86C8A487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A86DE-5601-9947-A6E4-231F25588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60E2C-49AB-2A43-A296-451D36C6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C5A7-4737-0543-80D4-9686E7C2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49EC-3886-FF49-9830-70DC6CDA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9FED-C90A-E047-B1EE-9B70594D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6AB1-A365-7F47-AD42-F66ACC0C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561E-5B58-EF4A-8FC4-C6E4E607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25D2-FB0E-8A4A-BB3A-C1B0CCB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D7A1-D59F-3040-B18E-1707158F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0582-B7C6-534C-989A-8E2BAE68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7EBC-D8DB-4347-98FA-4EC90001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0751-BE15-594C-93EE-29B8926D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96B0-8F96-FC4B-8D31-04EEDAEB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1D67-30A9-704B-B877-F1F8FDF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C160-1E2E-FE4B-AC3C-8EA5C234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68DA-D3BB-044D-B664-B09960B9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4BBA-A225-1045-BCE5-18AB31FDC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BED44-1045-DB4A-9E6B-AA7C6A70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4421F-003B-0B49-AE3D-442BE7C2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4710E-3519-F343-95B7-C63EEC26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59E59-370C-E34E-A548-3BE79466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3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1DBC-5391-5D42-BA38-B6805315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5F72-3E41-3D49-9DB9-9794715A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94195-4705-FD41-801C-78D66E78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7987A-FE68-BC4C-82E4-A31C48EF9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4F640-E1D9-CF4E-8872-54CDE310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659BD-1331-424C-A203-4504A510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3BBED-6765-2B4E-AFFA-B1D6CFE1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6EC53-21FD-6843-85E7-3B992EA9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9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F8B6-2BA7-6B48-BF13-1ADF1991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148F2-A7A1-6A41-9F3D-AADBBB68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27F85-2E0B-9B41-A336-4484FA13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9066-9CEE-714D-89B3-4C990350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703E5-86A1-D640-A894-583CCFB8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E5B4F-FCE0-2847-9027-180BC119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57A3-72A7-C644-839C-89B90F62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405D-043E-B248-AF37-7BAFE949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4369-95F4-0B47-8653-10B4CF4A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C4EAF-9280-294F-AD3C-64DF4070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2BB3-AF40-234A-B440-CB5611C4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B378-DC67-BE4A-9730-789F7B3E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3A555-854C-8A40-A643-0144EA78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9CDA-E89F-F448-8683-B04A067E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12D94-8589-E947-9303-F495C092C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AEE1-9DC7-2448-A164-0E28FB91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4A839-1F92-7B49-90C9-277EFACE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88E2-7253-9348-B265-7DD26ED4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2E19B-5F91-2E4E-BDA3-17E7AB6A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455D6-52CE-5041-9F94-CB1CAF49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D571-D390-9040-B1B4-7AB99701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9ADC-03B2-5C4A-9418-5D8118CAD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6DDE-0D7D-934B-ABFF-E83BE6258FE4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CC7D-A479-C549-8D7B-D12EBBBF3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554E-6EB9-5B4D-AD5C-3C8DE158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54E2-0973-3F41-9901-CBD83C81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3607543-E9E3-3C4B-BC38-9550A244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863600"/>
            <a:ext cx="10375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3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3DB675-D2EE-294C-A33B-606699CD6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578714"/>
              </p:ext>
            </p:extLst>
          </p:nvPr>
        </p:nvGraphicFramePr>
        <p:xfrm>
          <a:off x="203199" y="4432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01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3061B7D-0826-1948-91EA-09C26F70BFD9}"/>
              </a:ext>
            </a:extLst>
          </p:cNvPr>
          <p:cNvGrpSpPr/>
          <p:nvPr/>
        </p:nvGrpSpPr>
        <p:grpSpPr>
          <a:xfrm>
            <a:off x="841153" y="1049815"/>
            <a:ext cx="7228959" cy="3466215"/>
            <a:chOff x="841153" y="680483"/>
            <a:chExt cx="10312399" cy="539070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D2963885-B2F4-3742-9FA3-23E23BBF47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0153711"/>
                </p:ext>
              </p:extLst>
            </p:nvPr>
          </p:nvGraphicFramePr>
          <p:xfrm>
            <a:off x="841153" y="680483"/>
            <a:ext cx="10312399" cy="53907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950008-FC29-DE4B-8BC8-FDE615408865}"/>
                </a:ext>
              </a:extLst>
            </p:cNvPr>
            <p:cNvCxnSpPr>
              <a:cxnSpLocks/>
            </p:cNvCxnSpPr>
            <p:nvPr/>
          </p:nvCxnSpPr>
          <p:spPr>
            <a:xfrm>
              <a:off x="7008760" y="1212113"/>
              <a:ext cx="988828" cy="22168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14E4E8-974E-084A-AC43-9EDC34C28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759" y="3429001"/>
              <a:ext cx="988828" cy="207866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CCD04F-EF04-2345-94C6-646A2A82A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8760" y="3429001"/>
              <a:ext cx="988828" cy="68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B9877A-580E-4D4F-87D5-B7174AFCCF9E}"/>
              </a:ext>
            </a:extLst>
          </p:cNvPr>
          <p:cNvSpPr/>
          <p:nvPr/>
        </p:nvSpPr>
        <p:spPr>
          <a:xfrm>
            <a:off x="8102252" y="2444969"/>
            <a:ext cx="1594885" cy="776698"/>
          </a:xfrm>
          <a:prstGeom prst="roundRect">
            <a:avLst/>
          </a:prstGeom>
          <a:solidFill>
            <a:srgbClr val="E965E8"/>
          </a:solidFill>
          <a:ln>
            <a:solidFill>
              <a:srgbClr val="AF0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 the effectiveness in preventing flue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62D7D-ADAB-8047-8F57-F6DE31CD267A}"/>
              </a:ext>
            </a:extLst>
          </p:cNvPr>
          <p:cNvCxnSpPr>
            <a:cxnSpLocks/>
          </p:cNvCxnSpPr>
          <p:nvPr/>
        </p:nvCxnSpPr>
        <p:spPr>
          <a:xfrm>
            <a:off x="7396922" y="2833318"/>
            <a:ext cx="7053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1B14B3-203E-A14E-8350-E9A2F1778DA4}"/>
              </a:ext>
            </a:extLst>
          </p:cNvPr>
          <p:cNvSpPr txBox="1"/>
          <p:nvPr/>
        </p:nvSpPr>
        <p:spPr>
          <a:xfrm>
            <a:off x="1473397" y="3244334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6E324-3BBE-3B40-A428-9D81F20960AC}"/>
              </a:ext>
            </a:extLst>
          </p:cNvPr>
          <p:cNvSpPr txBox="1"/>
          <p:nvPr/>
        </p:nvSpPr>
        <p:spPr>
          <a:xfrm>
            <a:off x="3842355" y="4622107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B76CA0-4C09-8D4B-A32D-989B6A28F201}"/>
              </a:ext>
            </a:extLst>
          </p:cNvPr>
          <p:cNvSpPr txBox="1"/>
          <p:nvPr/>
        </p:nvSpPr>
        <p:spPr>
          <a:xfrm>
            <a:off x="5268449" y="3965526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1568F-122F-7740-84AD-69DF07C3B871}"/>
              </a:ext>
            </a:extLst>
          </p:cNvPr>
          <p:cNvSpPr txBox="1"/>
          <p:nvPr/>
        </p:nvSpPr>
        <p:spPr>
          <a:xfrm>
            <a:off x="5831080" y="3173357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10228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B3D30-D05F-DB44-AF20-75F22EC4A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3" b="27007"/>
          <a:stretch/>
        </p:blipFill>
        <p:spPr>
          <a:xfrm>
            <a:off x="6350" y="998483"/>
            <a:ext cx="12179300" cy="4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4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73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Billah, Md Muhtasim</dc:creator>
  <cp:lastModifiedBy>Billah, Md Muhtasim</cp:lastModifiedBy>
  <cp:revision>9</cp:revision>
  <dcterms:created xsi:type="dcterms:W3CDTF">2020-01-29T19:35:12Z</dcterms:created>
  <dcterms:modified xsi:type="dcterms:W3CDTF">2020-01-29T23:56:37Z</dcterms:modified>
</cp:coreProperties>
</file>